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8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9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10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1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2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13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1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7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18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19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9.xml" ContentType="application/vnd.openxmlformats-officedocument.drawingml.chart+xml"/>
  <Override PartName="/ppt/notesSlides/notesSlide24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notesSlides/notesSlide27.xml" ContentType="application/vnd.openxmlformats-officedocument.presentationml.notesSlide+xml"/>
  <Override PartName="/ppt/charts/chart26.xml" ContentType="application/vnd.openxmlformats-officedocument.drawingml.chart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4058" r:id="rId3"/>
    <p:sldMasterId id="2147484081" r:id="rId4"/>
    <p:sldMasterId id="2147484087" r:id="rId5"/>
    <p:sldMasterId id="2147484092" r:id="rId6"/>
    <p:sldMasterId id="2147484104" r:id="rId7"/>
    <p:sldMasterId id="2147484110" r:id="rId8"/>
    <p:sldMasterId id="2147484120" r:id="rId9"/>
    <p:sldMasterId id="2147484127" r:id="rId10"/>
    <p:sldMasterId id="2147484138" r:id="rId11"/>
    <p:sldMasterId id="2147484157" r:id="rId12"/>
    <p:sldMasterId id="2147484167" r:id="rId13"/>
    <p:sldMasterId id="2147484193" r:id="rId14"/>
    <p:sldMasterId id="2147484208" r:id="rId15"/>
    <p:sldMasterId id="2147484214" r:id="rId16"/>
    <p:sldMasterId id="2147484258" r:id="rId17"/>
    <p:sldMasterId id="2147484263" r:id="rId18"/>
    <p:sldMasterId id="2147484269" r:id="rId19"/>
  </p:sldMasterIdLst>
  <p:notesMasterIdLst>
    <p:notesMasterId r:id="rId54"/>
  </p:notesMasterIdLst>
  <p:handoutMasterIdLst>
    <p:handoutMasterId r:id="rId55"/>
  </p:handoutMasterIdLst>
  <p:sldIdLst>
    <p:sldId id="1020" r:id="rId20"/>
    <p:sldId id="1021" r:id="rId21"/>
    <p:sldId id="1256" r:id="rId22"/>
    <p:sldId id="1257" r:id="rId23"/>
    <p:sldId id="1327" r:id="rId24"/>
    <p:sldId id="1263" r:id="rId25"/>
    <p:sldId id="1216" r:id="rId26"/>
    <p:sldId id="1283" r:id="rId27"/>
    <p:sldId id="1274" r:id="rId28"/>
    <p:sldId id="1055" r:id="rId29"/>
    <p:sldId id="1284" r:id="rId30"/>
    <p:sldId id="1275" r:id="rId31"/>
    <p:sldId id="1288" r:id="rId32"/>
    <p:sldId id="1227" r:id="rId33"/>
    <p:sldId id="1244" r:id="rId34"/>
    <p:sldId id="1242" r:id="rId35"/>
    <p:sldId id="1243" r:id="rId36"/>
    <p:sldId id="1052" r:id="rId37"/>
    <p:sldId id="1329" r:id="rId38"/>
    <p:sldId id="1280" r:id="rId39"/>
    <p:sldId id="1302" r:id="rId40"/>
    <p:sldId id="1211" r:id="rId41"/>
    <p:sldId id="1247" r:id="rId42"/>
    <p:sldId id="1304" r:id="rId43"/>
    <p:sldId id="1231" r:id="rId44"/>
    <p:sldId id="1286" r:id="rId45"/>
    <p:sldId id="1232" r:id="rId46"/>
    <p:sldId id="1233" r:id="rId47"/>
    <p:sldId id="1333" r:id="rId48"/>
    <p:sldId id="1397" r:id="rId49"/>
    <p:sldId id="1399" r:id="rId50"/>
    <p:sldId id="1398" r:id="rId51"/>
    <p:sldId id="1400" r:id="rId52"/>
    <p:sldId id="1401" r:id="rId53"/>
  </p:sldIdLst>
  <p:sldSz cx="9144000" cy="514826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82">
          <p15:clr>
            <a:srgbClr val="A4A3A4"/>
          </p15:clr>
        </p15:guide>
        <p15:guide id="2" orient="horz" pos="2727">
          <p15:clr>
            <a:srgbClr val="A4A3A4"/>
          </p15:clr>
        </p15:guide>
        <p15:guide id="3" pos="469">
          <p15:clr>
            <a:srgbClr val="A4A3A4"/>
          </p15:clr>
        </p15:guide>
        <p15:guide id="4" pos="431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inedo, Diana (MBLAX cs)" initials="PD(c" lastIdx="111" clrIdx="0"/>
  <p:cmAuthor id="1" name="kdaenen" initials="k" lastIdx="96" clrIdx="1">
    <p:extLst/>
  </p:cmAuthor>
  <p:cmAuthor id="2" name="Karen Daenen" initials="KD" lastIdx="70" clrIdx="2">
    <p:extLst/>
  </p:cmAuthor>
  <p:cmAuthor id="3" name="hegglia" initials="h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CBCE"/>
    <a:srgbClr val="ECE7E8"/>
    <a:srgbClr val="DDDDDD"/>
    <a:srgbClr val="FFA3A3"/>
    <a:srgbClr val="A99196"/>
    <a:srgbClr val="000099"/>
    <a:srgbClr val="700015"/>
    <a:srgbClr val="FFCC99"/>
    <a:srgbClr val="3F001F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46" autoAdjust="0"/>
    <p:restoredTop sz="80229" autoAdjust="0"/>
  </p:normalViewPr>
  <p:slideViewPr>
    <p:cSldViewPr snapToGrid="0">
      <p:cViewPr varScale="1">
        <p:scale>
          <a:sx n="118" d="100"/>
          <a:sy n="118" d="100"/>
        </p:scale>
        <p:origin x="168" y="96"/>
      </p:cViewPr>
      <p:guideLst>
        <p:guide orient="horz" pos="582"/>
        <p:guide orient="horz" pos="2727"/>
        <p:guide pos="469"/>
        <p:guide pos="431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30" d="100"/>
        <a:sy n="130" d="100"/>
      </p:scale>
      <p:origin x="0" y="196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50" Type="http://schemas.openxmlformats.org/officeDocument/2006/relationships/slide" Target="slides/slide31.xml"/><Relationship Id="rId55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openxmlformats.org/officeDocument/2006/relationships/slide" Target="slides/slide22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3" Type="http://schemas.openxmlformats.org/officeDocument/2006/relationships/slide" Target="slides/slide34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Relationship Id="rId57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slide" Target="slides/slide33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56" Type="http://schemas.openxmlformats.org/officeDocument/2006/relationships/commentAuthors" Target="commentAuthor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2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768913502328204E-2"/>
          <c:y val="0.20093376637425786"/>
          <c:w val="0.97048487247065063"/>
          <c:h val="0.523633160609426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Meaningful (indexed against category average)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layout>
                <c:manualLayout>
                  <c:x val="-8.9044916148786346E-3"/>
                  <c:y val="8.89234624555688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BB6-4F54-99D1-848331937ED9}"/>
                </c:ext>
              </c:extLst>
            </c:dLbl>
            <c:dLbl>
              <c:idx val="2"/>
              <c:layout>
                <c:manualLayout>
                  <c:x val="-5.936327743252429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BB6-4F54-99D1-848331937ED9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 algn="ctr">
                    <a:defRPr lang="en-US"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BB6-4F54-99D1-848331937ED9}"/>
                </c:ext>
              </c:extLst>
            </c:dLbl>
            <c:dLbl>
              <c:idx val="5"/>
              <c:layout>
                <c:manualLayout>
                  <c:x val="-2.968163871626159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BB6-4F54-99D1-848331937E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chemeClr val="tx1"/>
                    </a:solidFill>
                    <a:latin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"/>
                <c:pt idx="0">
                  <c:v>Kendall Jackson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 formatCode="0">
                  <c:v>124.83705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BB6-4F54-99D1-848331937E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Salient (indexed against category average)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layout>
                <c:manualLayout>
                  <c:x val="1.484081935813105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BB6-4F54-99D1-848331937E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  <a:latin typeface="+mn-lt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"/>
                <c:pt idx="0">
                  <c:v>Kendall Jackson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 formatCode="0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BB6-4F54-99D1-848331937E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Different (indexed against category average)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layout>
                <c:manualLayout>
                  <c:x val="7.4204096790655288E-3"/>
                  <c:y val="-4.075611614067090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BB6-4F54-99D1-848331937E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+mn-lt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"/>
                <c:pt idx="0">
                  <c:v>Kendall Jackson</c:v>
                </c:pt>
              </c:strCache>
            </c:strRef>
          </c:cat>
          <c:val>
            <c:numRef>
              <c:f>Sheet1!$D$2:$D$14</c:f>
              <c:numCache>
                <c:formatCode>General</c:formatCode>
                <c:ptCount val="13"/>
                <c:pt idx="0" formatCode="0">
                  <c:v>125.85285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BB6-4F54-99D1-848331937E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axId val="288809200"/>
        <c:axId val="288809592"/>
      </c:barChart>
      <c:catAx>
        <c:axId val="28880920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288809592"/>
        <c:crosses val="autoZero"/>
        <c:auto val="1"/>
        <c:lblAlgn val="ctr"/>
        <c:lblOffset val="100"/>
        <c:noMultiLvlLbl val="0"/>
      </c:catAx>
      <c:valAx>
        <c:axId val="288809592"/>
        <c:scaling>
          <c:orientation val="minMax"/>
          <c:max val="150"/>
          <c:min val="0"/>
        </c:scaling>
        <c:delete val="1"/>
        <c:axPos val="l"/>
        <c:numFmt formatCode="0" sourceLinked="1"/>
        <c:majorTickMark val="out"/>
        <c:minorTickMark val="none"/>
        <c:tickLblPos val="none"/>
        <c:crossAx val="288809200"/>
        <c:crosses val="autoZero"/>
        <c:crossBetween val="between"/>
        <c:majorUnit val="20"/>
        <c:minorUnit val="4.0000000000000022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2EF-4C07-A4A9-53B98387603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2EF-4C07-A4A9-53B98387603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2EF-4C07-A4A9-53B98387603E}"/>
              </c:ext>
            </c:extLst>
          </c:dPt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2EF-4C07-A4A9-53B9838760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6">
                  <c:v>7</c:v>
                </c:pt>
              </c:numCache>
            </c:numRef>
          </c:xVal>
          <c:y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6">
                  <c:v>1</c:v>
                </c:pt>
              </c:numCache>
            </c:numRef>
          </c:yVal>
          <c:bubbleSize>
            <c:numRef>
              <c:f>Sheet1!$C$2:$C$8</c:f>
              <c:numCache>
                <c:formatCode>General</c:formatCode>
                <c:ptCount val="7"/>
                <c:pt idx="0">
                  <c:v>21</c:v>
                </c:pt>
                <c:pt idx="1">
                  <c:v>20</c:v>
                </c:pt>
                <c:pt idx="2">
                  <c:v>19</c:v>
                </c:pt>
                <c:pt idx="3">
                  <c:v>13</c:v>
                </c:pt>
                <c:pt idx="4">
                  <c:v>13</c:v>
                </c:pt>
                <c:pt idx="6">
                  <c:v>50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3-D2EF-4C07-A4A9-53B9838760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93853176"/>
        <c:axId val="293853568"/>
      </c:bubbleChart>
      <c:valAx>
        <c:axId val="293853176"/>
        <c:scaling>
          <c:orientation val="minMax"/>
          <c:max val="6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293853568"/>
        <c:crosses val="autoZero"/>
        <c:crossBetween val="midCat"/>
      </c:valAx>
      <c:valAx>
        <c:axId val="293853568"/>
        <c:scaling>
          <c:orientation val="minMax"/>
          <c:max val="1.5"/>
          <c:min val="0.5"/>
        </c:scaling>
        <c:delete val="1"/>
        <c:axPos val="l"/>
        <c:numFmt formatCode="General" sourceLinked="1"/>
        <c:majorTickMark val="out"/>
        <c:minorTickMark val="none"/>
        <c:tickLblPos val="nextTo"/>
        <c:crossAx val="29385317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E9AD-456F-8DA6-2C1559AD2012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E9AD-456F-8DA6-2C1559AD2012}"/>
              </c:ext>
            </c:extLst>
          </c:dPt>
          <c:dPt>
            <c:idx val="6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5-E9AD-456F-8DA6-2C1559AD2012}"/>
              </c:ext>
            </c:extLst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14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1-E9AD-456F-8DA6-2C1559AD2012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4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3-E9AD-456F-8DA6-2C1559AD2012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9AD-456F-8DA6-2C1559AD20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6">
                  <c:v>7</c:v>
                </c:pt>
              </c:numCache>
            </c:numRef>
          </c:xVal>
          <c:y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6">
                  <c:v>1</c:v>
                </c:pt>
              </c:numCache>
            </c:numRef>
          </c:yVal>
          <c:bubbleSize>
            <c:numRef>
              <c:f>Sheet1!$C$2:$C$8</c:f>
              <c:numCache>
                <c:formatCode>General</c:formatCode>
                <c:ptCount val="7"/>
                <c:pt idx="0">
                  <c:v>34</c:v>
                </c:pt>
                <c:pt idx="1">
                  <c:v>31</c:v>
                </c:pt>
                <c:pt idx="2">
                  <c:v>26</c:v>
                </c:pt>
                <c:pt idx="3">
                  <c:v>20</c:v>
                </c:pt>
                <c:pt idx="4">
                  <c:v>18</c:v>
                </c:pt>
                <c:pt idx="6">
                  <c:v>50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6-E9AD-456F-8DA6-2C1559AD20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93854352"/>
        <c:axId val="293854744"/>
      </c:bubbleChart>
      <c:valAx>
        <c:axId val="293854352"/>
        <c:scaling>
          <c:orientation val="minMax"/>
          <c:max val="6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293854744"/>
        <c:crosses val="autoZero"/>
        <c:crossBetween val="midCat"/>
      </c:valAx>
      <c:valAx>
        <c:axId val="293854744"/>
        <c:scaling>
          <c:orientation val="minMax"/>
          <c:max val="1.5"/>
          <c:min val="0.5"/>
        </c:scaling>
        <c:delete val="1"/>
        <c:axPos val="l"/>
        <c:numFmt formatCode="General" sourceLinked="1"/>
        <c:majorTickMark val="out"/>
        <c:minorTickMark val="none"/>
        <c:tickLblPos val="nextTo"/>
        <c:crossAx val="29385435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E23A-468C-B0FA-9B6CB11E7064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E23A-468C-B0FA-9B6CB11E7064}"/>
              </c:ext>
            </c:extLst>
          </c:dPt>
          <c:dPt>
            <c:idx val="6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5-E23A-468C-B0FA-9B6CB11E7064}"/>
              </c:ext>
            </c:extLst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14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1-E23A-468C-B0FA-9B6CB11E7064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4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3-E23A-468C-B0FA-9B6CB11E706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23A-468C-B0FA-9B6CB11E70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6">
                  <c:v>7</c:v>
                </c:pt>
              </c:numCache>
            </c:numRef>
          </c:xVal>
          <c:y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6">
                  <c:v>1</c:v>
                </c:pt>
              </c:numCache>
            </c:numRef>
          </c:yVal>
          <c:bubbleSize>
            <c:numRef>
              <c:f>Sheet1!$C$2:$C$8</c:f>
              <c:numCache>
                <c:formatCode>General</c:formatCode>
                <c:ptCount val="7"/>
                <c:pt idx="0">
                  <c:v>20</c:v>
                </c:pt>
                <c:pt idx="1">
                  <c:v>17</c:v>
                </c:pt>
                <c:pt idx="2">
                  <c:v>17</c:v>
                </c:pt>
                <c:pt idx="3">
                  <c:v>15</c:v>
                </c:pt>
                <c:pt idx="4">
                  <c:v>15</c:v>
                </c:pt>
                <c:pt idx="6">
                  <c:v>50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6-E23A-468C-B0FA-9B6CB11E70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93855528"/>
        <c:axId val="293855920"/>
      </c:bubbleChart>
      <c:valAx>
        <c:axId val="293855528"/>
        <c:scaling>
          <c:orientation val="minMax"/>
          <c:max val="6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293855920"/>
        <c:crosses val="autoZero"/>
        <c:crossBetween val="midCat"/>
      </c:valAx>
      <c:valAx>
        <c:axId val="293855920"/>
        <c:scaling>
          <c:orientation val="minMax"/>
          <c:max val="1.5"/>
          <c:min val="0.5"/>
        </c:scaling>
        <c:delete val="1"/>
        <c:axPos val="l"/>
        <c:numFmt formatCode="General" sourceLinked="1"/>
        <c:majorTickMark val="out"/>
        <c:minorTickMark val="none"/>
        <c:tickLblPos val="nextTo"/>
        <c:crossAx val="29385552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744386216414001E-2"/>
          <c:y val="3.2136166821470455E-2"/>
          <c:w val="0.93929666112577104"/>
          <c:h val="0.590305381070989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2"/>
            </a:solidFill>
            <a:ln w="25377">
              <a:noFill/>
            </a:ln>
          </c:spPr>
          <c:invertIfNegative val="0"/>
          <c:dLbls>
            <c:numFmt formatCode="General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Drinking more wine than a year ago</c:v>
                </c:pt>
                <c:pt idx="1">
                  <c:v>Drinking about the same amount of wine</c:v>
                </c:pt>
                <c:pt idx="2">
                  <c:v>Drinking less wine than a year ago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</c:v>
                </c:pt>
                <c:pt idx="1">
                  <c:v>65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15-476C-8908-4BA8EC85502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2"/>
        <c:overlap val="78"/>
        <c:axId val="293856704"/>
        <c:axId val="293857096"/>
      </c:barChart>
      <c:catAx>
        <c:axId val="2938567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293857096"/>
        <c:crosses val="autoZero"/>
        <c:auto val="1"/>
        <c:lblAlgn val="ctr"/>
        <c:lblOffset val="100"/>
        <c:noMultiLvlLbl val="0"/>
      </c:catAx>
      <c:valAx>
        <c:axId val="293857096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one"/>
        <c:crossAx val="293856704"/>
        <c:crosses val="autoZero"/>
        <c:crossBetween val="between"/>
      </c:valAx>
      <c:spPr>
        <a:noFill/>
        <a:ln w="2537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>
          <a:solidFill>
            <a:schemeClr val="tx1"/>
          </a:solidFill>
          <a:latin typeface="+mn-lt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730672536370139"/>
          <c:y val="0.13995324475982912"/>
          <c:w val="0.17068799212598432"/>
          <c:h val="0.825671751968503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1-1C55-4071-9DFA-54917A07524B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1C55-4071-9DFA-54917A07524B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1C55-4071-9DFA-54917A07524B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1C55-4071-9DFA-54917A07524B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1C55-4071-9DFA-54917A07524B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1C55-4071-9DFA-54917A07524B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1C55-4071-9DFA-54917A07524B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1C55-4071-9DFA-54917A07524B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1-1C55-4071-9DFA-54917A07524B}"/>
              </c:ext>
            </c:extLst>
          </c:dPt>
          <c:dLbls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64% </a:t>
                    </a:r>
                    <a:r>
                      <a:rPr lang="en-US">
                        <a:sym typeface="Wingdings 3"/>
                      </a:rPr>
                      <a:t>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C55-4071-9DFA-54917A07524B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21% </a:t>
                    </a:r>
                    <a:r>
                      <a:rPr lang="en-US">
                        <a:sym typeface="Wingdings 3"/>
                      </a:rPr>
                      <a:t>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C55-4071-9DFA-54917A07524B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/>
                      <a:t>15% </a:t>
                    </a:r>
                    <a:r>
                      <a:rPr lang="en-US">
                        <a:sym typeface="Wingdings 3"/>
                      </a:rPr>
                      <a:t>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C55-4071-9DFA-54917A07524B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/>
                      <a:t>8% </a:t>
                    </a:r>
                    <a:r>
                      <a:rPr lang="en-US">
                        <a:sym typeface="Wingdings 3"/>
                      </a:rPr>
                      <a:t>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C55-4071-9DFA-54917A07524B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r>
                      <a:rPr lang="en-US"/>
                      <a:t>6% </a:t>
                    </a:r>
                    <a:r>
                      <a:rPr lang="en-US">
                        <a:sym typeface="Wingdings 3"/>
                      </a:rPr>
                      <a:t>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C55-4071-9DFA-54917A07524B}"/>
                </c:ext>
              </c:extLst>
            </c:dLbl>
            <c:numFmt formatCode="General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9"/>
                <c:pt idx="0">
                  <c:v>WHITE WINE (NET)</c:v>
                </c:pt>
                <c:pt idx="1">
                  <c:v>Chardonnay</c:v>
                </c:pt>
                <c:pt idx="2">
                  <c:v>Pinot Grigio</c:v>
                </c:pt>
                <c:pt idx="3">
                  <c:v>Riesling</c:v>
                </c:pt>
                <c:pt idx="4">
                  <c:v>White blends</c:v>
                </c:pt>
                <c:pt idx="5">
                  <c:v>Pinot Gris</c:v>
                </c:pt>
                <c:pt idx="6">
                  <c:v>Sauvignon Blanc/Fume Blanc</c:v>
                </c:pt>
                <c:pt idx="7">
                  <c:v>Sparkling wine/Champagne</c:v>
                </c:pt>
                <c:pt idx="8">
                  <c:v>Viognier</c:v>
                </c:pt>
                <c:pt idx="9">
                  <c:v>RED WINE (NET)</c:v>
                </c:pt>
                <c:pt idx="10">
                  <c:v>Cabernet Sauvignon</c:v>
                </c:pt>
                <c:pt idx="11">
                  <c:v>Merlot</c:v>
                </c:pt>
                <c:pt idx="12">
                  <c:v>Zinfandel (Red)</c:v>
                </c:pt>
                <c:pt idx="13">
                  <c:v>Pinot Noir</c:v>
                </c:pt>
                <c:pt idx="14">
                  <c:v>Red Blends</c:v>
                </c:pt>
                <c:pt idx="15">
                  <c:v>Syrah/Shiraz</c:v>
                </c:pt>
                <c:pt idx="16">
                  <c:v>Malbec</c:v>
                </c:pt>
                <c:pt idx="17">
                  <c:v>Red Meritage</c:v>
                </c:pt>
                <c:pt idx="18">
                  <c:v>ROSE/BLUSH (NET)</c:v>
                </c:pt>
              </c:strCache>
            </c:str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75</c:v>
                </c:pt>
                <c:pt idx="1">
                  <c:v>41</c:v>
                </c:pt>
                <c:pt idx="2">
                  <c:v>20</c:v>
                </c:pt>
                <c:pt idx="3">
                  <c:v>16</c:v>
                </c:pt>
                <c:pt idx="4">
                  <c:v>13</c:v>
                </c:pt>
                <c:pt idx="5">
                  <c:v>12</c:v>
                </c:pt>
                <c:pt idx="6">
                  <c:v>11</c:v>
                </c:pt>
                <c:pt idx="7">
                  <c:v>10</c:v>
                </c:pt>
                <c:pt idx="8">
                  <c:v>5</c:v>
                </c:pt>
                <c:pt idx="9">
                  <c:v>64</c:v>
                </c:pt>
                <c:pt idx="10">
                  <c:v>26</c:v>
                </c:pt>
                <c:pt idx="11">
                  <c:v>21</c:v>
                </c:pt>
                <c:pt idx="12">
                  <c:v>16</c:v>
                </c:pt>
                <c:pt idx="13">
                  <c:v>15</c:v>
                </c:pt>
                <c:pt idx="14">
                  <c:v>14</c:v>
                </c:pt>
                <c:pt idx="15">
                  <c:v>11</c:v>
                </c:pt>
                <c:pt idx="16">
                  <c:v>8</c:v>
                </c:pt>
                <c:pt idx="17">
                  <c:v>6</c:v>
                </c:pt>
                <c:pt idx="18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1C55-4071-9DFA-54917A07524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93857880"/>
        <c:axId val="293858272"/>
      </c:barChart>
      <c:catAx>
        <c:axId val="29385788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+mj-lt"/>
              </a:defRPr>
            </a:pPr>
            <a:endParaRPr lang="en-US"/>
          </a:p>
        </c:txPr>
        <c:crossAx val="293858272"/>
        <c:crosses val="autoZero"/>
        <c:auto val="1"/>
        <c:lblAlgn val="ctr"/>
        <c:lblOffset val="100"/>
        <c:noMultiLvlLbl val="0"/>
      </c:catAx>
      <c:valAx>
        <c:axId val="29385827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93857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340724746488747"/>
          <c:y val="4.9912091123686594E-2"/>
          <c:w val="0.42959382611951136"/>
          <c:h val="0.9001758177526267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Weak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7E003F">
                  <a:alpha val="50196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75B8-4618-A80F-40E8BD02A88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</c:f>
              <c:numCache>
                <c:formatCode>0</c:formatCode>
                <c:ptCount val="1"/>
                <c:pt idx="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B8-4618-A80F-40E8BD02A887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Moderate</c:v>
                </c:pt>
              </c:strCache>
            </c:strRef>
          </c:tx>
          <c:spPr>
            <a:solidFill>
              <a:srgbClr val="7E003F">
                <a:alpha val="74902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</c:f>
              <c:numCache>
                <c:formatCode>0</c:formatCode>
                <c:ptCount val="1"/>
                <c:pt idx="0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5B8-4618-A80F-40E8BD02A887}"/>
            </c:ext>
          </c:extLst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Loyal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Sheet1!$C$2</c:f>
              <c:numCache>
                <c:formatCode>0</c:formatCode>
                <c:ptCount val="1"/>
                <c:pt idx="0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5B8-4618-A80F-40E8BD02A8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93858664"/>
        <c:axId val="297906104"/>
      </c:barChart>
      <c:catAx>
        <c:axId val="293858664"/>
        <c:scaling>
          <c:orientation val="minMax"/>
        </c:scaling>
        <c:delete val="1"/>
        <c:axPos val="b"/>
        <c:majorTickMark val="out"/>
        <c:minorTickMark val="none"/>
        <c:tickLblPos val="none"/>
        <c:crossAx val="297906104"/>
        <c:crosses val="autoZero"/>
        <c:auto val="1"/>
        <c:lblAlgn val="ctr"/>
        <c:lblOffset val="100"/>
        <c:noMultiLvlLbl val="0"/>
      </c:catAx>
      <c:valAx>
        <c:axId val="29790610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293858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340724746488747"/>
          <c:y val="4.9912091123686594E-2"/>
          <c:w val="0.42959382611951136"/>
          <c:h val="0.9001758177526267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Weak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7E003F">
                  <a:alpha val="50196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E917-4DC0-975B-06643D40807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</c:f>
              <c:numCache>
                <c:formatCode>0</c:formatCode>
                <c:ptCount val="1"/>
                <c:pt idx="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17-4DC0-975B-06643D408077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Moderate</c:v>
                </c:pt>
              </c:strCache>
            </c:strRef>
          </c:tx>
          <c:spPr>
            <a:solidFill>
              <a:srgbClr val="7E003F">
                <a:alpha val="74902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</c:f>
              <c:numCache>
                <c:formatCode>0</c:formatCode>
                <c:ptCount val="1"/>
                <c:pt idx="0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917-4DC0-975B-06643D408077}"/>
            </c:ext>
          </c:extLst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Loyal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Sheet1!$C$2</c:f>
              <c:numCache>
                <c:formatCode>0</c:formatCode>
                <c:ptCount val="1"/>
                <c:pt idx="0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917-4DC0-975B-06643D4080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97906888"/>
        <c:axId val="297907280"/>
      </c:barChart>
      <c:catAx>
        <c:axId val="297906888"/>
        <c:scaling>
          <c:orientation val="minMax"/>
        </c:scaling>
        <c:delete val="1"/>
        <c:axPos val="b"/>
        <c:majorTickMark val="out"/>
        <c:minorTickMark val="none"/>
        <c:tickLblPos val="none"/>
        <c:crossAx val="297907280"/>
        <c:crosses val="autoZero"/>
        <c:auto val="1"/>
        <c:lblAlgn val="ctr"/>
        <c:lblOffset val="100"/>
        <c:noMultiLvlLbl val="0"/>
      </c:catAx>
      <c:valAx>
        <c:axId val="29790728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297906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002814776123737"/>
          <c:y val="3.6028072187451514E-2"/>
          <c:w val="0.33625758762870278"/>
          <c:h val="0.926564884782904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20% </a:t>
                    </a:r>
                    <a:r>
                      <a:rPr lang="en-US">
                        <a:sym typeface="Wingdings 3"/>
                      </a:rPr>
                      <a:t>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CAC-4F2D-9960-86387BA472A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35% </a:t>
                    </a:r>
                    <a:r>
                      <a:rPr lang="en-US">
                        <a:sym typeface="Wingdings 3"/>
                      </a:rPr>
                      <a:t>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AC-4F2D-9960-86387BA472AD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91%</a:t>
                    </a:r>
                    <a:r>
                      <a:rPr lang="en-US">
                        <a:sym typeface="Wingdings 3"/>
                      </a:rPr>
                      <a:t>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CAC-4F2D-9960-86387BA472AD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7% </a:t>
                    </a:r>
                    <a:r>
                      <a:rPr lang="en-US">
                        <a:sym typeface="Wingdings 3"/>
                      </a:rPr>
                      <a:t>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CAC-4F2D-9960-86387BA472AD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 dirty="0"/>
                      <a:t>28%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CAC-4F2D-9960-86387BA472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Sheet1!$A$2:$A$24</c:f>
              <c:strCache>
                <c:ptCount val="23"/>
                <c:pt idx="0">
                  <c:v>Male</c:v>
                </c:pt>
                <c:pt idx="1">
                  <c:v>Female</c:v>
                </c:pt>
                <c:pt idx="2">
                  <c:v>21-34</c:v>
                </c:pt>
                <c:pt idx="3">
                  <c:v>35-44</c:v>
                </c:pt>
                <c:pt idx="4">
                  <c:v>45-54</c:v>
                </c:pt>
                <c:pt idx="5">
                  <c:v>55-69</c:v>
                </c:pt>
                <c:pt idx="6">
                  <c:v>Married</c:v>
                </c:pt>
                <c:pt idx="7">
                  <c:v>Not married</c:v>
                </c:pt>
                <c:pt idx="8">
                  <c:v>Heterosexual</c:v>
                </c:pt>
                <c:pt idx="9">
                  <c:v>LGBT</c:v>
                </c:pt>
                <c:pt idx="10">
                  <c:v>Hourly paid  </c:v>
                </c:pt>
                <c:pt idx="11">
                  <c:v>Salaried professionals </c:v>
                </c:pt>
                <c:pt idx="12">
                  <c:v>US Military Services</c:v>
                </c:pt>
                <c:pt idx="13">
                  <c:v>Some college or less</c:v>
                </c:pt>
                <c:pt idx="14">
                  <c:v>Graduated college</c:v>
                </c:pt>
                <c:pt idx="15">
                  <c:v>Post-Graduate school</c:v>
                </c:pt>
                <c:pt idx="16">
                  <c:v>Black or African American</c:v>
                </c:pt>
                <c:pt idx="17">
                  <c:v>White</c:v>
                </c:pt>
                <c:pt idx="18">
                  <c:v>Hispanic</c:v>
                </c:pt>
                <c:pt idx="19">
                  <c:v>$0-70K</c:v>
                </c:pt>
                <c:pt idx="20">
                  <c:v>$70-100K</c:v>
                </c:pt>
                <c:pt idx="21">
                  <c:v>$100-150K</c:v>
                </c:pt>
                <c:pt idx="22">
                  <c:v>$150K+</c:v>
                </c:pt>
              </c:strCache>
            </c:strRef>
          </c:cat>
          <c:val>
            <c:numRef>
              <c:f>Sheet1!$B$2:$B$24</c:f>
              <c:numCache>
                <c:formatCode>0%</c:formatCode>
                <c:ptCount val="23"/>
                <c:pt idx="0">
                  <c:v>0.5</c:v>
                </c:pt>
                <c:pt idx="1">
                  <c:v>0.5</c:v>
                </c:pt>
                <c:pt idx="2">
                  <c:v>0.2</c:v>
                </c:pt>
                <c:pt idx="3">
                  <c:v>0.18</c:v>
                </c:pt>
                <c:pt idx="4">
                  <c:v>0.27</c:v>
                </c:pt>
                <c:pt idx="5">
                  <c:v>0.35</c:v>
                </c:pt>
                <c:pt idx="6">
                  <c:v>0.67</c:v>
                </c:pt>
                <c:pt idx="7">
                  <c:v>0.33</c:v>
                </c:pt>
                <c:pt idx="8">
                  <c:v>0.91</c:v>
                </c:pt>
                <c:pt idx="9">
                  <c:v>7.0000000000000007E-2</c:v>
                </c:pt>
                <c:pt idx="10">
                  <c:v>0.21</c:v>
                </c:pt>
                <c:pt idx="11">
                  <c:v>0.67</c:v>
                </c:pt>
                <c:pt idx="12">
                  <c:v>0</c:v>
                </c:pt>
                <c:pt idx="13">
                  <c:v>0.28000000000000003</c:v>
                </c:pt>
                <c:pt idx="14">
                  <c:v>0.44</c:v>
                </c:pt>
                <c:pt idx="15">
                  <c:v>0.28000000000000003</c:v>
                </c:pt>
                <c:pt idx="16">
                  <c:v>0.04</c:v>
                </c:pt>
                <c:pt idx="17">
                  <c:v>0.87</c:v>
                </c:pt>
                <c:pt idx="18">
                  <c:v>0.08</c:v>
                </c:pt>
                <c:pt idx="19">
                  <c:v>0.32</c:v>
                </c:pt>
                <c:pt idx="20">
                  <c:v>0.24</c:v>
                </c:pt>
                <c:pt idx="21">
                  <c:v>0.24</c:v>
                </c:pt>
                <c:pt idx="22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CAC-4F2D-9960-86387BA472A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97908064"/>
        <c:axId val="297908456"/>
      </c:barChart>
      <c:catAx>
        <c:axId val="29790806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>
                <a:latin typeface="+mj-lt"/>
              </a:defRPr>
            </a:pPr>
            <a:endParaRPr lang="en-US"/>
          </a:p>
        </c:txPr>
        <c:crossAx val="297908456"/>
        <c:crosses val="autoZero"/>
        <c:auto val="1"/>
        <c:lblAlgn val="ctr"/>
        <c:lblOffset val="100"/>
        <c:noMultiLvlLbl val="0"/>
      </c:catAx>
      <c:valAx>
        <c:axId val="29790845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297908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443985106489064"/>
          <c:y val="4.0962704611572323E-2"/>
          <c:w val="0.36814017225046464"/>
          <c:h val="0.922989939584372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29% </a:t>
                    </a:r>
                    <a:r>
                      <a:rPr lang="en-US">
                        <a:sym typeface="Wingdings 3"/>
                      </a:rPr>
                      <a:t>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60-462D-A4E2-7688B52436D9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19% </a:t>
                    </a:r>
                    <a:r>
                      <a:rPr lang="en-US">
                        <a:sym typeface="Wingdings 3"/>
                      </a:rPr>
                      <a:t>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60-462D-A4E2-7688B52436D9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25% </a:t>
                    </a:r>
                    <a:r>
                      <a:rPr lang="en-US">
                        <a:sym typeface="Wingdings 3"/>
                      </a:rPr>
                      <a:t>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60-462D-A4E2-7688B52436D9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/>
                      <a:t>17% </a:t>
                    </a:r>
                    <a:r>
                      <a:rPr lang="en-US">
                        <a:sym typeface="Wingdings 3"/>
                      </a:rPr>
                      <a:t>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360-462D-A4E2-7688B52436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Fine Dining Restaurant</c:v>
                </c:pt>
                <c:pt idx="1">
                  <c:v>Casual Dining Restaurant</c:v>
                </c:pt>
                <c:pt idx="2">
                  <c:v>At A Winery/Tasting Room</c:v>
                </c:pt>
                <c:pt idx="3">
                  <c:v>Bar Or Lounge</c:v>
                </c:pt>
                <c:pt idx="4">
                  <c:v>At An Event</c:v>
                </c:pt>
                <c:pt idx="6">
                  <c:v>Grocery Store</c:v>
                </c:pt>
                <c:pt idx="7">
                  <c:v>Natural Foods/Specialty</c:v>
                </c:pt>
                <c:pt idx="8">
                  <c:v>Convenience Store </c:v>
                </c:pt>
                <c:pt idx="9">
                  <c:v>Drug Store </c:v>
                </c:pt>
                <c:pt idx="10">
                  <c:v>Liquor/Wine Specialty Store</c:v>
                </c:pt>
                <c:pt idx="11">
                  <c:v>Mass Merchant/Discount</c:v>
                </c:pt>
                <c:pt idx="12">
                  <c:v>Warehouse/Club Store </c:v>
                </c:pt>
                <c:pt idx="13">
                  <c:v>Winerys Website</c:v>
                </c:pt>
                <c:pt idx="14">
                  <c:v>Online Retailer</c:v>
                </c:pt>
                <c:pt idx="15">
                  <c:v>Wine Flash Site</c:v>
                </c:pt>
                <c:pt idx="16">
                  <c:v>Wine Club Shipment</c:v>
                </c:pt>
              </c:strCache>
            </c:strRef>
          </c:cat>
          <c:val>
            <c:numRef>
              <c:f>Sheet1!$B$2:$B$18</c:f>
              <c:numCache>
                <c:formatCode>0%</c:formatCode>
                <c:ptCount val="17"/>
                <c:pt idx="0">
                  <c:v>0.7</c:v>
                </c:pt>
                <c:pt idx="1">
                  <c:v>0.78</c:v>
                </c:pt>
                <c:pt idx="2">
                  <c:v>0.36</c:v>
                </c:pt>
                <c:pt idx="3">
                  <c:v>0.69</c:v>
                </c:pt>
                <c:pt idx="4">
                  <c:v>0.4</c:v>
                </c:pt>
                <c:pt idx="6">
                  <c:v>0.68</c:v>
                </c:pt>
                <c:pt idx="7">
                  <c:v>0.28999999999999998</c:v>
                </c:pt>
                <c:pt idx="8">
                  <c:v>0.19</c:v>
                </c:pt>
                <c:pt idx="9">
                  <c:v>0.25</c:v>
                </c:pt>
                <c:pt idx="10">
                  <c:v>0.83</c:v>
                </c:pt>
                <c:pt idx="11">
                  <c:v>0.4</c:v>
                </c:pt>
                <c:pt idx="12">
                  <c:v>0.46</c:v>
                </c:pt>
                <c:pt idx="13">
                  <c:v>0.19</c:v>
                </c:pt>
                <c:pt idx="14">
                  <c:v>0.19</c:v>
                </c:pt>
                <c:pt idx="15">
                  <c:v>0.17</c:v>
                </c:pt>
                <c:pt idx="16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360-462D-A4E2-7688B52436D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97909240"/>
        <c:axId val="297909632"/>
      </c:barChart>
      <c:catAx>
        <c:axId val="29790924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>
                <a:latin typeface="+mj-lt"/>
              </a:defRPr>
            </a:pPr>
            <a:endParaRPr lang="en-US"/>
          </a:p>
        </c:txPr>
        <c:crossAx val="297909632"/>
        <c:crosses val="autoZero"/>
        <c:auto val="1"/>
        <c:lblAlgn val="ctr"/>
        <c:lblOffset val="100"/>
        <c:noMultiLvlLbl val="0"/>
      </c:catAx>
      <c:valAx>
        <c:axId val="29790963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297909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916666666666665E-2"/>
          <c:y val="0.19233053414260431"/>
          <c:w val="0.68184578627385029"/>
          <c:h val="0.6503729614804433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Never drink this wine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K-J Avant</c:v>
                </c:pt>
                <c:pt idx="1">
                  <c:v>Vintner's Reserve</c:v>
                </c:pt>
                <c:pt idx="2">
                  <c:v>Grand Reserve</c:v>
                </c:pt>
                <c:pt idx="3">
                  <c:v>Jackson Estate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66</c:v>
                </c:pt>
                <c:pt idx="1">
                  <c:v>38</c:v>
                </c:pt>
                <c:pt idx="2">
                  <c:v>38</c:v>
                </c:pt>
                <c:pt idx="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5C-4324-9BBC-FAF81E87A74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Drink occasionally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K-J Avant</c:v>
                </c:pt>
                <c:pt idx="1">
                  <c:v>Vintner's Reserve</c:v>
                </c:pt>
                <c:pt idx="2">
                  <c:v>Grand Reserve</c:v>
                </c:pt>
                <c:pt idx="3">
                  <c:v>Jackson Estate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16</c:v>
                </c:pt>
                <c:pt idx="1">
                  <c:v>31</c:v>
                </c:pt>
                <c:pt idx="2">
                  <c:v>33</c:v>
                </c:pt>
                <c:pt idx="3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5C-4324-9BBC-FAF81E87A74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Drink regularly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K-J Avant</c:v>
                </c:pt>
                <c:pt idx="1">
                  <c:v>Vintner's Reserve</c:v>
                </c:pt>
                <c:pt idx="2">
                  <c:v>Grand Reserve</c:v>
                </c:pt>
                <c:pt idx="3">
                  <c:v>Jackson Estate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8</c:v>
                </c:pt>
                <c:pt idx="1">
                  <c:v>19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5C-4324-9BBC-FAF81E87A746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Drink most often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K-J Avant</c:v>
                </c:pt>
                <c:pt idx="1">
                  <c:v>Vintner's Reserve</c:v>
                </c:pt>
                <c:pt idx="2">
                  <c:v>Grand Reserve</c:v>
                </c:pt>
                <c:pt idx="3">
                  <c:v>Jackson Estate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9</c:v>
                </c:pt>
                <c:pt idx="1">
                  <c:v>13</c:v>
                </c:pt>
                <c:pt idx="2">
                  <c:v>9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5C-4324-9BBC-FAF81E87A7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97910808"/>
        <c:axId val="297911200"/>
      </c:barChart>
      <c:catAx>
        <c:axId val="297910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97911200"/>
        <c:crosses val="autoZero"/>
        <c:auto val="1"/>
        <c:lblAlgn val="ctr"/>
        <c:lblOffset val="100"/>
        <c:noMultiLvlLbl val="0"/>
      </c:catAx>
      <c:valAx>
        <c:axId val="29791120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979108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385570872160156"/>
          <c:y val="0.12726360299794515"/>
          <c:w val="0.24467380911210146"/>
          <c:h val="0.68513380290054759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400">
          <a:latin typeface="+mj-lt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294629216124109E-2"/>
          <c:y val="0.14135476958293083"/>
          <c:w val="0.92170537078387593"/>
          <c:h val="0.7689748245651861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I've never seen or heard of it before today</c:v>
                </c:pt>
              </c:strCache>
            </c:strRef>
          </c:tx>
          <c:spPr>
            <a:solidFill>
              <a:schemeClr val="accent4"/>
            </a:solidFill>
            <a:ln w="25402"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12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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2D-4726-979D-66E0188AA47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38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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2D-4726-979D-66E0188AA47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53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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F2D-4726-979D-66E0188AA47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11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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2D-4726-979D-66E0188AA476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29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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F2D-4726-979D-66E0188AA476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36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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F2D-4726-979D-66E0188AA476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38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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F2D-4726-979D-66E0188AA476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15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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F2D-4726-979D-66E0188AA476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54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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F2D-4726-979D-66E0188AA476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+mj-lt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Kendall-Jackson (A)</c:v>
                </c:pt>
                <c:pt idx="1">
                  <c:v>Cambria (C)</c:v>
                </c:pt>
                <c:pt idx="2">
                  <c:v>La Crema (B)</c:v>
                </c:pt>
                <c:pt idx="3">
                  <c:v>Murphy-Goode (D)</c:v>
                </c:pt>
                <c:pt idx="4">
                  <c:v>Robert Mondavi (E)</c:v>
                </c:pt>
                <c:pt idx="5">
                  <c:v>Sonoma Cutrer (F)</c:v>
                </c:pt>
                <c:pt idx="6">
                  <c:v>Clos Du Bois (G)</c:v>
                </c:pt>
                <c:pt idx="7">
                  <c:v>Rodney Strong (H)</c:v>
                </c:pt>
                <c:pt idx="8">
                  <c:v>J.Lohr (I)</c:v>
                </c:pt>
                <c:pt idx="9">
                  <c:v>Chateau Ste Michelle (J)</c:v>
                </c:pt>
                <c:pt idx="10">
                  <c:v>Francis Coppola (K)</c:v>
                </c:pt>
                <c:pt idx="11">
                  <c:v>Meiomi (L)</c:v>
                </c:pt>
                <c:pt idx="12">
                  <c:v>Josh (M)</c:v>
                </c:pt>
              </c:strCache>
            </c:strRef>
          </c:cat>
          <c:val>
            <c:numRef>
              <c:f>Sheet1!$B$2:$N$2</c:f>
              <c:numCache>
                <c:formatCode>General</c:formatCode>
                <c:ptCount val="13"/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F2D-4726-979D-66E0188AA47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I've seen or heard a little about it but never tried it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18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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F2D-4726-979D-66E0188AA47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15 </a:t>
                    </a:r>
                    <a:r>
                      <a:rPr lang="en-US" sz="800">
                        <a:sym typeface="Wingdings 3"/>
                      </a:rPr>
                      <a:t>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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F2D-4726-979D-66E0188AA476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16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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F2D-4726-979D-66E0188AA476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16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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F2D-4726-979D-66E0188AA476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15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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F2D-4726-979D-66E0188AA476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15 </a:t>
                    </a:r>
                    <a:r>
                      <a:rPr lang="en-US" sz="800">
                        <a:sym typeface="Wingdings 3"/>
                      </a:rPr>
                      <a:t>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F2D-4726-979D-66E0188AA4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+mj-lt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Kendall-Jackson (A)</c:v>
                </c:pt>
                <c:pt idx="1">
                  <c:v>Cambria (C)</c:v>
                </c:pt>
                <c:pt idx="2">
                  <c:v>La Crema (B)</c:v>
                </c:pt>
                <c:pt idx="3">
                  <c:v>Murphy-Goode (D)</c:v>
                </c:pt>
                <c:pt idx="4">
                  <c:v>Robert Mondavi (E)</c:v>
                </c:pt>
                <c:pt idx="5">
                  <c:v>Sonoma Cutrer (F)</c:v>
                </c:pt>
                <c:pt idx="6">
                  <c:v>Clos Du Bois (G)</c:v>
                </c:pt>
                <c:pt idx="7">
                  <c:v>Rodney Strong (H)</c:v>
                </c:pt>
                <c:pt idx="8">
                  <c:v>J.Lohr (I)</c:v>
                </c:pt>
                <c:pt idx="9">
                  <c:v>Chateau Ste Michelle (J)</c:v>
                </c:pt>
                <c:pt idx="10">
                  <c:v>Francis Coppola (K)</c:v>
                </c:pt>
                <c:pt idx="11">
                  <c:v>Meiomi (L)</c:v>
                </c:pt>
                <c:pt idx="12">
                  <c:v>Josh (M)</c:v>
                </c:pt>
              </c:strCache>
            </c:strRef>
          </c:cat>
          <c:val>
            <c:numRef>
              <c:f>Sheet1!$B$3:$N$3</c:f>
              <c:numCache>
                <c:formatCode>General</c:formatCode>
                <c:ptCount val="13"/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F2D-4726-979D-66E0188AA47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I've seen or heard a lot about it but never tried it</c:v>
                </c:pt>
              </c:strCache>
            </c:strRef>
          </c:tx>
          <c:spPr>
            <a:solidFill>
              <a:schemeClr val="accent3">
                <a:lumMod val="90000"/>
                <a:lumOff val="10000"/>
              </a:schemeClr>
            </a:solidFill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15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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F2D-4726-979D-66E0188AA476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17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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F2D-4726-979D-66E0188AA476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14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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F2D-4726-979D-66E0188AA476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14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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F2D-4726-979D-66E0188AA476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12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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F2D-4726-979D-66E0188AA4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+mj-lt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Kendall-Jackson (A)</c:v>
                </c:pt>
                <c:pt idx="1">
                  <c:v>Cambria (C)</c:v>
                </c:pt>
                <c:pt idx="2">
                  <c:v>La Crema (B)</c:v>
                </c:pt>
                <c:pt idx="3">
                  <c:v>Murphy-Goode (D)</c:v>
                </c:pt>
                <c:pt idx="4">
                  <c:v>Robert Mondavi (E)</c:v>
                </c:pt>
                <c:pt idx="5">
                  <c:v>Sonoma Cutrer (F)</c:v>
                </c:pt>
                <c:pt idx="6">
                  <c:v>Clos Du Bois (G)</c:v>
                </c:pt>
                <c:pt idx="7">
                  <c:v>Rodney Strong (H)</c:v>
                </c:pt>
                <c:pt idx="8">
                  <c:v>J.Lohr (I)</c:v>
                </c:pt>
                <c:pt idx="9">
                  <c:v>Chateau Ste Michelle (J)</c:v>
                </c:pt>
                <c:pt idx="10">
                  <c:v>Francis Coppola (K)</c:v>
                </c:pt>
                <c:pt idx="11">
                  <c:v>Meiomi (L)</c:v>
                </c:pt>
                <c:pt idx="12">
                  <c:v>Josh (M)</c:v>
                </c:pt>
              </c:strCache>
            </c:strRef>
          </c:cat>
          <c:val>
            <c:numRef>
              <c:f>Sheet1!$B$4:$N$4</c:f>
              <c:numCache>
                <c:formatCode>General</c:formatCode>
                <c:ptCount val="13"/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2F2D-4726-979D-66E0188AA476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I've tried this wine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24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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F2D-4726-979D-66E0188AA476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12 </a:t>
                    </a:r>
                    <a:r>
                      <a:rPr lang="en-US" sz="800">
                        <a:sym typeface="Wingdings 3"/>
                      </a:rPr>
                      <a:t>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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F2D-4726-979D-66E0188AA4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+mj-lt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Kendall-Jackson (A)</c:v>
                </c:pt>
                <c:pt idx="1">
                  <c:v>Cambria (C)</c:v>
                </c:pt>
                <c:pt idx="2">
                  <c:v>La Crema (B)</c:v>
                </c:pt>
                <c:pt idx="3">
                  <c:v>Murphy-Goode (D)</c:v>
                </c:pt>
                <c:pt idx="4">
                  <c:v>Robert Mondavi (E)</c:v>
                </c:pt>
                <c:pt idx="5">
                  <c:v>Sonoma Cutrer (F)</c:v>
                </c:pt>
                <c:pt idx="6">
                  <c:v>Clos Du Bois (G)</c:v>
                </c:pt>
                <c:pt idx="7">
                  <c:v>Rodney Strong (H)</c:v>
                </c:pt>
                <c:pt idx="8">
                  <c:v>J.Lohr (I)</c:v>
                </c:pt>
                <c:pt idx="9">
                  <c:v>Chateau Ste Michelle (J)</c:v>
                </c:pt>
                <c:pt idx="10">
                  <c:v>Francis Coppola (K)</c:v>
                </c:pt>
                <c:pt idx="11">
                  <c:v>Meiomi (L)</c:v>
                </c:pt>
                <c:pt idx="12">
                  <c:v>Josh (M)</c:v>
                </c:pt>
              </c:strCache>
            </c:strRef>
          </c:cat>
          <c:val>
            <c:numRef>
              <c:f>Sheet1!$B$5:$N$5</c:f>
              <c:numCache>
                <c:formatCode>General</c:formatCode>
                <c:ptCount val="13"/>
                <c:pt idx="4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2F2D-4726-979D-66E0188AA476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I buy this wine regularly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7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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F2D-4726-979D-66E0188AA47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11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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F2D-4726-979D-66E0188AA47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6 </a:t>
                    </a:r>
                    <a:r>
                      <a:rPr lang="en-US" sz="800" b="0" i="0" u="none" strike="noStrike" baseline="0" dirty="0">
                        <a:effectLst/>
                        <a:sym typeface="Wingdings 3"/>
                      </a:rPr>
                      <a:t>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F2D-4726-979D-66E0188AA47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20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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2F2D-4726-979D-66E0188AA476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13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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2F2D-4726-979D-66E0188AA476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10 </a:t>
                    </a:r>
                    <a:r>
                      <a:rPr lang="en-US" sz="800" b="0" i="0" u="none" strike="noStrike" baseline="0" dirty="0">
                        <a:effectLst/>
                        <a:sym typeface="Wingdings 3"/>
                      </a:rPr>
                      <a:t>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2F2D-4726-979D-66E0188AA476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10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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2F2D-4726-979D-66E0188AA476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16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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2F2D-4726-979D-66E0188AA476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15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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2F2D-4726-979D-66E0188AA476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6 </a:t>
                    </a:r>
                    <a:r>
                      <a:rPr lang="en-US" sz="800" b="0" i="0" u="none" strike="noStrike" baseline="0" dirty="0">
                        <a:effectLst/>
                        <a:sym typeface="Wingdings 3"/>
                      </a:rPr>
                      <a:t>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2F2D-4726-979D-66E0188AA4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+mj-lt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Kendall-Jackson (A)</c:v>
                </c:pt>
                <c:pt idx="1">
                  <c:v>Cambria (C)</c:v>
                </c:pt>
                <c:pt idx="2">
                  <c:v>La Crema (B)</c:v>
                </c:pt>
                <c:pt idx="3">
                  <c:v>Murphy-Goode (D)</c:v>
                </c:pt>
                <c:pt idx="4">
                  <c:v>Robert Mondavi (E)</c:v>
                </c:pt>
                <c:pt idx="5">
                  <c:v>Sonoma Cutrer (F)</c:v>
                </c:pt>
                <c:pt idx="6">
                  <c:v>Clos Du Bois (G)</c:v>
                </c:pt>
                <c:pt idx="7">
                  <c:v>Rodney Strong (H)</c:v>
                </c:pt>
                <c:pt idx="8">
                  <c:v>J.Lohr (I)</c:v>
                </c:pt>
                <c:pt idx="9">
                  <c:v>Chateau Ste Michelle (J)</c:v>
                </c:pt>
                <c:pt idx="10">
                  <c:v>Francis Coppola (K)</c:v>
                </c:pt>
                <c:pt idx="11">
                  <c:v>Meiomi (L)</c:v>
                </c:pt>
                <c:pt idx="12">
                  <c:v>Josh (M)</c:v>
                </c:pt>
              </c:strCache>
            </c:strRef>
          </c:cat>
          <c:val>
            <c:numRef>
              <c:f>Sheet1!$B$6:$N$6</c:f>
              <c:numCache>
                <c:formatCode>General</c:formatCode>
                <c:ptCount val="13"/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2F2D-4726-979D-66E0188AA476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This is the wine I buy most often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9 </a:t>
                    </a:r>
                    <a:r>
                      <a:rPr lang="en-US" sz="800" b="0" i="0" u="none" strike="noStrike" baseline="0" dirty="0">
                        <a:effectLst/>
                        <a:sym typeface="Wingdings 3"/>
                      </a:rPr>
                      <a:t>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2F2D-4726-979D-66E0188AA476}"/>
                </c:ext>
              </c:extLst>
            </c:dLbl>
            <c:dLbl>
              <c:idx val="2"/>
              <c:layout>
                <c:manualLayout>
                  <c:x val="0"/>
                  <c:y val="6.976467605706546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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2F2D-4726-979D-66E0188AA47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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2F2D-4726-979D-66E0188AA476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4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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2F2D-4726-979D-66E0188AA476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3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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2F2D-4726-979D-66E0188AA476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5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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2F2D-4726-979D-66E0188AA476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5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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2F2D-4726-979D-66E0188AA476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4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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2F2D-4726-979D-66E0188AA4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+mj-lt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Kendall-Jackson (A)</c:v>
                </c:pt>
                <c:pt idx="1">
                  <c:v>Cambria (C)</c:v>
                </c:pt>
                <c:pt idx="2">
                  <c:v>La Crema (B)</c:v>
                </c:pt>
                <c:pt idx="3">
                  <c:v>Murphy-Goode (D)</c:v>
                </c:pt>
                <c:pt idx="4">
                  <c:v>Robert Mondavi (E)</c:v>
                </c:pt>
                <c:pt idx="5">
                  <c:v>Sonoma Cutrer (F)</c:v>
                </c:pt>
                <c:pt idx="6">
                  <c:v>Clos Du Bois (G)</c:v>
                </c:pt>
                <c:pt idx="7">
                  <c:v>Rodney Strong (H)</c:v>
                </c:pt>
                <c:pt idx="8">
                  <c:v>J.Lohr (I)</c:v>
                </c:pt>
                <c:pt idx="9">
                  <c:v>Chateau Ste Michelle (J)</c:v>
                </c:pt>
                <c:pt idx="10">
                  <c:v>Francis Coppola (K)</c:v>
                </c:pt>
                <c:pt idx="11">
                  <c:v>Meiomi (L)</c:v>
                </c:pt>
                <c:pt idx="12">
                  <c:v>Josh (M)</c:v>
                </c:pt>
              </c:strCache>
            </c:strRef>
          </c:cat>
          <c:val>
            <c:numRef>
              <c:f>Sheet1!$B$7:$N$7</c:f>
              <c:numCache>
                <c:formatCode>General</c:formatCode>
                <c:ptCount val="13"/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D-2F2D-4726-979D-66E0188AA47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8"/>
        <c:overlap val="100"/>
        <c:axId val="288810376"/>
        <c:axId val="288810768"/>
      </c:barChart>
      <c:catAx>
        <c:axId val="2888103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88810768"/>
        <c:crosses val="autoZero"/>
        <c:auto val="1"/>
        <c:lblAlgn val="ctr"/>
        <c:lblOffset val="100"/>
        <c:noMultiLvlLbl val="0"/>
      </c:catAx>
      <c:valAx>
        <c:axId val="288810768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one"/>
        <c:crossAx val="2888103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730672536370139"/>
          <c:y val="0.13995324475982912"/>
          <c:w val="0.17068799212598432"/>
          <c:h val="0.825671751968503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K-J Avant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+mj-lt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K-J Avant</c:v>
                </c:pt>
                <c:pt idx="1">
                  <c:v>Vintner's Reserve</c:v>
                </c:pt>
                <c:pt idx="2">
                  <c:v>Grand Reserve</c:v>
                </c:pt>
                <c:pt idx="3">
                  <c:v>Jackson Estate</c:v>
                </c:pt>
              </c:strCache>
            </c:strRef>
          </c:cat>
          <c:val>
            <c:numRef>
              <c:f>Sheet1!$B$2:$B$5</c:f>
            </c:numRef>
          </c:val>
          <c:extLst>
            <c:ext xmlns:c16="http://schemas.microsoft.com/office/drawing/2014/chart" uri="{C3380CC4-5D6E-409C-BE32-E72D297353CC}">
              <c16:uniqueId val="{00000000-9A6A-4251-9B91-ED9D75D58B2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Vintner's Reserve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K-J Avant</c:v>
                </c:pt>
                <c:pt idx="1">
                  <c:v>Vintner's Reserve</c:v>
                </c:pt>
                <c:pt idx="2">
                  <c:v>Grand Reserve</c:v>
                </c:pt>
                <c:pt idx="3">
                  <c:v>Jackson Estate</c:v>
                </c:pt>
              </c:strCache>
            </c:strRef>
          </c:cat>
          <c:val>
            <c:numRef>
              <c:f>Sheet1!$C$2:$C$5</c:f>
            </c:numRef>
          </c:val>
          <c:extLst>
            <c:ext xmlns:c16="http://schemas.microsoft.com/office/drawing/2014/chart" uri="{C3380CC4-5D6E-409C-BE32-E72D297353CC}">
              <c16:uniqueId val="{00000001-9A6A-4251-9B91-ED9D75D58B2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Grand Reserve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K-J Avant</c:v>
                </c:pt>
                <c:pt idx="1">
                  <c:v>Vintner's Reserve</c:v>
                </c:pt>
                <c:pt idx="2">
                  <c:v>Grand Reserve</c:v>
                </c:pt>
                <c:pt idx="3">
                  <c:v>Jackson Estate</c:v>
                </c:pt>
              </c:strCache>
            </c:strRef>
          </c:cat>
          <c:val>
            <c:numRef>
              <c:f>Sheet1!$D$2:$D$5</c:f>
            </c:numRef>
          </c:val>
          <c:extLst>
            <c:ext xmlns:c16="http://schemas.microsoft.com/office/drawing/2014/chart" uri="{C3380CC4-5D6E-409C-BE32-E72D297353CC}">
              <c16:uniqueId val="{00000002-9A6A-4251-9B91-ED9D75D58B2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Jackson Estate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4-9A6A-4251-9B91-ED9D75D58B2C}"/>
              </c:ext>
            </c:extLst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A6A-4251-9B91-ED9D75D58B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K-J Avant</c:v>
                </c:pt>
                <c:pt idx="1">
                  <c:v>Vintner's Reserve</c:v>
                </c:pt>
                <c:pt idx="2">
                  <c:v>Grand Reserve</c:v>
                </c:pt>
                <c:pt idx="3">
                  <c:v>Jackson Estate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40</c:v>
                </c:pt>
                <c:pt idx="1">
                  <c:v>57</c:v>
                </c:pt>
                <c:pt idx="2">
                  <c:v>62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A6A-4251-9B91-ED9D75D58B2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97911984"/>
        <c:axId val="297912376"/>
      </c:barChart>
      <c:catAx>
        <c:axId val="29791198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97912376"/>
        <c:crosses val="autoZero"/>
        <c:auto val="1"/>
        <c:lblAlgn val="ctr"/>
        <c:lblOffset val="100"/>
        <c:noMultiLvlLbl val="0"/>
      </c:catAx>
      <c:valAx>
        <c:axId val="297912376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97911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730672536370139"/>
          <c:y val="0.13995324475982912"/>
          <c:w val="0.17068799212598432"/>
          <c:h val="0.825671751968503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K-J Avant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+mj-lt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K-J Avant</c:v>
                </c:pt>
                <c:pt idx="1">
                  <c:v>Vintner's Reserve</c:v>
                </c:pt>
                <c:pt idx="2">
                  <c:v>Grand Reserve</c:v>
                </c:pt>
                <c:pt idx="3">
                  <c:v>Jackson Estate</c:v>
                </c:pt>
              </c:strCache>
            </c:strRef>
          </c:cat>
          <c:val>
            <c:numRef>
              <c:f>Sheet1!$B$2:$B$5</c:f>
            </c:numRef>
          </c:val>
          <c:extLst>
            <c:ext xmlns:c16="http://schemas.microsoft.com/office/drawing/2014/chart" uri="{C3380CC4-5D6E-409C-BE32-E72D297353CC}">
              <c16:uniqueId val="{00000000-CC76-41A4-BB53-4755A1E790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Vintner's Reserve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CC76-41A4-BB53-4755A1E790E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47 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76-41A4-BB53-4755A1E790E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C76-41A4-BB53-4755A1E790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K-J Avant</c:v>
                </c:pt>
                <c:pt idx="1">
                  <c:v>Vintner's Reserve</c:v>
                </c:pt>
                <c:pt idx="2">
                  <c:v>Grand Reserve</c:v>
                </c:pt>
                <c:pt idx="3">
                  <c:v>Jackson Estate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47</c:v>
                </c:pt>
                <c:pt idx="1">
                  <c:v>100</c:v>
                </c:pt>
                <c:pt idx="2">
                  <c:v>64</c:v>
                </c:pt>
                <c:pt idx="3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76-41A4-BB53-4755A1E790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Grand Reserve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K-J Avant</c:v>
                </c:pt>
                <c:pt idx="1">
                  <c:v>Vintner's Reserve</c:v>
                </c:pt>
                <c:pt idx="2">
                  <c:v>Grand Reserve</c:v>
                </c:pt>
                <c:pt idx="3">
                  <c:v>Jackson Estate</c:v>
                </c:pt>
              </c:strCache>
            </c:strRef>
          </c:cat>
          <c:val>
            <c:numRef>
              <c:f>Sheet1!$D$2:$D$5</c:f>
            </c:numRef>
          </c:val>
          <c:extLst>
            <c:ext xmlns:c16="http://schemas.microsoft.com/office/drawing/2014/chart" uri="{C3380CC4-5D6E-409C-BE32-E72D297353CC}">
              <c16:uniqueId val="{00000005-CC76-41A4-BB53-4755A1E790E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Jackson Estate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K-J Avant</c:v>
                </c:pt>
                <c:pt idx="1">
                  <c:v>Vintner's Reserve</c:v>
                </c:pt>
                <c:pt idx="2">
                  <c:v>Grand Reserve</c:v>
                </c:pt>
                <c:pt idx="3">
                  <c:v>Jackson Estate</c:v>
                </c:pt>
              </c:strCache>
            </c:strRef>
          </c:cat>
          <c:val>
            <c:numRef>
              <c:f>Sheet1!$E$2:$E$5</c:f>
            </c:numRef>
          </c:val>
          <c:extLst>
            <c:ext xmlns:c16="http://schemas.microsoft.com/office/drawing/2014/chart" uri="{C3380CC4-5D6E-409C-BE32-E72D297353CC}">
              <c16:uniqueId val="{00000006-CC76-41A4-BB53-4755A1E790E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97913160"/>
        <c:axId val="297913552"/>
      </c:barChart>
      <c:catAx>
        <c:axId val="297913160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97913552"/>
        <c:crosses val="autoZero"/>
        <c:auto val="1"/>
        <c:lblAlgn val="ctr"/>
        <c:lblOffset val="100"/>
        <c:noMultiLvlLbl val="0"/>
      </c:catAx>
      <c:valAx>
        <c:axId val="29791355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97913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730672536370139"/>
          <c:y val="0.13995324475982912"/>
          <c:w val="0.17068799212598432"/>
          <c:h val="0.825671751968503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K-J Avant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86AD-415F-B17C-7AEEB0FA0596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AD-415F-B17C-7AEEB0FA059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81 CD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AD-415F-B17C-7AEEB0FA059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75 BD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6AD-415F-B17C-7AEEB0FA059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63 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6AD-415F-B17C-7AEEB0FA059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+mj-lt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K-J Avant</c:v>
                </c:pt>
                <c:pt idx="1">
                  <c:v>Vintner's Reserve</c:v>
                </c:pt>
                <c:pt idx="2">
                  <c:v>Grand Reserve</c:v>
                </c:pt>
                <c:pt idx="3">
                  <c:v>Jackson Estate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81</c:v>
                </c:pt>
                <c:pt idx="2">
                  <c:v>75</c:v>
                </c:pt>
                <c:pt idx="3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6AD-415F-B17C-7AEEB0FA059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Vintner's Reserve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K-J Avant</c:v>
                </c:pt>
                <c:pt idx="1">
                  <c:v>Vintner's Reserve</c:v>
                </c:pt>
                <c:pt idx="2">
                  <c:v>Grand Reserve</c:v>
                </c:pt>
                <c:pt idx="3">
                  <c:v>Jackson Estate</c:v>
                </c:pt>
              </c:strCache>
            </c:strRef>
          </c:cat>
          <c:val>
            <c:numRef>
              <c:f>Sheet1!$C$2:$C$5</c:f>
            </c:numRef>
          </c:val>
          <c:extLst>
            <c:ext xmlns:c16="http://schemas.microsoft.com/office/drawing/2014/chart" uri="{C3380CC4-5D6E-409C-BE32-E72D297353CC}">
              <c16:uniqueId val="{00000006-86AD-415F-B17C-7AEEB0FA059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Grand Reserve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K-J Avant</c:v>
                </c:pt>
                <c:pt idx="1">
                  <c:v>Vintner's Reserve</c:v>
                </c:pt>
                <c:pt idx="2">
                  <c:v>Grand Reserve</c:v>
                </c:pt>
                <c:pt idx="3">
                  <c:v>Jackson Estate</c:v>
                </c:pt>
              </c:strCache>
            </c:strRef>
          </c:cat>
          <c:val>
            <c:numRef>
              <c:f>Sheet1!$D$2:$D$5</c:f>
            </c:numRef>
          </c:val>
          <c:extLst>
            <c:ext xmlns:c16="http://schemas.microsoft.com/office/drawing/2014/chart" uri="{C3380CC4-5D6E-409C-BE32-E72D297353CC}">
              <c16:uniqueId val="{00000007-86AD-415F-B17C-7AEEB0FA059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Jackson Estate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K-J Avant</c:v>
                </c:pt>
                <c:pt idx="1">
                  <c:v>Vintner's Reserve</c:v>
                </c:pt>
                <c:pt idx="2">
                  <c:v>Grand Reserve</c:v>
                </c:pt>
                <c:pt idx="3">
                  <c:v>Jackson Estate</c:v>
                </c:pt>
              </c:strCache>
            </c:strRef>
          </c:cat>
          <c:val>
            <c:numRef>
              <c:f>Sheet1!$E$2:$E$5</c:f>
            </c:numRef>
          </c:val>
          <c:extLst>
            <c:ext xmlns:c16="http://schemas.microsoft.com/office/drawing/2014/chart" uri="{C3380CC4-5D6E-409C-BE32-E72D297353CC}">
              <c16:uniqueId val="{00000008-86AD-415F-B17C-7AEEB0FA059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97914336"/>
        <c:axId val="297914728"/>
      </c:barChart>
      <c:catAx>
        <c:axId val="2979143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+mj-lt"/>
              </a:defRPr>
            </a:pPr>
            <a:endParaRPr lang="en-US"/>
          </a:p>
        </c:txPr>
        <c:crossAx val="297914728"/>
        <c:crosses val="autoZero"/>
        <c:auto val="1"/>
        <c:lblAlgn val="ctr"/>
        <c:lblOffset val="100"/>
        <c:noMultiLvlLbl val="0"/>
      </c:catAx>
      <c:valAx>
        <c:axId val="29791472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97914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730672536370139"/>
          <c:y val="0.13995324475982912"/>
          <c:w val="0.17068799212598432"/>
          <c:h val="0.825671751968503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K-J Avant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+mj-lt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K-J Avant</c:v>
                </c:pt>
                <c:pt idx="1">
                  <c:v>Vintner's Reserve</c:v>
                </c:pt>
                <c:pt idx="2">
                  <c:v>Grand Reserve</c:v>
                </c:pt>
                <c:pt idx="3">
                  <c:v>Jackson Estate</c:v>
                </c:pt>
              </c:strCache>
            </c:strRef>
          </c:cat>
          <c:val>
            <c:numRef>
              <c:f>Sheet1!$B$2:$B$5</c:f>
            </c:numRef>
          </c:val>
          <c:extLst>
            <c:ext xmlns:c16="http://schemas.microsoft.com/office/drawing/2014/chart" uri="{C3380CC4-5D6E-409C-BE32-E72D297353CC}">
              <c16:uniqueId val="{00000000-8E09-4495-A151-E0296E13071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Vintner's Reserve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K-J Avant</c:v>
                </c:pt>
                <c:pt idx="1">
                  <c:v>Vintner's Reserve</c:v>
                </c:pt>
                <c:pt idx="2">
                  <c:v>Grand Reserve</c:v>
                </c:pt>
                <c:pt idx="3">
                  <c:v>Jackson Estate</c:v>
                </c:pt>
              </c:strCache>
            </c:strRef>
          </c:cat>
          <c:val>
            <c:numRef>
              <c:f>Sheet1!$C$2:$C$5</c:f>
            </c:numRef>
          </c:val>
          <c:extLst>
            <c:ext xmlns:c16="http://schemas.microsoft.com/office/drawing/2014/chart" uri="{C3380CC4-5D6E-409C-BE32-E72D297353CC}">
              <c16:uniqueId val="{00000001-8E09-4495-A151-E0296E13071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Grand Reserve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E09-4495-A151-E0296E13071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46 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E09-4495-A151-E0296E13071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69 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E09-4495-A151-E0296E13071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E09-4495-A151-E0296E13071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60 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E09-4495-A151-E0296E1307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K-J Avant</c:v>
                </c:pt>
                <c:pt idx="1">
                  <c:v>Vintner's Reserve</c:v>
                </c:pt>
                <c:pt idx="2">
                  <c:v>Grand Reserve</c:v>
                </c:pt>
                <c:pt idx="3">
                  <c:v>Jackson Estate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46</c:v>
                </c:pt>
                <c:pt idx="1">
                  <c:v>69</c:v>
                </c:pt>
                <c:pt idx="2">
                  <c:v>100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E09-4495-A151-E0296E13071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Jackson Estate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K-J Avant</c:v>
                </c:pt>
                <c:pt idx="1">
                  <c:v>Vintner's Reserve</c:v>
                </c:pt>
                <c:pt idx="2">
                  <c:v>Grand Reserve</c:v>
                </c:pt>
                <c:pt idx="3">
                  <c:v>Jackson Estate</c:v>
                </c:pt>
              </c:strCache>
            </c:strRef>
          </c:cat>
          <c:val>
            <c:numRef>
              <c:f>Sheet1!$E$2:$E$5</c:f>
            </c:numRef>
          </c:val>
          <c:extLst>
            <c:ext xmlns:c16="http://schemas.microsoft.com/office/drawing/2014/chart" uri="{C3380CC4-5D6E-409C-BE32-E72D297353CC}">
              <c16:uniqueId val="{00000008-8E09-4495-A151-E0296E13071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97915512"/>
        <c:axId val="297915904"/>
      </c:barChart>
      <c:catAx>
        <c:axId val="29791551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97915904"/>
        <c:crosses val="autoZero"/>
        <c:auto val="1"/>
        <c:lblAlgn val="ctr"/>
        <c:lblOffset val="100"/>
        <c:noMultiLvlLbl val="0"/>
      </c:catAx>
      <c:valAx>
        <c:axId val="297915904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97915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860883914373446"/>
          <c:y val="0.17812500000000001"/>
          <c:w val="0.44051769159987303"/>
          <c:h val="0.753125000000000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E003F">
                <a:alpha val="34902"/>
              </a:srgb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7E003F"/>
              </a:solidFill>
            </c:spPr>
            <c:extLst>
              <c:ext xmlns:c16="http://schemas.microsoft.com/office/drawing/2014/chart" uri="{C3380CC4-5D6E-409C-BE32-E72D297353CC}">
                <c16:uniqueId val="{00000001-2014-46AF-B622-209518DCCD9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014-46AF-B622-209518DCCD9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014-46AF-B622-209518DCCD9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014-46AF-B622-209518DCCD9D}"/>
              </c:ext>
            </c:extLst>
          </c:dPt>
          <c:dPt>
            <c:idx val="4"/>
            <c:invertIfNegative val="0"/>
            <c:bubble3D val="0"/>
            <c:spPr>
              <a:solidFill>
                <a:srgbClr val="7E003F"/>
              </a:solidFill>
            </c:spPr>
            <c:extLst>
              <c:ext xmlns:c16="http://schemas.microsoft.com/office/drawing/2014/chart" uri="{C3380CC4-5D6E-409C-BE32-E72D297353CC}">
                <c16:uniqueId val="{00000006-2014-46AF-B622-209518DCCD9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SEEN (NET)</c:v>
                </c:pt>
                <c:pt idx="1">
                  <c:v>Lots of times</c:v>
                </c:pt>
                <c:pt idx="2">
                  <c:v>A few times</c:v>
                </c:pt>
                <c:pt idx="3">
                  <c:v>Once or twice</c:v>
                </c:pt>
                <c:pt idx="4">
                  <c:v>NO, THIS IS FIRST TIME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16</c:v>
                </c:pt>
                <c:pt idx="1">
                  <c:v>2</c:v>
                </c:pt>
                <c:pt idx="2">
                  <c:v>3</c:v>
                </c:pt>
                <c:pt idx="3">
                  <c:v>11</c:v>
                </c:pt>
                <c:pt idx="4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014-46AF-B622-209518DCCD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7917080"/>
        <c:axId val="297917472"/>
      </c:barChart>
      <c:catAx>
        <c:axId val="29791708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+mj-lt"/>
              </a:defRPr>
            </a:pPr>
            <a:endParaRPr lang="en-US"/>
          </a:p>
        </c:txPr>
        <c:crossAx val="297917472"/>
        <c:crosses val="autoZero"/>
        <c:auto val="1"/>
        <c:lblAlgn val="ctr"/>
        <c:lblOffset val="100"/>
        <c:noMultiLvlLbl val="0"/>
      </c:catAx>
      <c:valAx>
        <c:axId val="297917472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97917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01377952755905"/>
          <c:y val="5.6250000000000001E-2"/>
          <c:w val="0.50416666666666665"/>
          <c:h val="0.756249999999999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1FC8-4DF9-95E3-FA1A4221DA7C}"/>
              </c:ext>
            </c:extLst>
          </c:dPt>
          <c:dPt>
            <c:idx val="1"/>
            <c:bubble3D val="0"/>
            <c:spPr>
              <a:solidFill>
                <a:srgbClr val="7E003F">
                  <a:alpha val="34902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2-1FC8-4DF9-95E3-FA1A4221DA7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Stop and look</c:v>
                </c:pt>
                <c:pt idx="1">
                  <c:v>Turn the page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66</c:v>
                </c:pt>
                <c:pt idx="1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FC8-4DF9-95E3-FA1A4221DA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42"/>
        <c:holeSize val="50"/>
      </c:doughnutChart>
    </c:plotArea>
    <c:legend>
      <c:legendPos val="r"/>
      <c:layout>
        <c:manualLayout>
          <c:xMode val="edge"/>
          <c:yMode val="edge"/>
          <c:x val="0.18067355643044619"/>
          <c:y val="0.83636761811023619"/>
          <c:w val="0.50682644356955375"/>
          <c:h val="0.16363238188976378"/>
        </c:manualLayout>
      </c:layout>
      <c:overlay val="0"/>
      <c:txPr>
        <a:bodyPr/>
        <a:lstStyle/>
        <a:p>
          <a:pPr>
            <a:defRPr sz="13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994196053413864"/>
          <c:y val="8.1411015487323893E-2"/>
          <c:w val="0.4659903361850708"/>
          <c:h val="0.8630814739531370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Kendall-Jackson is family-owned</c:v>
                </c:pt>
                <c:pt idx="1">
                  <c:v>It tells me something I didn't know about Kendall-Jackson</c:v>
                </c:pt>
                <c:pt idx="2">
                  <c:v>The Kendall-Jackson ad would make me more interested in the brand</c:v>
                </c:pt>
                <c:pt idx="3">
                  <c:v>Kendall-Jackson has high quality wines</c:v>
                </c:pt>
                <c:pt idx="4">
                  <c:v>The Kendall-Jackson ad would make me want to purchase the brand more often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41</c:v>
                </c:pt>
                <c:pt idx="1">
                  <c:v>34</c:v>
                </c:pt>
                <c:pt idx="2">
                  <c:v>30</c:v>
                </c:pt>
                <c:pt idx="3">
                  <c:v>25</c:v>
                </c:pt>
                <c:pt idx="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F5-4FD3-B83B-9145A88017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axId val="297919432"/>
        <c:axId val="297919824"/>
      </c:barChart>
      <c:catAx>
        <c:axId val="29791943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 algn="r">
              <a:defRPr sz="1400">
                <a:latin typeface="+mj-lt"/>
              </a:defRPr>
            </a:pPr>
            <a:endParaRPr lang="en-US"/>
          </a:p>
        </c:txPr>
        <c:crossAx val="297919824"/>
        <c:crosses val="autoZero"/>
        <c:auto val="1"/>
        <c:lblAlgn val="ctr"/>
        <c:lblOffset val="100"/>
        <c:noMultiLvlLbl val="0"/>
      </c:catAx>
      <c:valAx>
        <c:axId val="297919824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979194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730672536370139"/>
          <c:y val="0.13995324475982912"/>
          <c:w val="0.17068799212598432"/>
          <c:h val="0.825671751968503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K-J Avant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+mj-lt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K-J Avant</c:v>
                </c:pt>
                <c:pt idx="1">
                  <c:v>Vintner's Reserve</c:v>
                </c:pt>
                <c:pt idx="2">
                  <c:v>Grand Reserve</c:v>
                </c:pt>
                <c:pt idx="3">
                  <c:v>Jackson Estate</c:v>
                </c:pt>
              </c:strCache>
            </c:strRef>
          </c:cat>
          <c:val>
            <c:numRef>
              <c:f>Sheet1!$B$2:$B$5</c:f>
            </c:numRef>
          </c:val>
          <c:extLst>
            <c:ext xmlns:c16="http://schemas.microsoft.com/office/drawing/2014/chart" uri="{C3380CC4-5D6E-409C-BE32-E72D297353CC}">
              <c16:uniqueId val="{00000000-586D-44BD-87D7-C2B8A6045DC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Vintner's Reserve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K-J Avant</c:v>
                </c:pt>
                <c:pt idx="1">
                  <c:v>Vintner's Reserve</c:v>
                </c:pt>
                <c:pt idx="2">
                  <c:v>Grand Reserve</c:v>
                </c:pt>
                <c:pt idx="3">
                  <c:v>Jackson Estate</c:v>
                </c:pt>
              </c:strCache>
            </c:strRef>
          </c:cat>
          <c:val>
            <c:numRef>
              <c:f>Sheet1!$C$2:$C$5</c:f>
            </c:numRef>
          </c:val>
          <c:extLst>
            <c:ext xmlns:c16="http://schemas.microsoft.com/office/drawing/2014/chart" uri="{C3380CC4-5D6E-409C-BE32-E72D297353CC}">
              <c16:uniqueId val="{00000001-586D-44BD-87D7-C2B8A6045DC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Grand Reserve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86D-44BD-87D7-C2B8A6045DC1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86D-44BD-87D7-C2B8A6045D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K-J Avant</c:v>
                </c:pt>
                <c:pt idx="1">
                  <c:v>Vintner's Reserve</c:v>
                </c:pt>
                <c:pt idx="2">
                  <c:v>Grand Reserve</c:v>
                </c:pt>
                <c:pt idx="3">
                  <c:v>Jackson Estate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67</c:v>
                </c:pt>
                <c:pt idx="1">
                  <c:v>75</c:v>
                </c:pt>
                <c:pt idx="2">
                  <c:v>100</c:v>
                </c:pt>
                <c:pt idx="3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86D-44BD-87D7-C2B8A6045DC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Jackson Estate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K-J Avant</c:v>
                </c:pt>
                <c:pt idx="1">
                  <c:v>Vintner's Reserve</c:v>
                </c:pt>
                <c:pt idx="2">
                  <c:v>Grand Reserve</c:v>
                </c:pt>
                <c:pt idx="3">
                  <c:v>Jackson Estate</c:v>
                </c:pt>
              </c:strCache>
            </c:strRef>
          </c:cat>
          <c:val>
            <c:numRef>
              <c:f>Sheet1!$E$2:$E$5</c:f>
            </c:numRef>
          </c:val>
          <c:extLst>
            <c:ext xmlns:c16="http://schemas.microsoft.com/office/drawing/2014/chart" uri="{C3380CC4-5D6E-409C-BE32-E72D297353CC}">
              <c16:uniqueId val="{00000005-586D-44BD-87D7-C2B8A6045DC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97920608"/>
        <c:axId val="297921000"/>
      </c:barChart>
      <c:catAx>
        <c:axId val="297920608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97921000"/>
        <c:crosses val="autoZero"/>
        <c:auto val="1"/>
        <c:lblAlgn val="ctr"/>
        <c:lblOffset val="100"/>
        <c:noMultiLvlLbl val="0"/>
      </c:catAx>
      <c:valAx>
        <c:axId val="297921000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97920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730672536370139"/>
          <c:y val="0.13995324475982912"/>
          <c:w val="0.17068799212598432"/>
          <c:h val="0.825671751968503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K-J Avant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+mj-lt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K-J Avant</c:v>
                </c:pt>
                <c:pt idx="1">
                  <c:v>Vintner's Reserve</c:v>
                </c:pt>
                <c:pt idx="2">
                  <c:v>Grand Reserve</c:v>
                </c:pt>
                <c:pt idx="3">
                  <c:v>Jackson Estate</c:v>
                </c:pt>
              </c:strCache>
            </c:strRef>
          </c:cat>
          <c:val>
            <c:numRef>
              <c:f>Sheet1!$B$2:$B$5</c:f>
            </c:numRef>
          </c:val>
          <c:extLst>
            <c:ext xmlns:c16="http://schemas.microsoft.com/office/drawing/2014/chart" uri="{C3380CC4-5D6E-409C-BE32-E72D297353CC}">
              <c16:uniqueId val="{00000000-3B58-499C-8C81-1233D3ECD9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Vintner's Reserve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K-J Avant</c:v>
                </c:pt>
                <c:pt idx="1">
                  <c:v>Vintner's Reserve</c:v>
                </c:pt>
                <c:pt idx="2">
                  <c:v>Grand Reserve</c:v>
                </c:pt>
                <c:pt idx="3">
                  <c:v>Jackson Estate</c:v>
                </c:pt>
              </c:strCache>
            </c:strRef>
          </c:cat>
          <c:val>
            <c:numRef>
              <c:f>Sheet1!$C$2:$C$5</c:f>
            </c:numRef>
          </c:val>
          <c:extLst>
            <c:ext xmlns:c16="http://schemas.microsoft.com/office/drawing/2014/chart" uri="{C3380CC4-5D6E-409C-BE32-E72D297353CC}">
              <c16:uniqueId val="{00000001-3B58-499C-8C81-1233D3ECD93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Grand Reserve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K-J Avant</c:v>
                </c:pt>
                <c:pt idx="1">
                  <c:v>Vintner's Reserve</c:v>
                </c:pt>
                <c:pt idx="2">
                  <c:v>Grand Reserve</c:v>
                </c:pt>
                <c:pt idx="3">
                  <c:v>Jackson Estate</c:v>
                </c:pt>
              </c:strCache>
            </c:strRef>
          </c:cat>
          <c:val>
            <c:numRef>
              <c:f>Sheet1!$D$2:$D$5</c:f>
            </c:numRef>
          </c:val>
          <c:extLst>
            <c:ext xmlns:c16="http://schemas.microsoft.com/office/drawing/2014/chart" uri="{C3380CC4-5D6E-409C-BE32-E72D297353CC}">
              <c16:uniqueId val="{00000002-3B58-499C-8C81-1233D3ECD93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Jackson Estate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4-3B58-499C-8C81-1233D3ECD93B}"/>
              </c:ext>
            </c:extLst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58-499C-8C81-1233D3ECD9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K-J Avant</c:v>
                </c:pt>
                <c:pt idx="1">
                  <c:v>Vintner's Reserve</c:v>
                </c:pt>
                <c:pt idx="2">
                  <c:v>Grand Reserve</c:v>
                </c:pt>
                <c:pt idx="3">
                  <c:v>Jackson Estate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62</c:v>
                </c:pt>
                <c:pt idx="1">
                  <c:v>72</c:v>
                </c:pt>
                <c:pt idx="2">
                  <c:v>74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B58-499C-8C81-1233D3ECD93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97921784"/>
        <c:axId val="303553752"/>
      </c:barChart>
      <c:catAx>
        <c:axId val="29792178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303553752"/>
        <c:crosses val="autoZero"/>
        <c:auto val="1"/>
        <c:lblAlgn val="ctr"/>
        <c:lblOffset val="100"/>
        <c:noMultiLvlLbl val="0"/>
      </c:catAx>
      <c:valAx>
        <c:axId val="30355375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97921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730672536370139"/>
          <c:y val="0.13995324475982912"/>
          <c:w val="0.17068799212598432"/>
          <c:h val="0.825671751968503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K-J Avant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94D6-403D-952C-3596CB1E535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4D6-403D-952C-3596CB1E535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87 CD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4D6-403D-952C-3596CB1E53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K-J Avant</c:v>
                </c:pt>
                <c:pt idx="1">
                  <c:v>Vintner's Reserve</c:v>
                </c:pt>
                <c:pt idx="2">
                  <c:v>Grand Reserve</c:v>
                </c:pt>
                <c:pt idx="3">
                  <c:v>Jackson Estate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87</c:v>
                </c:pt>
                <c:pt idx="2">
                  <c:v>80</c:v>
                </c:pt>
                <c:pt idx="3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D6-403D-952C-3596CB1E535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Vintner's Reserve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K-J Avant</c:v>
                </c:pt>
                <c:pt idx="1">
                  <c:v>Vintner's Reserve</c:v>
                </c:pt>
                <c:pt idx="2">
                  <c:v>Grand Reserve</c:v>
                </c:pt>
                <c:pt idx="3">
                  <c:v>Jackson Estate</c:v>
                </c:pt>
              </c:strCache>
            </c:strRef>
          </c:cat>
          <c:val>
            <c:numRef>
              <c:f>Sheet1!$C$2:$C$5</c:f>
            </c:numRef>
          </c:val>
          <c:extLst>
            <c:ext xmlns:c16="http://schemas.microsoft.com/office/drawing/2014/chart" uri="{C3380CC4-5D6E-409C-BE32-E72D297353CC}">
              <c16:uniqueId val="{00000004-94D6-403D-952C-3596CB1E535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Grand Reserve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K-J Avant</c:v>
                </c:pt>
                <c:pt idx="1">
                  <c:v>Vintner's Reserve</c:v>
                </c:pt>
                <c:pt idx="2">
                  <c:v>Grand Reserve</c:v>
                </c:pt>
                <c:pt idx="3">
                  <c:v>Jackson Estate</c:v>
                </c:pt>
              </c:strCache>
            </c:strRef>
          </c:cat>
          <c:val>
            <c:numRef>
              <c:f>Sheet1!$D$2:$D$5</c:f>
            </c:numRef>
          </c:val>
          <c:extLst>
            <c:ext xmlns:c16="http://schemas.microsoft.com/office/drawing/2014/chart" uri="{C3380CC4-5D6E-409C-BE32-E72D297353CC}">
              <c16:uniqueId val="{00000005-94D6-403D-952C-3596CB1E535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Jackson Estate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K-J Avant</c:v>
                </c:pt>
                <c:pt idx="1">
                  <c:v>Vintner's Reserve</c:v>
                </c:pt>
                <c:pt idx="2">
                  <c:v>Grand Reserve</c:v>
                </c:pt>
                <c:pt idx="3">
                  <c:v>Jackson Estate</c:v>
                </c:pt>
              </c:strCache>
            </c:strRef>
          </c:cat>
          <c:val>
            <c:numRef>
              <c:f>Sheet1!$E$2:$E$5</c:f>
            </c:numRef>
          </c:val>
          <c:extLst>
            <c:ext xmlns:c16="http://schemas.microsoft.com/office/drawing/2014/chart" uri="{C3380CC4-5D6E-409C-BE32-E72D297353CC}">
              <c16:uniqueId val="{00000006-94D6-403D-952C-3596CB1E535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03554536"/>
        <c:axId val="303554928"/>
      </c:barChart>
      <c:catAx>
        <c:axId val="3035545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+mj-lt"/>
              </a:defRPr>
            </a:pPr>
            <a:endParaRPr lang="en-US"/>
          </a:p>
        </c:txPr>
        <c:crossAx val="303554928"/>
        <c:crosses val="autoZero"/>
        <c:auto val="1"/>
        <c:lblAlgn val="ctr"/>
        <c:lblOffset val="100"/>
        <c:noMultiLvlLbl val="0"/>
      </c:catAx>
      <c:valAx>
        <c:axId val="30355492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303554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294629216124109E-2"/>
          <c:y val="0.14135476958293083"/>
          <c:w val="0.92170537078387593"/>
          <c:h val="0.7689748245651861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I've never seen or heard of it before today</c:v>
                </c:pt>
              </c:strCache>
            </c:strRef>
          </c:tx>
          <c:spPr>
            <a:solidFill>
              <a:schemeClr val="accent4"/>
            </a:solidFill>
            <a:ln w="25402"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12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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088-4645-9A41-F341CD95403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38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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88-4645-9A41-F341CD95403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53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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088-4645-9A41-F341CD95403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11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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088-4645-9A41-F341CD95403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29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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088-4645-9A41-F341CD95403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36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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088-4645-9A41-F341CD954037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38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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088-4645-9A41-F341CD954037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15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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088-4645-9A41-F341CD954037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54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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088-4645-9A41-F341CD954037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+mj-lt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Kendall-Jackson (A)</c:v>
                </c:pt>
                <c:pt idx="1">
                  <c:v>Cambria (C)</c:v>
                </c:pt>
                <c:pt idx="2">
                  <c:v>La Crema (B)</c:v>
                </c:pt>
                <c:pt idx="3">
                  <c:v>Murphy-Goode (D)</c:v>
                </c:pt>
                <c:pt idx="4">
                  <c:v>Robert Mondavi (E)</c:v>
                </c:pt>
                <c:pt idx="5">
                  <c:v>Sonoma Cutrer (F)</c:v>
                </c:pt>
                <c:pt idx="6">
                  <c:v>Clos Du Bois (G)</c:v>
                </c:pt>
                <c:pt idx="7">
                  <c:v>Rodney Strong (H)</c:v>
                </c:pt>
                <c:pt idx="8">
                  <c:v>J.Lohr (I)</c:v>
                </c:pt>
                <c:pt idx="9">
                  <c:v>Chateau Ste Michelle (J)</c:v>
                </c:pt>
                <c:pt idx="10">
                  <c:v>Francis Coppola (K)</c:v>
                </c:pt>
                <c:pt idx="11">
                  <c:v>Meiomi (L)</c:v>
                </c:pt>
                <c:pt idx="12">
                  <c:v>Josh (M)</c:v>
                </c:pt>
              </c:strCache>
            </c:strRef>
          </c:cat>
          <c:val>
            <c:numRef>
              <c:f>Sheet1!$B$2:$N$2</c:f>
              <c:numCache>
                <c:formatCode>General</c:formatCode>
                <c:ptCount val="13"/>
                <c:pt idx="1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088-4645-9A41-F341CD95403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I've seen or heard a little about it but never tried it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18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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088-4645-9A41-F341CD95403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15 </a:t>
                    </a:r>
                    <a:r>
                      <a:rPr lang="en-US" sz="800">
                        <a:sym typeface="Wingdings 3"/>
                      </a:rPr>
                      <a:t>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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088-4645-9A41-F341CD95403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16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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088-4645-9A41-F341CD95403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16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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088-4645-9A41-F341CD95403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15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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088-4645-9A41-F341CD954037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15 </a:t>
                    </a:r>
                    <a:r>
                      <a:rPr lang="en-US" sz="800">
                        <a:sym typeface="Wingdings 3"/>
                      </a:rPr>
                      <a:t>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088-4645-9A41-F341CD9540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+mj-lt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Kendall-Jackson (A)</c:v>
                </c:pt>
                <c:pt idx="1">
                  <c:v>Cambria (C)</c:v>
                </c:pt>
                <c:pt idx="2">
                  <c:v>La Crema (B)</c:v>
                </c:pt>
                <c:pt idx="3">
                  <c:v>Murphy-Goode (D)</c:v>
                </c:pt>
                <c:pt idx="4">
                  <c:v>Robert Mondavi (E)</c:v>
                </c:pt>
                <c:pt idx="5">
                  <c:v>Sonoma Cutrer (F)</c:v>
                </c:pt>
                <c:pt idx="6">
                  <c:v>Clos Du Bois (G)</c:v>
                </c:pt>
                <c:pt idx="7">
                  <c:v>Rodney Strong (H)</c:v>
                </c:pt>
                <c:pt idx="8">
                  <c:v>J.Lohr (I)</c:v>
                </c:pt>
                <c:pt idx="9">
                  <c:v>Chateau Ste Michelle (J)</c:v>
                </c:pt>
                <c:pt idx="10">
                  <c:v>Francis Coppola (K)</c:v>
                </c:pt>
                <c:pt idx="11">
                  <c:v>Meiomi (L)</c:v>
                </c:pt>
                <c:pt idx="12">
                  <c:v>Josh (M)</c:v>
                </c:pt>
              </c:strCache>
            </c:strRef>
          </c:cat>
          <c:val>
            <c:numRef>
              <c:f>Sheet1!$B$3:$N$3</c:f>
              <c:numCache>
                <c:formatCode>General</c:formatCode>
                <c:ptCount val="13"/>
                <c:pt idx="1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088-4645-9A41-F341CD95403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I've seen or heard a lot about it but never tried it</c:v>
                </c:pt>
              </c:strCache>
            </c:strRef>
          </c:tx>
          <c:spPr>
            <a:solidFill>
              <a:schemeClr val="accent3">
                <a:lumMod val="90000"/>
                <a:lumOff val="10000"/>
              </a:schemeClr>
            </a:solidFill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15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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088-4645-9A41-F341CD95403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17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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088-4645-9A41-F341CD954037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14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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088-4645-9A41-F341CD954037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14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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088-4645-9A41-F341CD954037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12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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088-4645-9A41-F341CD9540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+mj-lt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Kendall-Jackson (A)</c:v>
                </c:pt>
                <c:pt idx="1">
                  <c:v>Cambria (C)</c:v>
                </c:pt>
                <c:pt idx="2">
                  <c:v>La Crema (B)</c:v>
                </c:pt>
                <c:pt idx="3">
                  <c:v>Murphy-Goode (D)</c:v>
                </c:pt>
                <c:pt idx="4">
                  <c:v>Robert Mondavi (E)</c:v>
                </c:pt>
                <c:pt idx="5">
                  <c:v>Sonoma Cutrer (F)</c:v>
                </c:pt>
                <c:pt idx="6">
                  <c:v>Clos Du Bois (G)</c:v>
                </c:pt>
                <c:pt idx="7">
                  <c:v>Rodney Strong (H)</c:v>
                </c:pt>
                <c:pt idx="8">
                  <c:v>J.Lohr (I)</c:v>
                </c:pt>
                <c:pt idx="9">
                  <c:v>Chateau Ste Michelle (J)</c:v>
                </c:pt>
                <c:pt idx="10">
                  <c:v>Francis Coppola (K)</c:v>
                </c:pt>
                <c:pt idx="11">
                  <c:v>Meiomi (L)</c:v>
                </c:pt>
                <c:pt idx="12">
                  <c:v>Josh (M)</c:v>
                </c:pt>
              </c:strCache>
            </c:strRef>
          </c:cat>
          <c:val>
            <c:numRef>
              <c:f>Sheet1!$B$4:$N$4</c:f>
              <c:numCache>
                <c:formatCode>General</c:formatCode>
                <c:ptCount val="13"/>
                <c:pt idx="1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B088-4645-9A41-F341CD95403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I've tried this wine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24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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B088-4645-9A41-F341CD954037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12 </a:t>
                    </a:r>
                    <a:r>
                      <a:rPr lang="en-US" sz="800">
                        <a:sym typeface="Wingdings 3"/>
                      </a:rPr>
                      <a:t>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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B088-4645-9A41-F341CD9540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+mj-lt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Kendall-Jackson (A)</c:v>
                </c:pt>
                <c:pt idx="1">
                  <c:v>Cambria (C)</c:v>
                </c:pt>
                <c:pt idx="2">
                  <c:v>La Crema (B)</c:v>
                </c:pt>
                <c:pt idx="3">
                  <c:v>Murphy-Goode (D)</c:v>
                </c:pt>
                <c:pt idx="4">
                  <c:v>Robert Mondavi (E)</c:v>
                </c:pt>
                <c:pt idx="5">
                  <c:v>Sonoma Cutrer (F)</c:v>
                </c:pt>
                <c:pt idx="6">
                  <c:v>Clos Du Bois (G)</c:v>
                </c:pt>
                <c:pt idx="7">
                  <c:v>Rodney Strong (H)</c:v>
                </c:pt>
                <c:pt idx="8">
                  <c:v>J.Lohr (I)</c:v>
                </c:pt>
                <c:pt idx="9">
                  <c:v>Chateau Ste Michelle (J)</c:v>
                </c:pt>
                <c:pt idx="10">
                  <c:v>Francis Coppola (K)</c:v>
                </c:pt>
                <c:pt idx="11">
                  <c:v>Meiomi (L)</c:v>
                </c:pt>
                <c:pt idx="12">
                  <c:v>Josh (M)</c:v>
                </c:pt>
              </c:strCache>
            </c:strRef>
          </c:cat>
          <c:val>
            <c:numRef>
              <c:f>Sheet1!$B$5:$N$5</c:f>
              <c:numCache>
                <c:formatCode>General</c:formatCode>
                <c:ptCount val="13"/>
                <c:pt idx="10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B088-4645-9A41-F341CD954037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I buy this wine regularly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7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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B088-4645-9A41-F341CD95403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11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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B088-4645-9A41-F341CD95403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6 </a:t>
                    </a:r>
                    <a:r>
                      <a:rPr lang="en-US" sz="800" b="0" i="0" u="none" strike="noStrike" baseline="0" dirty="0">
                        <a:effectLst/>
                        <a:sym typeface="Wingdings 3"/>
                      </a:rPr>
                      <a:t>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B088-4645-9A41-F341CD95403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20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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B088-4645-9A41-F341CD95403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13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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B088-4645-9A41-F341CD95403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10 </a:t>
                    </a:r>
                    <a:r>
                      <a:rPr lang="en-US" sz="800" b="0" i="0" u="none" strike="noStrike" baseline="0" dirty="0">
                        <a:effectLst/>
                        <a:sym typeface="Wingdings 3"/>
                      </a:rPr>
                      <a:t>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B088-4645-9A41-F341CD954037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10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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B088-4645-9A41-F341CD954037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16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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B088-4645-9A41-F341CD954037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15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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B088-4645-9A41-F341CD954037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6 </a:t>
                    </a:r>
                    <a:r>
                      <a:rPr lang="en-US" sz="800" b="0" i="0" u="none" strike="noStrike" baseline="0" dirty="0">
                        <a:effectLst/>
                        <a:sym typeface="Wingdings 3"/>
                      </a:rPr>
                      <a:t>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B088-4645-9A41-F341CD9540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+mj-lt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Kendall-Jackson (A)</c:v>
                </c:pt>
                <c:pt idx="1">
                  <c:v>Cambria (C)</c:v>
                </c:pt>
                <c:pt idx="2">
                  <c:v>La Crema (B)</c:v>
                </c:pt>
                <c:pt idx="3">
                  <c:v>Murphy-Goode (D)</c:v>
                </c:pt>
                <c:pt idx="4">
                  <c:v>Robert Mondavi (E)</c:v>
                </c:pt>
                <c:pt idx="5">
                  <c:v>Sonoma Cutrer (F)</c:v>
                </c:pt>
                <c:pt idx="6">
                  <c:v>Clos Du Bois (G)</c:v>
                </c:pt>
                <c:pt idx="7">
                  <c:v>Rodney Strong (H)</c:v>
                </c:pt>
                <c:pt idx="8">
                  <c:v>J.Lohr (I)</c:v>
                </c:pt>
                <c:pt idx="9">
                  <c:v>Chateau Ste Michelle (J)</c:v>
                </c:pt>
                <c:pt idx="10">
                  <c:v>Francis Coppola (K)</c:v>
                </c:pt>
                <c:pt idx="11">
                  <c:v>Meiomi (L)</c:v>
                </c:pt>
                <c:pt idx="12">
                  <c:v>Josh (M)</c:v>
                </c:pt>
              </c:strCache>
            </c:strRef>
          </c:cat>
          <c:val>
            <c:numRef>
              <c:f>Sheet1!$B$6:$N$6</c:f>
              <c:numCache>
                <c:formatCode>General</c:formatCode>
                <c:ptCount val="13"/>
                <c:pt idx="1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B088-4645-9A41-F341CD954037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This is the wine I buy most often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9 </a:t>
                    </a:r>
                    <a:r>
                      <a:rPr lang="en-US" sz="800" b="0" i="0" u="none" strike="noStrike" baseline="0" dirty="0">
                        <a:effectLst/>
                        <a:sym typeface="Wingdings 3"/>
                      </a:rPr>
                      <a:t>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B088-4645-9A41-F341CD954037}"/>
                </c:ext>
              </c:extLst>
            </c:dLbl>
            <c:dLbl>
              <c:idx val="2"/>
              <c:layout>
                <c:manualLayout>
                  <c:x val="0"/>
                  <c:y val="6.976467605706546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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B088-4645-9A41-F341CD95403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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B088-4645-9A41-F341CD95403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4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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B088-4645-9A41-F341CD95403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3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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B088-4645-9A41-F341CD954037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5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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B088-4645-9A41-F341CD954037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5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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B088-4645-9A41-F341CD954037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4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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B088-4645-9A41-F341CD9540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+mj-lt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Kendall-Jackson (A)</c:v>
                </c:pt>
                <c:pt idx="1">
                  <c:v>Cambria (C)</c:v>
                </c:pt>
                <c:pt idx="2">
                  <c:v>La Crema (B)</c:v>
                </c:pt>
                <c:pt idx="3">
                  <c:v>Murphy-Goode (D)</c:v>
                </c:pt>
                <c:pt idx="4">
                  <c:v>Robert Mondavi (E)</c:v>
                </c:pt>
                <c:pt idx="5">
                  <c:v>Sonoma Cutrer (F)</c:v>
                </c:pt>
                <c:pt idx="6">
                  <c:v>Clos Du Bois (G)</c:v>
                </c:pt>
                <c:pt idx="7">
                  <c:v>Rodney Strong (H)</c:v>
                </c:pt>
                <c:pt idx="8">
                  <c:v>J.Lohr (I)</c:v>
                </c:pt>
                <c:pt idx="9">
                  <c:v>Chateau Ste Michelle (J)</c:v>
                </c:pt>
                <c:pt idx="10">
                  <c:v>Francis Coppola (K)</c:v>
                </c:pt>
                <c:pt idx="11">
                  <c:v>Meiomi (L)</c:v>
                </c:pt>
                <c:pt idx="12">
                  <c:v>Josh (M)</c:v>
                </c:pt>
              </c:strCache>
            </c:strRef>
          </c:cat>
          <c:val>
            <c:numRef>
              <c:f>Sheet1!$B$7:$N$7</c:f>
              <c:numCache>
                <c:formatCode>General</c:formatCode>
                <c:ptCount val="13"/>
                <c:pt idx="1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D-B088-4645-9A41-F341CD95403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8"/>
        <c:overlap val="100"/>
        <c:axId val="288811552"/>
        <c:axId val="288811944"/>
      </c:barChart>
      <c:catAx>
        <c:axId val="2888115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88811944"/>
        <c:crosses val="autoZero"/>
        <c:auto val="1"/>
        <c:lblAlgn val="ctr"/>
        <c:lblOffset val="100"/>
        <c:noMultiLvlLbl val="0"/>
      </c:catAx>
      <c:valAx>
        <c:axId val="288811944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one"/>
        <c:crossAx val="2888115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730672536370139"/>
          <c:y val="0.13995324475982912"/>
          <c:w val="0.17068799212598432"/>
          <c:h val="0.825671751968503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K-J Avant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+mj-lt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K-J Avant</c:v>
                </c:pt>
                <c:pt idx="1">
                  <c:v>Vintner's Reserve</c:v>
                </c:pt>
                <c:pt idx="2">
                  <c:v>Grand Reserve</c:v>
                </c:pt>
                <c:pt idx="3">
                  <c:v>Jackson Estate</c:v>
                </c:pt>
              </c:strCache>
            </c:strRef>
          </c:cat>
          <c:val>
            <c:numRef>
              <c:f>Sheet1!$B$2:$B$5</c:f>
            </c:numRef>
          </c:val>
          <c:extLst>
            <c:ext xmlns:c16="http://schemas.microsoft.com/office/drawing/2014/chart" uri="{C3380CC4-5D6E-409C-BE32-E72D297353CC}">
              <c16:uniqueId val="{00000000-207B-43C6-B7AC-49A909750AE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Vintner's Reserve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207B-43C6-B7AC-49A909750AE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72 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07B-43C6-B7AC-49A909750AE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07B-43C6-B7AC-49A909750A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K-J Avant</c:v>
                </c:pt>
                <c:pt idx="1">
                  <c:v>Vintner's Reserve</c:v>
                </c:pt>
                <c:pt idx="2">
                  <c:v>Grand Reserve</c:v>
                </c:pt>
                <c:pt idx="3">
                  <c:v>Jackson Estate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72</c:v>
                </c:pt>
                <c:pt idx="1">
                  <c:v>100</c:v>
                </c:pt>
                <c:pt idx="2">
                  <c:v>75</c:v>
                </c:pt>
                <c:pt idx="3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7B-43C6-B7AC-49A909750AE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Grand Reserve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K-J Avant</c:v>
                </c:pt>
                <c:pt idx="1">
                  <c:v>Vintner's Reserve</c:v>
                </c:pt>
                <c:pt idx="2">
                  <c:v>Grand Reserve</c:v>
                </c:pt>
                <c:pt idx="3">
                  <c:v>Jackson Estate</c:v>
                </c:pt>
              </c:strCache>
            </c:strRef>
          </c:cat>
          <c:val>
            <c:numRef>
              <c:f>Sheet1!$D$2:$D$5</c:f>
            </c:numRef>
          </c:val>
          <c:extLst>
            <c:ext xmlns:c16="http://schemas.microsoft.com/office/drawing/2014/chart" uri="{C3380CC4-5D6E-409C-BE32-E72D297353CC}">
              <c16:uniqueId val="{00000005-207B-43C6-B7AC-49A909750AE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Jackson Estate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K-J Avant</c:v>
                </c:pt>
                <c:pt idx="1">
                  <c:v>Vintner's Reserve</c:v>
                </c:pt>
                <c:pt idx="2">
                  <c:v>Grand Reserve</c:v>
                </c:pt>
                <c:pt idx="3">
                  <c:v>Jackson Estate</c:v>
                </c:pt>
              </c:strCache>
            </c:strRef>
          </c:cat>
          <c:val>
            <c:numRef>
              <c:f>Sheet1!$E$2:$E$5</c:f>
            </c:numRef>
          </c:val>
          <c:extLst>
            <c:ext xmlns:c16="http://schemas.microsoft.com/office/drawing/2014/chart" uri="{C3380CC4-5D6E-409C-BE32-E72D297353CC}">
              <c16:uniqueId val="{00000006-207B-43C6-B7AC-49A909750AE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03555712"/>
        <c:axId val="303556104"/>
      </c:barChart>
      <c:catAx>
        <c:axId val="30355571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303556104"/>
        <c:crosses val="autoZero"/>
        <c:auto val="1"/>
        <c:lblAlgn val="ctr"/>
        <c:lblOffset val="100"/>
        <c:noMultiLvlLbl val="0"/>
      </c:catAx>
      <c:valAx>
        <c:axId val="303556104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303555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294629216124109E-2"/>
          <c:y val="0.14135476958293083"/>
          <c:w val="0.92170537078387593"/>
          <c:h val="0.7689748245651861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I've never seen or heard of it before today</c:v>
                </c:pt>
              </c:strCache>
            </c:strRef>
          </c:tx>
          <c:spPr>
            <a:solidFill>
              <a:schemeClr val="accent4"/>
            </a:solidFill>
            <a:ln w="25402"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12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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3C1-4550-B08D-F413BC4F988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38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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C1-4550-B08D-F413BC4F988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53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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3C1-4550-B08D-F413BC4F988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11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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C1-4550-B08D-F413BC4F988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29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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3C1-4550-B08D-F413BC4F988E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36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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3C1-4550-B08D-F413BC4F988E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38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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3C1-4550-B08D-F413BC4F988E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15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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3C1-4550-B08D-F413BC4F988E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54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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3C1-4550-B08D-F413BC4F988E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+mj-lt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Kendall-Jackson (A)</c:v>
                </c:pt>
                <c:pt idx="1">
                  <c:v>Cambria (C)</c:v>
                </c:pt>
                <c:pt idx="2">
                  <c:v>La Crema (B)</c:v>
                </c:pt>
                <c:pt idx="3">
                  <c:v>Murphy-Goode (D)</c:v>
                </c:pt>
                <c:pt idx="4">
                  <c:v>Robert Mondavi (E)</c:v>
                </c:pt>
                <c:pt idx="5">
                  <c:v>Sonoma Cutrer (F)</c:v>
                </c:pt>
                <c:pt idx="6">
                  <c:v>Clos Du Bois (G)</c:v>
                </c:pt>
                <c:pt idx="7">
                  <c:v>Rodney Strong (H)</c:v>
                </c:pt>
                <c:pt idx="8">
                  <c:v>J.Lohr (I)</c:v>
                </c:pt>
                <c:pt idx="9">
                  <c:v>Chateau Ste Michelle (J)</c:v>
                </c:pt>
                <c:pt idx="10">
                  <c:v>Francis Coppola (K)</c:v>
                </c:pt>
                <c:pt idx="11">
                  <c:v>Meiomi (L)</c:v>
                </c:pt>
                <c:pt idx="12">
                  <c:v>Josh (M)</c:v>
                </c:pt>
              </c:strCache>
            </c:strRef>
          </c:cat>
          <c:val>
            <c:numRef>
              <c:f>Sheet1!$B$2:$N$2</c:f>
              <c:numCache>
                <c:formatCode>General</c:formatCode>
                <c:ptCount val="13"/>
                <c:pt idx="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3C1-4550-B08D-F413BC4F988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I've seen or heard a little about it but never tried it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18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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3C1-4550-B08D-F413BC4F988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15 </a:t>
                    </a:r>
                    <a:r>
                      <a:rPr lang="en-US" sz="800">
                        <a:sym typeface="Wingdings 3"/>
                      </a:rPr>
                      <a:t>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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3C1-4550-B08D-F413BC4F988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16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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3C1-4550-B08D-F413BC4F988E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16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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3C1-4550-B08D-F413BC4F988E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15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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3C1-4550-B08D-F413BC4F988E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15 </a:t>
                    </a:r>
                    <a:r>
                      <a:rPr lang="en-US" sz="800">
                        <a:sym typeface="Wingdings 3"/>
                      </a:rPr>
                      <a:t>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3C1-4550-B08D-F413BC4F98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+mj-lt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Kendall-Jackson (A)</c:v>
                </c:pt>
                <c:pt idx="1">
                  <c:v>Cambria (C)</c:v>
                </c:pt>
                <c:pt idx="2">
                  <c:v>La Crema (B)</c:v>
                </c:pt>
                <c:pt idx="3">
                  <c:v>Murphy-Goode (D)</c:v>
                </c:pt>
                <c:pt idx="4">
                  <c:v>Robert Mondavi (E)</c:v>
                </c:pt>
                <c:pt idx="5">
                  <c:v>Sonoma Cutrer (F)</c:v>
                </c:pt>
                <c:pt idx="6">
                  <c:v>Clos Du Bois (G)</c:v>
                </c:pt>
                <c:pt idx="7">
                  <c:v>Rodney Strong (H)</c:v>
                </c:pt>
                <c:pt idx="8">
                  <c:v>J.Lohr (I)</c:v>
                </c:pt>
                <c:pt idx="9">
                  <c:v>Chateau Ste Michelle (J)</c:v>
                </c:pt>
                <c:pt idx="10">
                  <c:v>Francis Coppola (K)</c:v>
                </c:pt>
                <c:pt idx="11">
                  <c:v>Meiomi (L)</c:v>
                </c:pt>
                <c:pt idx="12">
                  <c:v>Josh (M)</c:v>
                </c:pt>
              </c:strCache>
            </c:strRef>
          </c:cat>
          <c:val>
            <c:numRef>
              <c:f>Sheet1!$B$3:$N$3</c:f>
              <c:numCache>
                <c:formatCode>General</c:formatCode>
                <c:ptCount val="13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3C1-4550-B08D-F413BC4F988E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I've seen or heard a lot about it but never tried it</c:v>
                </c:pt>
              </c:strCache>
            </c:strRef>
          </c:tx>
          <c:spPr>
            <a:solidFill>
              <a:schemeClr val="accent3">
                <a:lumMod val="90000"/>
                <a:lumOff val="10000"/>
              </a:schemeClr>
            </a:solidFill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15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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3C1-4550-B08D-F413BC4F988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17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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3C1-4550-B08D-F413BC4F988E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14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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3C1-4550-B08D-F413BC4F988E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14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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C3C1-4550-B08D-F413BC4F988E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12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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3C1-4550-B08D-F413BC4F98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+mj-lt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Kendall-Jackson (A)</c:v>
                </c:pt>
                <c:pt idx="1">
                  <c:v>Cambria (C)</c:v>
                </c:pt>
                <c:pt idx="2">
                  <c:v>La Crema (B)</c:v>
                </c:pt>
                <c:pt idx="3">
                  <c:v>Murphy-Goode (D)</c:v>
                </c:pt>
                <c:pt idx="4">
                  <c:v>Robert Mondavi (E)</c:v>
                </c:pt>
                <c:pt idx="5">
                  <c:v>Sonoma Cutrer (F)</c:v>
                </c:pt>
                <c:pt idx="6">
                  <c:v>Clos Du Bois (G)</c:v>
                </c:pt>
                <c:pt idx="7">
                  <c:v>Rodney Strong (H)</c:v>
                </c:pt>
                <c:pt idx="8">
                  <c:v>J.Lohr (I)</c:v>
                </c:pt>
                <c:pt idx="9">
                  <c:v>Chateau Ste Michelle (J)</c:v>
                </c:pt>
                <c:pt idx="10">
                  <c:v>Francis Coppola (K)</c:v>
                </c:pt>
                <c:pt idx="11">
                  <c:v>Meiomi (L)</c:v>
                </c:pt>
                <c:pt idx="12">
                  <c:v>Josh (M)</c:v>
                </c:pt>
              </c:strCache>
            </c:strRef>
          </c:cat>
          <c:val>
            <c:numRef>
              <c:f>Sheet1!$B$4:$N$4</c:f>
              <c:numCache>
                <c:formatCode>General</c:formatCode>
                <c:ptCount val="13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C3C1-4550-B08D-F413BC4F988E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I've tried this wine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24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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C3C1-4550-B08D-F413BC4F988E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12 </a:t>
                    </a:r>
                    <a:r>
                      <a:rPr lang="en-US" sz="800">
                        <a:sym typeface="Wingdings 3"/>
                      </a:rPr>
                      <a:t>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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C3C1-4550-B08D-F413BC4F98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+mj-lt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Kendall-Jackson (A)</c:v>
                </c:pt>
                <c:pt idx="1">
                  <c:v>Cambria (C)</c:v>
                </c:pt>
                <c:pt idx="2">
                  <c:v>La Crema (B)</c:v>
                </c:pt>
                <c:pt idx="3">
                  <c:v>Murphy-Goode (D)</c:v>
                </c:pt>
                <c:pt idx="4">
                  <c:v>Robert Mondavi (E)</c:v>
                </c:pt>
                <c:pt idx="5">
                  <c:v>Sonoma Cutrer (F)</c:v>
                </c:pt>
                <c:pt idx="6">
                  <c:v>Clos Du Bois (G)</c:v>
                </c:pt>
                <c:pt idx="7">
                  <c:v>Rodney Strong (H)</c:v>
                </c:pt>
                <c:pt idx="8">
                  <c:v>J.Lohr (I)</c:v>
                </c:pt>
                <c:pt idx="9">
                  <c:v>Chateau Ste Michelle (J)</c:v>
                </c:pt>
                <c:pt idx="10">
                  <c:v>Francis Coppola (K)</c:v>
                </c:pt>
                <c:pt idx="11">
                  <c:v>Meiomi (L)</c:v>
                </c:pt>
                <c:pt idx="12">
                  <c:v>Josh (M)</c:v>
                </c:pt>
              </c:strCache>
            </c:strRef>
          </c:cat>
          <c:val>
            <c:numRef>
              <c:f>Sheet1!$B$5:$N$5</c:f>
              <c:numCache>
                <c:formatCode>General</c:formatCode>
                <c:ptCount val="13"/>
                <c:pt idx="0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C3C1-4550-B08D-F413BC4F988E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I buy this wine regularly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7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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C3C1-4550-B08D-F413BC4F988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11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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C3C1-4550-B08D-F413BC4F988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6 </a:t>
                    </a:r>
                    <a:r>
                      <a:rPr lang="en-US" sz="800" b="0" i="0" u="none" strike="noStrike" baseline="0" dirty="0">
                        <a:effectLst/>
                        <a:sym typeface="Wingdings 3"/>
                      </a:rPr>
                      <a:t>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C3C1-4550-B08D-F413BC4F988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20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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C3C1-4550-B08D-F413BC4F988E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13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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C3C1-4550-B08D-F413BC4F988E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10 </a:t>
                    </a:r>
                    <a:r>
                      <a:rPr lang="en-US" sz="800" b="0" i="0" u="none" strike="noStrike" baseline="0" dirty="0">
                        <a:effectLst/>
                        <a:sym typeface="Wingdings 3"/>
                      </a:rPr>
                      <a:t>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C3C1-4550-B08D-F413BC4F988E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10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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C3C1-4550-B08D-F413BC4F988E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16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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C3C1-4550-B08D-F413BC4F988E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15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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C3C1-4550-B08D-F413BC4F988E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6 </a:t>
                    </a:r>
                    <a:r>
                      <a:rPr lang="en-US" sz="800" b="0" i="0" u="none" strike="noStrike" baseline="0" dirty="0">
                        <a:effectLst/>
                        <a:sym typeface="Wingdings 3"/>
                      </a:rPr>
                      <a:t>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C3C1-4550-B08D-F413BC4F98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+mj-lt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Kendall-Jackson (A)</c:v>
                </c:pt>
                <c:pt idx="1">
                  <c:v>Cambria (C)</c:v>
                </c:pt>
                <c:pt idx="2">
                  <c:v>La Crema (B)</c:v>
                </c:pt>
                <c:pt idx="3">
                  <c:v>Murphy-Goode (D)</c:v>
                </c:pt>
                <c:pt idx="4">
                  <c:v>Robert Mondavi (E)</c:v>
                </c:pt>
                <c:pt idx="5">
                  <c:v>Sonoma Cutrer (F)</c:v>
                </c:pt>
                <c:pt idx="6">
                  <c:v>Clos Du Bois (G)</c:v>
                </c:pt>
                <c:pt idx="7">
                  <c:v>Rodney Strong (H)</c:v>
                </c:pt>
                <c:pt idx="8">
                  <c:v>J.Lohr (I)</c:v>
                </c:pt>
                <c:pt idx="9">
                  <c:v>Chateau Ste Michelle (J)</c:v>
                </c:pt>
                <c:pt idx="10">
                  <c:v>Francis Coppola (K)</c:v>
                </c:pt>
                <c:pt idx="11">
                  <c:v>Meiomi (L)</c:v>
                </c:pt>
                <c:pt idx="12">
                  <c:v>Josh (M)</c:v>
                </c:pt>
              </c:strCache>
            </c:strRef>
          </c:cat>
          <c:val>
            <c:numRef>
              <c:f>Sheet1!$B$6:$N$6</c:f>
              <c:numCache>
                <c:formatCode>General</c:formatCode>
                <c:ptCount val="13"/>
                <c:pt idx="0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C3C1-4550-B08D-F413BC4F988E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This is the wine I buy most often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9 </a:t>
                    </a:r>
                    <a:r>
                      <a:rPr lang="en-US" sz="800" b="0" i="0" u="none" strike="noStrike" baseline="0" dirty="0">
                        <a:effectLst/>
                        <a:sym typeface="Wingdings 3"/>
                      </a:rPr>
                      <a:t>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C3C1-4550-B08D-F413BC4F988E}"/>
                </c:ext>
              </c:extLst>
            </c:dLbl>
            <c:dLbl>
              <c:idx val="2"/>
              <c:layout>
                <c:manualLayout>
                  <c:x val="0"/>
                  <c:y val="6.976467605706546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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C3C1-4550-B08D-F413BC4F988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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C3C1-4550-B08D-F413BC4F988E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4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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C3C1-4550-B08D-F413BC4F988E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3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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C3C1-4550-B08D-F413BC4F988E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5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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C3C1-4550-B08D-F413BC4F988E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5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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C3C1-4550-B08D-F413BC4F988E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4 </a:t>
                    </a:r>
                    <a:r>
                      <a:rPr lang="en-US" sz="800" b="0" i="0" u="none" strike="noStrike" baseline="0">
                        <a:effectLst/>
                        <a:sym typeface="Wingdings 3"/>
                      </a:rPr>
                      <a:t>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C3C1-4550-B08D-F413BC4F98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+mj-lt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Kendall-Jackson (A)</c:v>
                </c:pt>
                <c:pt idx="1">
                  <c:v>Cambria (C)</c:v>
                </c:pt>
                <c:pt idx="2">
                  <c:v>La Crema (B)</c:v>
                </c:pt>
                <c:pt idx="3">
                  <c:v>Murphy-Goode (D)</c:v>
                </c:pt>
                <c:pt idx="4">
                  <c:v>Robert Mondavi (E)</c:v>
                </c:pt>
                <c:pt idx="5">
                  <c:v>Sonoma Cutrer (F)</c:v>
                </c:pt>
                <c:pt idx="6">
                  <c:v>Clos Du Bois (G)</c:v>
                </c:pt>
                <c:pt idx="7">
                  <c:v>Rodney Strong (H)</c:v>
                </c:pt>
                <c:pt idx="8">
                  <c:v>J.Lohr (I)</c:v>
                </c:pt>
                <c:pt idx="9">
                  <c:v>Chateau Ste Michelle (J)</c:v>
                </c:pt>
                <c:pt idx="10">
                  <c:v>Francis Coppola (K)</c:v>
                </c:pt>
                <c:pt idx="11">
                  <c:v>Meiomi (L)</c:v>
                </c:pt>
                <c:pt idx="12">
                  <c:v>Josh (M)</c:v>
                </c:pt>
              </c:strCache>
            </c:strRef>
          </c:cat>
          <c:val>
            <c:numRef>
              <c:f>Sheet1!$B$7:$N$7</c:f>
              <c:numCache>
                <c:formatCode>General</c:formatCode>
                <c:ptCount val="13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D-C3C1-4550-B08D-F413BC4F98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8"/>
        <c:overlap val="100"/>
        <c:axId val="292941656"/>
        <c:axId val="292942048"/>
      </c:barChart>
      <c:catAx>
        <c:axId val="292941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2942048"/>
        <c:crosses val="autoZero"/>
        <c:auto val="1"/>
        <c:lblAlgn val="ctr"/>
        <c:lblOffset val="100"/>
        <c:noMultiLvlLbl val="0"/>
      </c:catAx>
      <c:valAx>
        <c:axId val="292942048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one"/>
        <c:crossAx val="2929416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533267922359158E-2"/>
          <c:y val="5.791175276946272E-2"/>
          <c:w val="0.48866705318605952"/>
          <c:h val="0.913688825543385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Tried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</c:f>
              <c:numCache>
                <c:formatCode>0</c:formatCode>
                <c:ptCount val="1"/>
                <c:pt idx="0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89-4BBF-8997-5398D279BC3D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Buy Regularly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</c:f>
              <c:numCache>
                <c:formatCode>0</c:formatCode>
                <c:ptCount val="1"/>
                <c:pt idx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89-4BBF-8997-5398D279BC3D}"/>
            </c:ext>
          </c:extLst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Buy Most Often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Sheet1!$C$2</c:f>
              <c:numCache>
                <c:formatCode>0</c:formatCode>
                <c:ptCount val="1"/>
                <c:pt idx="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89-4BBF-8997-5398D279BC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92942832"/>
        <c:axId val="292943224"/>
      </c:barChart>
      <c:catAx>
        <c:axId val="292942832"/>
        <c:scaling>
          <c:orientation val="minMax"/>
        </c:scaling>
        <c:delete val="1"/>
        <c:axPos val="b"/>
        <c:majorTickMark val="out"/>
        <c:minorTickMark val="none"/>
        <c:tickLblPos val="none"/>
        <c:crossAx val="292943224"/>
        <c:crosses val="autoZero"/>
        <c:auto val="1"/>
        <c:lblAlgn val="ctr"/>
        <c:lblOffset val="100"/>
        <c:noMultiLvlLbl val="0"/>
      </c:catAx>
      <c:valAx>
        <c:axId val="29294322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292942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913321681186934E-2"/>
          <c:y val="0.31646968270027853"/>
          <c:w val="0.93929666112577104"/>
          <c:h val="0.596100281534868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2013 | A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25377">
              <a:noFill/>
            </a:ln>
          </c:spPr>
          <c:invertIfNegative val="0"/>
          <c:dLbls>
            <c:dLbl>
              <c:idx val="6"/>
              <c:layout>
                <c:manualLayout>
                  <c:x val="-1.1833546483930013E-7"/>
                  <c:y val="-3.2440133426013346E-2"/>
                </c:manualLayout>
              </c:layout>
              <c:numFmt formatCode="#,##0" sourceLinked="0"/>
              <c:spPr/>
              <c:txPr>
                <a:bodyPr/>
                <a:lstStyle/>
                <a:p>
                  <a:pPr>
                    <a:defRPr sz="1100" b="0" cap="small" baseline="0">
                      <a:effectLst/>
                      <a:latin typeface="Calibri Light" panose="020F030202020403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2F-42D7-8BDD-2C40E9C6BE6F}"/>
                </c:ext>
              </c:extLst>
            </c:dLbl>
            <c:dLbl>
              <c:idx val="7"/>
              <c:layout>
                <c:manualLayout>
                  <c:x val="0"/>
                  <c:y val="-3.24401334260133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2F-42D7-8BDD-2C40E9C6BE6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 cap="small" baseline="0">
                    <a:latin typeface="Calibri Light" panose="020F03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1"/>
                <c:pt idx="0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2F-42D7-8BDD-2C40E9C6BE6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 | B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>
                        <a:latin typeface="Calibri Light" panose="020F0302020204030204" pitchFamily="34" charset="0"/>
                      </a:rPr>
                      <a:t>34</a:t>
                    </a:r>
                    <a:r>
                      <a:rPr lang="en-US" baseline="0" dirty="0">
                        <a:latin typeface="Calibri Light" panose="020F0302020204030204" pitchFamily="34" charset="0"/>
                      </a:rPr>
                      <a:t> a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2F-42D7-8BDD-2C40E9C6BE6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>
                        <a:latin typeface="Calibri Light" panose="020F0302020204030204" pitchFamily="34" charset="0"/>
                      </a:rPr>
                      <a:t>35 a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2F-42D7-8BDD-2C40E9C6BE6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>
                        <a:latin typeface="Calibri Light" panose="020F0302020204030204" pitchFamily="34" charset="0"/>
                      </a:rPr>
                      <a:t>38 a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C2F-42D7-8BDD-2C40E9C6BE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cap="small" baseline="0">
                    <a:latin typeface="Calibri Light" panose="020F03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Sheet1!$C$2:$C$7</c:f>
              <c:numCache>
                <c:formatCode>0</c:formatCode>
                <c:ptCount val="1"/>
                <c:pt idx="0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C2F-42D7-8BDD-2C40E9C6BE6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2015 | C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>
                        <a:latin typeface="Calibri Light" panose="020F0302020204030204" pitchFamily="34" charset="0"/>
                      </a:rPr>
                      <a:t>36 ad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C2F-42D7-8BDD-2C40E9C6BE6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>
                        <a:latin typeface="Calibri Light" panose="020F0302020204030204" pitchFamily="34" charset="0"/>
                      </a:rPr>
                      <a:t>39 ab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C2F-42D7-8BDD-2C40E9C6BE6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>
                        <a:latin typeface="Calibri Light" panose="020F0302020204030204" pitchFamily="34" charset="0"/>
                      </a:rPr>
                      <a:t>42 a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C2F-42D7-8BDD-2C40E9C6BE6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>
                        <a:latin typeface="Calibri Light" panose="020F0302020204030204" pitchFamily="34" charset="0"/>
                      </a:rPr>
                      <a:t>24 a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C2F-42D7-8BDD-2C40E9C6BE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cap="small" baseline="0">
                    <a:latin typeface="Calibri Light" panose="020F03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Sheet1!$D$2:$D$7</c:f>
              <c:numCache>
                <c:formatCode>0</c:formatCode>
                <c:ptCount val="1"/>
                <c:pt idx="0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C2F-42D7-8BDD-2C40E9C6BE6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2016 | 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>
                        <a:latin typeface="Calibri Light" panose="020F0302020204030204" pitchFamily="34" charset="0"/>
                      </a:rPr>
                      <a:t>36 a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C2F-42D7-8BDD-2C40E9C6BE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cap="small" baseline="0">
                    <a:latin typeface="Calibri Light" panose="020F03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Sheet1!$E$2:$E$7</c:f>
              <c:numCache>
                <c:formatCode>0</c:formatCode>
                <c:ptCount val="1"/>
                <c:pt idx="0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C2F-42D7-8BDD-2C40E9C6BE6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92944792"/>
        <c:axId val="292945184"/>
      </c:barChart>
      <c:catAx>
        <c:axId val="292944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Calibri Light" panose="020F0302020204030204" pitchFamily="34" charset="0"/>
              </a:defRPr>
            </a:pPr>
            <a:endParaRPr lang="en-US"/>
          </a:p>
        </c:txPr>
        <c:crossAx val="292945184"/>
        <c:crosses val="autoZero"/>
        <c:auto val="1"/>
        <c:lblAlgn val="ctr"/>
        <c:lblOffset val="100"/>
        <c:noMultiLvlLbl val="0"/>
      </c:catAx>
      <c:valAx>
        <c:axId val="292945184"/>
        <c:scaling>
          <c:orientation val="minMax"/>
          <c:max val="55"/>
        </c:scaling>
        <c:delete val="1"/>
        <c:axPos val="l"/>
        <c:numFmt formatCode="0" sourceLinked="1"/>
        <c:majorTickMark val="out"/>
        <c:minorTickMark val="none"/>
        <c:tickLblPos val="none"/>
        <c:crossAx val="292944792"/>
        <c:crosses val="autoZero"/>
        <c:crossBetween val="between"/>
      </c:valAx>
      <c:spPr>
        <a:noFill/>
        <a:ln w="25377">
          <a:noFill/>
        </a:ln>
      </c:spPr>
    </c:plotArea>
    <c:legend>
      <c:legendPos val="r"/>
      <c:layout>
        <c:manualLayout>
          <c:xMode val="edge"/>
          <c:yMode val="edge"/>
          <c:x val="0"/>
          <c:y val="5.8378679035255759E-2"/>
          <c:w val="0.99861721380985946"/>
          <c:h val="0.27568996749104091"/>
        </c:manualLayout>
      </c:layout>
      <c:overlay val="1"/>
      <c:txPr>
        <a:bodyPr/>
        <a:lstStyle/>
        <a:p>
          <a:pPr>
            <a:defRPr sz="1100">
              <a:latin typeface="Calibri Light" panose="020F03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solidFill>
            <a:schemeClr val="tx1"/>
          </a:solidFill>
          <a:latin typeface="+mn-lt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06669174662729"/>
          <c:y val="4.3033834234121653E-2"/>
          <c:w val="0.28470828232123357"/>
          <c:h val="0.909464901108286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tx2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tx2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tx2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01-BF5B-4F1A-87EE-B7196184F9B7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BF5B-4F1A-87EE-B7196184F9B7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BF5B-4F1A-87EE-B7196184F9B7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BF5B-4F1A-87EE-B7196184F9B7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BF5B-4F1A-87EE-B7196184F9B7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BF5B-4F1A-87EE-B7196184F9B7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BF5B-4F1A-87EE-B7196184F9B7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BF5B-4F1A-87EE-B7196184F9B7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1-BF5B-4F1A-87EE-B7196184F9B7}"/>
              </c:ext>
            </c:extLst>
          </c:dPt>
          <c:dPt>
            <c:idx val="9"/>
            <c:invertIfNegative val="0"/>
            <c:bubble3D val="0"/>
            <c:spPr>
              <a:gradFill flip="none" rotWithShape="1">
                <a:gsLst>
                  <a:gs pos="0">
                    <a:schemeClr val="accent2">
                      <a:shade val="30000"/>
                      <a:satMod val="115000"/>
                    </a:schemeClr>
                  </a:gs>
                  <a:gs pos="50000">
                    <a:schemeClr val="accent2">
                      <a:shade val="67500"/>
                      <a:satMod val="115000"/>
                    </a:schemeClr>
                  </a:gs>
                  <a:gs pos="100000">
                    <a:schemeClr val="accent2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13-BF5B-4F1A-87EE-B7196184F9B7}"/>
              </c:ext>
            </c:extLst>
          </c:dPt>
          <c:dPt>
            <c:idx val="18"/>
            <c:invertIfNegative val="0"/>
            <c:bubble3D val="0"/>
            <c:spPr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15-BF5B-4F1A-87EE-B7196184F9B7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17-BF5B-4F1A-87EE-B7196184F9B7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pPr>
                      <a:defRPr sz="1000" b="0"/>
                    </a:pPr>
                    <a:r>
                      <a:rPr lang="en-US" b="0"/>
                      <a:t>38% </a:t>
                    </a:r>
                    <a:r>
                      <a:rPr lang="en-US" sz="800" b="0">
                        <a:sym typeface="Wingdings 3"/>
                      </a:rPr>
                      <a:t></a:t>
                    </a:r>
                    <a:endParaRPr lang="en-US" sz="800" b="0"/>
                  </a:p>
                </c:rich>
              </c:tx>
              <c:numFmt formatCode="General\%" sourceLinked="0"/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F5B-4F1A-87EE-B7196184F9B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18% </a:t>
                    </a:r>
                    <a:r>
                      <a:rPr lang="en-US" sz="800">
                        <a:sym typeface="Wingdings 3"/>
                      </a:rPr>
                      <a:t></a:t>
                    </a:r>
                    <a:endParaRPr lang="en-US" sz="80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F5B-4F1A-87EE-B7196184F9B7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pPr>
                      <a:defRPr sz="1000" b="0"/>
                    </a:pPr>
                    <a:r>
                      <a:rPr lang="en-US"/>
                      <a:t>66% </a:t>
                    </a:r>
                    <a:r>
                      <a:rPr lang="en-US" sz="800">
                        <a:sym typeface="Wingdings 3"/>
                      </a:rPr>
                      <a:t></a:t>
                    </a:r>
                    <a:endParaRPr lang="en-US" sz="800"/>
                  </a:p>
                </c:rich>
              </c:tx>
              <c:numFmt formatCode="General\%" sourceLinked="0"/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F5B-4F1A-87EE-B7196184F9B7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pPr>
                      <a:defRPr sz="1000" b="0"/>
                    </a:pPr>
                    <a:r>
                      <a:rPr lang="en-US" b="0"/>
                      <a:t>24% </a:t>
                    </a:r>
                    <a:r>
                      <a:rPr lang="en-US" sz="800" b="0">
                        <a:sym typeface="Wingdings 3"/>
                      </a:rPr>
                      <a:t></a:t>
                    </a:r>
                    <a:endParaRPr lang="en-US" sz="800" b="0"/>
                  </a:p>
                </c:rich>
              </c:tx>
              <c:numFmt formatCode="General\%" sourceLinked="0"/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BF5B-4F1A-87EE-B7196184F9B7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21% </a:t>
                    </a:r>
                    <a:r>
                      <a:rPr lang="en-US" sz="800">
                        <a:sym typeface="Wingdings 3"/>
                      </a:rPr>
                      <a:t></a:t>
                    </a:r>
                    <a:endParaRPr lang="en-US" sz="80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BF5B-4F1A-87EE-B7196184F9B7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16% </a:t>
                    </a:r>
                    <a:r>
                      <a:rPr lang="en-US" sz="800">
                        <a:sym typeface="Wingdings 3"/>
                      </a:rPr>
                      <a:t></a:t>
                    </a:r>
                    <a:endParaRPr lang="en-US" sz="80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BF5B-4F1A-87EE-B7196184F9B7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/>
                      <a:t>10% </a:t>
                    </a:r>
                    <a:r>
                      <a:rPr lang="en-US" sz="800">
                        <a:sym typeface="Wingdings 3"/>
                      </a:rPr>
                      <a:t></a:t>
                    </a:r>
                    <a:endParaRPr lang="en-US" sz="80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BF5B-4F1A-87EE-B7196184F9B7}"/>
                </c:ext>
              </c:extLst>
            </c:dLbl>
            <c:numFmt formatCode="General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Sheet1!$A$2:$A$21</c:f>
              <c:strCache>
                <c:ptCount val="20"/>
                <c:pt idx="0">
                  <c:v>WHITE WINE (NET)</c:v>
                </c:pt>
                <c:pt idx="1">
                  <c:v>  Chardonnay</c:v>
                </c:pt>
                <c:pt idx="2">
                  <c:v>  Sauvignon Blanc/Fume Blanc</c:v>
                </c:pt>
                <c:pt idx="3">
                  <c:v>  Pinot Grigio</c:v>
                </c:pt>
                <c:pt idx="4">
                  <c:v>  Riesling</c:v>
                </c:pt>
                <c:pt idx="5">
                  <c:v>  White blends</c:v>
                </c:pt>
                <c:pt idx="6">
                  <c:v>  Pinot Gris</c:v>
                </c:pt>
                <c:pt idx="7">
                  <c:v>  Sparkling wine/Champagne</c:v>
                </c:pt>
                <c:pt idx="8">
                  <c:v>  Viognier</c:v>
                </c:pt>
                <c:pt idx="9">
                  <c:v>RED WINE (NET)</c:v>
                </c:pt>
                <c:pt idx="10">
                  <c:v>  Cabernet Sauvignon</c:v>
                </c:pt>
                <c:pt idx="11">
                  <c:v>  Merlot</c:v>
                </c:pt>
                <c:pt idx="12">
                  <c:v>  Pinot Noir</c:v>
                </c:pt>
                <c:pt idx="13">
                  <c:v>  Red Blends</c:v>
                </c:pt>
                <c:pt idx="14">
                  <c:v>  Zinfandel (Red)</c:v>
                </c:pt>
                <c:pt idx="15">
                  <c:v>  Syrah/Shiraz</c:v>
                </c:pt>
                <c:pt idx="16">
                  <c:v>  Malbec</c:v>
                </c:pt>
                <c:pt idx="17">
                  <c:v>  Red Meritage</c:v>
                </c:pt>
                <c:pt idx="18">
                  <c:v>ROSE’/BLUSH (NET)</c:v>
                </c:pt>
                <c:pt idx="19">
                  <c:v>  Rose’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73</c:v>
                </c:pt>
                <c:pt idx="1">
                  <c:v>38</c:v>
                </c:pt>
                <c:pt idx="2">
                  <c:v>13</c:v>
                </c:pt>
                <c:pt idx="3">
                  <c:v>18</c:v>
                </c:pt>
                <c:pt idx="4">
                  <c:v>15</c:v>
                </c:pt>
                <c:pt idx="5">
                  <c:v>12</c:v>
                </c:pt>
                <c:pt idx="6">
                  <c:v>11</c:v>
                </c:pt>
                <c:pt idx="7">
                  <c:v>10</c:v>
                </c:pt>
                <c:pt idx="8">
                  <c:v>7</c:v>
                </c:pt>
                <c:pt idx="9">
                  <c:v>66</c:v>
                </c:pt>
                <c:pt idx="10">
                  <c:v>24</c:v>
                </c:pt>
                <c:pt idx="11">
                  <c:v>21</c:v>
                </c:pt>
                <c:pt idx="12">
                  <c:v>16</c:v>
                </c:pt>
                <c:pt idx="13">
                  <c:v>15</c:v>
                </c:pt>
                <c:pt idx="14">
                  <c:v>16</c:v>
                </c:pt>
                <c:pt idx="15">
                  <c:v>10</c:v>
                </c:pt>
                <c:pt idx="16">
                  <c:v>10</c:v>
                </c:pt>
                <c:pt idx="17">
                  <c:v>7</c:v>
                </c:pt>
                <c:pt idx="18">
                  <c:v>14</c:v>
                </c:pt>
                <c:pt idx="19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BF5B-4F1A-87EE-B7196184F9B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92946360"/>
        <c:axId val="292946752"/>
      </c:barChart>
      <c:catAx>
        <c:axId val="292946360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92946752"/>
        <c:crosses val="autoZero"/>
        <c:auto val="1"/>
        <c:lblAlgn val="ctr"/>
        <c:lblOffset val="100"/>
        <c:noMultiLvlLbl val="0"/>
      </c:catAx>
      <c:valAx>
        <c:axId val="29294675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92946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622888777892788"/>
          <c:y val="4.2270611390546407E-2"/>
          <c:w val="0.2457744901326486"/>
          <c:h val="0.909464901108286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tx2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tx2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tx2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01-166A-443C-A44A-9ED68F6837BA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166A-443C-A44A-9ED68F6837BA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166A-443C-A44A-9ED68F6837BA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166A-443C-A44A-9ED68F6837BA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166A-443C-A44A-9ED68F6837BA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166A-443C-A44A-9ED68F6837BA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166A-443C-A44A-9ED68F6837BA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166A-443C-A44A-9ED68F6837BA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11-166A-443C-A44A-9ED68F6837BA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13-166A-443C-A44A-9ED68F6837BA}"/>
              </c:ext>
            </c:extLst>
          </c:dPt>
          <c:dLbls>
            <c:dLbl>
              <c:idx val="0"/>
              <c:numFmt formatCode="General\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66A-443C-A44A-9ED68F6837BA}"/>
                </c:ext>
              </c:extLst>
            </c:dLbl>
            <c:dLbl>
              <c:idx val="8"/>
              <c:numFmt formatCode="General\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166A-443C-A44A-9ED68F6837BA}"/>
                </c:ext>
              </c:extLst>
            </c:dLbl>
            <c:numFmt formatCode="General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Sheet1!$A$2:$A$21</c:f>
              <c:strCache>
                <c:ptCount val="20"/>
                <c:pt idx="0">
                  <c:v>WHITE WINE (NET)</c:v>
                </c:pt>
                <c:pt idx="1">
                  <c:v>  Chardonnay</c:v>
                </c:pt>
                <c:pt idx="2">
                  <c:v>  Sauvignon Blanc/Fume Blanc</c:v>
                </c:pt>
                <c:pt idx="3">
                  <c:v>  Pinot Grigio</c:v>
                </c:pt>
                <c:pt idx="4">
                  <c:v>  Riesling</c:v>
                </c:pt>
                <c:pt idx="5">
                  <c:v>  White blends</c:v>
                </c:pt>
                <c:pt idx="6">
                  <c:v>  Pinot Gris</c:v>
                </c:pt>
                <c:pt idx="7">
                  <c:v>  Sparkling wine/Champagne</c:v>
                </c:pt>
                <c:pt idx="8">
                  <c:v>  Viognier</c:v>
                </c:pt>
                <c:pt idx="9">
                  <c:v>RED WINE (NET)</c:v>
                </c:pt>
                <c:pt idx="10">
                  <c:v>  Cabernet Sauvignon</c:v>
                </c:pt>
                <c:pt idx="11">
                  <c:v>  Merlot</c:v>
                </c:pt>
                <c:pt idx="12">
                  <c:v>  Pinot Noir</c:v>
                </c:pt>
                <c:pt idx="13">
                  <c:v>  Red Blends</c:v>
                </c:pt>
                <c:pt idx="14">
                  <c:v>  Zinfandel (Red)</c:v>
                </c:pt>
                <c:pt idx="15">
                  <c:v>  Syrah/Shiraz</c:v>
                </c:pt>
                <c:pt idx="16">
                  <c:v>  Malbec</c:v>
                </c:pt>
                <c:pt idx="17">
                  <c:v>  Red Meritage</c:v>
                </c:pt>
                <c:pt idx="18">
                  <c:v>ROSE’/BLUSH (NET)</c:v>
                </c:pt>
                <c:pt idx="19">
                  <c:v>  Rose’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56</c:v>
                </c:pt>
                <c:pt idx="1">
                  <c:v>30</c:v>
                </c:pt>
                <c:pt idx="2">
                  <c:v>5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  <c:pt idx="9">
                  <c:v>43</c:v>
                </c:pt>
                <c:pt idx="10">
                  <c:v>15</c:v>
                </c:pt>
                <c:pt idx="11">
                  <c:v>8</c:v>
                </c:pt>
                <c:pt idx="12">
                  <c:v>6</c:v>
                </c:pt>
                <c:pt idx="13">
                  <c:v>6</c:v>
                </c:pt>
                <c:pt idx="14">
                  <c:v>3</c:v>
                </c:pt>
                <c:pt idx="15">
                  <c:v>2</c:v>
                </c:pt>
                <c:pt idx="16">
                  <c:v>2</c:v>
                </c:pt>
                <c:pt idx="17">
                  <c:v>1</c:v>
                </c:pt>
                <c:pt idx="18">
                  <c:v>2</c:v>
                </c:pt>
                <c:pt idx="1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166A-443C-A44A-9ED68F6837B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92947536"/>
        <c:axId val="292947928"/>
      </c:barChart>
      <c:catAx>
        <c:axId val="2929475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+mj-lt"/>
              </a:defRPr>
            </a:pPr>
            <a:endParaRPr lang="en-US"/>
          </a:p>
        </c:txPr>
        <c:crossAx val="292947928"/>
        <c:crosses val="autoZero"/>
        <c:auto val="1"/>
        <c:lblAlgn val="ctr"/>
        <c:lblOffset val="100"/>
        <c:noMultiLvlLbl val="0"/>
      </c:catAx>
      <c:valAx>
        <c:axId val="29294792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92947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BF9-451F-9EA0-25003C69489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BF9-451F-9EA0-25003C694896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BF9-451F-9EA0-25003C694896}"/>
              </c:ext>
            </c:extLst>
          </c:dPt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BF9-451F-9EA0-25003C6948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6">
                  <c:v>7</c:v>
                </c:pt>
              </c:numCache>
            </c:numRef>
          </c:xVal>
          <c:y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6">
                  <c:v>1</c:v>
                </c:pt>
              </c:numCache>
            </c:numRef>
          </c:yVal>
          <c:bubbleSize>
            <c:numRef>
              <c:f>Sheet1!$C$2:$C$8</c:f>
              <c:numCache>
                <c:formatCode>General</c:formatCode>
                <c:ptCount val="7"/>
                <c:pt idx="0">
                  <c:v>32</c:v>
                </c:pt>
                <c:pt idx="1">
                  <c:v>19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6">
                  <c:v>50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3-0BF9-451F-9EA0-25003C6948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93852000"/>
        <c:axId val="293852392"/>
      </c:bubbleChart>
      <c:valAx>
        <c:axId val="293852000"/>
        <c:scaling>
          <c:orientation val="minMax"/>
          <c:max val="6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293852392"/>
        <c:crosses val="autoZero"/>
        <c:crossBetween val="midCat"/>
      </c:valAx>
      <c:valAx>
        <c:axId val="293852392"/>
        <c:scaling>
          <c:orientation val="minMax"/>
          <c:max val="1.5"/>
          <c:min val="0.5"/>
        </c:scaling>
        <c:delete val="1"/>
        <c:axPos val="l"/>
        <c:numFmt formatCode="General" sourceLinked="1"/>
        <c:majorTickMark val="out"/>
        <c:minorTickMark val="none"/>
        <c:tickLblPos val="nextTo"/>
        <c:crossAx val="293852000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FFDE4-91B3-4892-AC3F-1F2543BCD0C3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B9254-9E6B-4C42-BDC4-69A33A633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00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99025-63FC-424F-B0B7-030314D659EE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7588" y="514350"/>
            <a:ext cx="456882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F5A67-C64C-4F47-9EDF-0AA03FA42B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74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F5A67-C64C-4F47-9EDF-0AA03FA42B7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67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7588" y="514350"/>
            <a:ext cx="456882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Banner: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Banner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Banner Points: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2016 (D) – for Kendall Jackson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14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Banner: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Banner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F5A67-C64C-4F47-9EDF-0AA03FA42B7F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282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Banner: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Banner 1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Banner Points: 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2016 (D)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 Numbers: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“Q.6A Top Of Mind Varietals - Kendall-Jackson”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“Q.6 Types Drank </a:t>
            </a:r>
            <a:r>
              <a:rPr lang="en-US" sz="1200" b="0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Reqularly</a:t>
            </a:r>
            <a:r>
              <a:rPr lang="en-US" sz="1200" b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Kendall-Jackson”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F5A67-C64C-4F47-9EDF-0AA03FA42B7F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930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Banner: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Banner 1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Banner Points: 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2016 (D)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 Numbers: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“Q.6A Top Of Mind Varietals – Grid”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F5A67-C64C-4F47-9EDF-0AA03FA42B7F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930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F5A67-C64C-4F47-9EDF-0AA03FA42B7F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5172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Banner: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Banner 1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Banner Points: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“Kendall-Jackson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banner point (first banner point)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F5A67-C64C-4F47-9EDF-0AA03FA42B7F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930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Banner: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Banner 1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Banner Points: </a:t>
            </a:r>
            <a:endParaRPr lang="en-US" sz="12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‘Chardonnay’ banner point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</a:t>
            </a:r>
            <a:r>
              <a:rPr lang="en-US" sz="1200" dirty="0"/>
              <a:t>Cabernet Sauvignon’ banner</a:t>
            </a:r>
            <a:r>
              <a:rPr lang="en-US" sz="1200" baseline="0" dirty="0"/>
              <a:t> point</a:t>
            </a:r>
            <a:endParaRPr lang="en-US" sz="12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 Numbers: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“Q.6 Types Drank Regularly - 2016 Summary Of Kendall-Jackson Varietals”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F5A67-C64C-4F47-9EDF-0AA03FA42B7F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930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Banner: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Banner 1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F5A67-C64C-4F47-9EDF-0AA03FA42B7F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930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7588" y="514350"/>
            <a:ext cx="456882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Banner: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KJ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Banner 4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Banner Points: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Loyalists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2016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 Sizes: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 chart – Total:</a:t>
            </a:r>
            <a:r>
              <a:rPr lang="en-US" sz="1200" b="0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2992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Loyalist filter:</a:t>
            </a:r>
            <a:endParaRPr lang="en-US" sz="1200" b="0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Regular Varietal (Q.6) – ‘Buy Most Often’ or ‘Buy Regularly’: 612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Drink (Q.4) – Total:</a:t>
            </a:r>
            <a:r>
              <a:rPr lang="en-US" sz="1200" b="0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1384</a:t>
            </a:r>
            <a:endParaRPr lang="en-US" sz="1200" b="0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Consider (Q.BE3) – Total:</a:t>
            </a:r>
            <a:r>
              <a:rPr lang="en-US" sz="1200" b="0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1384</a:t>
            </a:r>
            <a:endParaRPr lang="en-US" sz="1200" b="0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Buy Regularly (Q.BE2A) – Total:</a:t>
            </a:r>
            <a:r>
              <a:rPr lang="en-US" sz="1200" b="0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1384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Tier – Have Tried, Buy Regularly, Or Buy Most Often For Kendall-Jackson At BE2A: 1180</a:t>
            </a:r>
            <a:endParaRPr lang="en-US" sz="1200" b="0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Lifestyle (Q.LIF2) – Total:</a:t>
            </a:r>
            <a:r>
              <a:rPr lang="en-US" sz="1200" b="0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1384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-----------------------------------------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Q6.	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of these wines do you drink regularly?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Q4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	Thinking about wine in general, regardless of type, would you say you are now drinking more, the same amount, or less wine compared to a year ago?</a:t>
            </a:r>
          </a:p>
          <a:p>
            <a:r>
              <a:rPr lang="en-US" b="1" dirty="0">
                <a:effectLst/>
              </a:rPr>
              <a:t>QBE3.   	</a:t>
            </a:r>
            <a:r>
              <a:rPr lang="en-US" dirty="0">
                <a:effectLst/>
              </a:rPr>
              <a:t>How likely are you to consider choosing each of these wine brands the next time you BUY wine?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QBE2A.	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familiar are you with each of these wine brands?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LIF2. 	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statements below have been made by some people about a variety of subjects.  How much do you feel that these statements apply to you? 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QKJ3.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How often do you drink these Kendall-Jackson wines?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F5A67-C64C-4F47-9EDF-0AA03FA42B7F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0178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7588" y="514350"/>
            <a:ext cx="456882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Banner: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KJ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Banner 4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Banner Points: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Loyalists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 Sizes: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 chart – Total:</a:t>
            </a:r>
            <a:r>
              <a:rPr lang="en-US" sz="1200" b="0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2992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Loyalist filter:</a:t>
            </a:r>
            <a:endParaRPr lang="en-US" sz="1200" b="0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Gender (Q.S1) – Total:</a:t>
            </a:r>
            <a:r>
              <a:rPr lang="en-US" sz="1200" b="0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1384</a:t>
            </a:r>
            <a:endParaRPr lang="en-US" sz="1200" b="0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 (Q.S2) – Total:</a:t>
            </a:r>
            <a:r>
              <a:rPr lang="en-US" sz="1200" b="0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1384</a:t>
            </a:r>
            <a:endParaRPr lang="en-US" sz="1200" b="0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Marital Status (Q.MS) – Total:</a:t>
            </a:r>
            <a:r>
              <a:rPr lang="en-US" sz="1200" b="0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1384</a:t>
            </a:r>
            <a:endParaRPr lang="en-US" sz="1200" b="0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Orientation (Q.ORI) – Total:</a:t>
            </a:r>
            <a:r>
              <a:rPr lang="en-US" sz="1200" b="0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1384</a:t>
            </a:r>
            <a:endParaRPr lang="en-US" sz="1200" b="0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Employment (Q.OCC) – Employed Full/Part-Time:</a:t>
            </a:r>
            <a:r>
              <a:rPr lang="en-US" sz="1200" b="0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970</a:t>
            </a:r>
            <a:endParaRPr lang="en-US" sz="1200" b="0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Education (Q.EDU) – Total:</a:t>
            </a:r>
            <a:r>
              <a:rPr lang="en-US" sz="1200" b="0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1384</a:t>
            </a:r>
            <a:endParaRPr lang="en-US" sz="1200" b="0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Ethnicity (Q.ETH) and (Q.HISP) – Total:</a:t>
            </a:r>
            <a:r>
              <a:rPr lang="en-US" sz="1200" b="0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1384</a:t>
            </a:r>
            <a:endParaRPr lang="en-US" sz="1200" b="0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HHI (Q.INCOME) – Total:</a:t>
            </a:r>
            <a:r>
              <a:rPr lang="en-US" sz="1200" b="0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1384</a:t>
            </a:r>
            <a:endParaRPr lang="en-US" sz="1200" b="0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en-US" sz="1200" b="0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Purchase Frequency (Q.3) </a:t>
            </a:r>
            <a:r>
              <a:rPr lang="en-US" sz="1200" b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Total:</a:t>
            </a:r>
            <a:r>
              <a:rPr lang="en-US" sz="1200" b="0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1384</a:t>
            </a:r>
            <a:endParaRPr lang="en-US" sz="1200" b="0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Communication Awareness (Q.COM19) </a:t>
            </a:r>
            <a:r>
              <a:rPr lang="en-US" sz="1200" b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en-US" sz="1200" b="0" i="0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Aware Of Brand In Communication: 353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-----------------------------------------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S1.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Please indicate your gender.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S2.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What is your age?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MS.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your current marital status?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ORI.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      	Which of the following sexual orientations would you say applies most closely to you?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Which of the following groups does your occupation fall into?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What is the highest level of education you have completed? 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HISP.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Are you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Spanish, Hispanic or Latino? This includes Mexican, Mexican American, Chicano, Puerto Rican, Cuban and other Spanish/Hispanic/Latino.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What is your race?	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INCOME 	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of the following best describes your annual household income before taxes? 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Q3.	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often do you purchase wines from these locations?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COM19. 	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have you seen, heard or read anything about….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[INSERT BRAND]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recently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F5A67-C64C-4F47-9EDF-0AA03FA42B7F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017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F5A67-C64C-4F47-9EDF-0AA03FA42B7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646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Banner: 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KJ Banner 4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F5A67-C64C-4F47-9EDF-0AA03FA42B7F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4758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Banner: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KJ</a:t>
            </a:r>
            <a:r>
              <a:rPr lang="en-US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_B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anner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F5A67-C64C-4F47-9EDF-0AA03FA42B7F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5260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7588" y="514350"/>
            <a:ext cx="456882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Banner: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Banner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F5A67-C64C-4F47-9EDF-0AA03FA42B7F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156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Banner: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KJ Banner 3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Banner Points: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2016 (D)</a:t>
            </a:r>
            <a:endParaRPr lang="en-US" sz="12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F5A67-C64C-4F47-9EDF-0AA03FA42B7F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930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Banner: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KJ Banner 3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F5A67-C64C-4F47-9EDF-0AA03FA42B7F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930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Banner: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Banner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F5A67-C64C-4F47-9EDF-0AA03FA42B7F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0976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Banner: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Banner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F5A67-C64C-4F47-9EDF-0AA03FA42B7F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0194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Banner: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Banner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F5A67-C64C-4F47-9EDF-0AA03FA42B7F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5260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F5A67-C64C-4F47-9EDF-0AA03FA42B7F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4758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7588" y="514350"/>
            <a:ext cx="456882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Banner: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KJ Banner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F5A67-C64C-4F47-9EDF-0AA03FA42B7F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019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F5A67-C64C-4F47-9EDF-0AA03FA42B7F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0976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F5A67-C64C-4F47-9EDF-0AA03FA42B7F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93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F5A67-C64C-4F47-9EDF-0AA03FA42B7F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097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F5A67-C64C-4F47-9EDF-0AA03FA42B7F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097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F5A67-C64C-4F47-9EDF-0AA03FA42B7F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097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Banner: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Banner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F5A67-C64C-4F47-9EDF-0AA03FA42B7F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482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7588" y="514350"/>
            <a:ext cx="456882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Banner: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Banner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Banner Points: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2016 (D)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F5A67-C64C-4F47-9EDF-0AA03FA42B7F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166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Banner: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KJ 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Banner 4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Banner Points: 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 chart on very left side of slide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2016 (D)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 of slide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2016 Buy Most Often (T)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2016 Buy Regularly (X)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2016 Triers (f)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F5A67-C64C-4F47-9EDF-0AA03FA42B7F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93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jpe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jpe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9.jpe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Relationship Id="rId4" Type="http://schemas.microsoft.com/office/2007/relationships/hdphoto" Target="../media/hdphoto1.wdp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3.xml"/></Relationships>
</file>

<file path=ppt/slideLayouts/_rels/slideLayout5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4.jpeg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8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8.xml"/><Relationship Id="rId4" Type="http://schemas.microsoft.com/office/2007/relationships/hdphoto" Target="../media/hdphoto1.wdp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9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9.xml"/><Relationship Id="rId4" Type="http://schemas.microsoft.com/office/2007/relationships/hdphoto" Target="../media/hdphoto1.wdp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9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3825" y="145154"/>
            <a:ext cx="7987698" cy="430887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19AB4E72-7858-48F1-A40D-12FF09E4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4" descr="https://sonomacounty.golocal.coop/site_images_upload/story/2011/04/21/18/JF_Wines_Logo-1.jp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135731"/>
            <a:ext cx="838200" cy="2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 userDrawn="1"/>
        </p:nvSpPr>
        <p:spPr>
          <a:xfrm rot="16200000">
            <a:off x="4193029" y="-3428085"/>
            <a:ext cx="27432" cy="8229600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rgbClr val="537177"/>
              </a:solidFill>
              <a:latin typeface="Arial Narrow" pitchFamily="34" charset="0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59592" y="4947621"/>
            <a:ext cx="7090888" cy="200055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endParaRPr lang="pt-BR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3083" y="5006312"/>
            <a:ext cx="0" cy="141954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11" name="Straight Connector 10"/>
          <p:cNvCxnSpPr/>
          <p:nvPr userDrawn="1"/>
        </p:nvCxnSpPr>
        <p:spPr>
          <a:xfrm>
            <a:off x="482283" y="4940019"/>
            <a:ext cx="0" cy="208246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1482326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3825" y="145154"/>
            <a:ext cx="7987698" cy="430887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19AB4E72-7858-48F1-A40D-12FF09E4BFB8}" type="slidenum">
              <a:rPr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20" name="Picture 4" descr="https://sonomacounty.golocal.coop/site_images_upload/story/2011/04/21/18/JF_Wines_Logo-1.jp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135731"/>
            <a:ext cx="838200" cy="2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 userDrawn="1"/>
        </p:nvSpPr>
        <p:spPr>
          <a:xfrm rot="16200000">
            <a:off x="4193029" y="-3428085"/>
            <a:ext cx="27432" cy="8229600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rgbClr val="537177"/>
              </a:solidFill>
              <a:latin typeface="Arial Narrow" pitchFamily="34" charset="0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59592" y="4947621"/>
            <a:ext cx="7090888" cy="200055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endParaRPr lang="pt-BR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3083" y="5006312"/>
            <a:ext cx="0" cy="141954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11" name="Straight Connector 10"/>
          <p:cNvCxnSpPr/>
          <p:nvPr userDrawn="1"/>
        </p:nvCxnSpPr>
        <p:spPr>
          <a:xfrm>
            <a:off x="482283" y="4940019"/>
            <a:ext cx="0" cy="208246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61533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B4E72-7858-48F1-A40D-12FF09E4BFB8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147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082" y="87332"/>
            <a:ext cx="7467917" cy="734199"/>
          </a:xfrm>
        </p:spPr>
        <p:txBody>
          <a:bodyPr anchor="ctr"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19AB4E72-7858-48F1-A40D-12FF09E4BFB8}" type="slidenum">
              <a:rPr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20" name="Picture 4" descr="https://sonomacounty.golocal.coop/site_images_upload/story/2011/04/21/18/JF_Wines_Logo-1.jp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135731"/>
            <a:ext cx="838200" cy="2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ontent Placeholder 43"/>
          <p:cNvSpPr>
            <a:spLocks noGrp="1"/>
          </p:cNvSpPr>
          <p:nvPr>
            <p:ph sz="quarter" idx="20"/>
          </p:nvPr>
        </p:nvSpPr>
        <p:spPr>
          <a:xfrm>
            <a:off x="533400" y="897731"/>
            <a:ext cx="7467600" cy="381000"/>
          </a:xfrm>
        </p:spPr>
        <p:txBody>
          <a:bodyPr/>
          <a:lstStyle>
            <a:lvl1pPr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Ø"/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2pPr>
            <a:lvl3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3pPr>
            <a:lvl4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4pPr>
            <a:lvl5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sz="quarter" idx="21"/>
          </p:nvPr>
        </p:nvSpPr>
        <p:spPr>
          <a:xfrm rot="16200000">
            <a:off x="-1466850" y="2821781"/>
            <a:ext cx="3467100" cy="381000"/>
          </a:xfrm>
        </p:spPr>
        <p:txBody>
          <a:bodyPr/>
          <a:lstStyle>
            <a:lvl1pPr algn="ctr">
              <a:defRPr sz="2400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59592" y="4947621"/>
            <a:ext cx="7090888" cy="200055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endParaRPr lang="pt-BR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33083" y="5006312"/>
            <a:ext cx="0" cy="141954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15" name="Straight Connector 14"/>
          <p:cNvCxnSpPr/>
          <p:nvPr userDrawn="1"/>
        </p:nvCxnSpPr>
        <p:spPr>
          <a:xfrm>
            <a:off x="482283" y="4940019"/>
            <a:ext cx="0" cy="208246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1875085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6394" y="145154"/>
            <a:ext cx="7835413" cy="430887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59592" y="4932232"/>
            <a:ext cx="7090888" cy="215444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>
              <a:defRPr sz="8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endParaRPr lang="pt-BR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AB4E72-7858-48F1-A40D-12FF09E4BFB8}" type="slidenum">
              <a:rPr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20" name="Picture 4" descr="https://sonomacounty.golocal.coop/site_images_upload/story/2011/04/21/18/JF_Wines_Logo-1.jp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135731"/>
            <a:ext cx="838200" cy="2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 userDrawn="1"/>
        </p:nvGrpSpPr>
        <p:grpSpPr>
          <a:xfrm>
            <a:off x="7842832" y="4939990"/>
            <a:ext cx="1173567" cy="93382"/>
            <a:chOff x="-18530888" y="942975"/>
            <a:chExt cx="50082451" cy="3981451"/>
          </a:xfrm>
        </p:grpSpPr>
        <p:sp>
          <p:nvSpPr>
            <p:cNvPr id="33" name="AutoShape 27"/>
            <p:cNvSpPr>
              <a:spLocks noChangeAspect="1" noChangeArrowheads="1" noTextEdit="1"/>
            </p:cNvSpPr>
            <p:nvPr/>
          </p:nvSpPr>
          <p:spPr bwMode="auto">
            <a:xfrm>
              <a:off x="-18530888" y="942975"/>
              <a:ext cx="50082451" cy="398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auto">
            <a:xfrm>
              <a:off x="-1614488" y="1922463"/>
              <a:ext cx="2881313" cy="2959100"/>
            </a:xfrm>
            <a:custGeom>
              <a:avLst/>
              <a:gdLst>
                <a:gd name="T0" fmla="*/ 1001 w 1815"/>
                <a:gd name="T1" fmla="*/ 1466 h 1864"/>
                <a:gd name="T2" fmla="*/ 814 w 1815"/>
                <a:gd name="T3" fmla="*/ 1466 h 1864"/>
                <a:gd name="T4" fmla="*/ 267 w 1815"/>
                <a:gd name="T5" fmla="*/ 610 h 1864"/>
                <a:gd name="T6" fmla="*/ 267 w 1815"/>
                <a:gd name="T7" fmla="*/ 1864 h 1864"/>
                <a:gd name="T8" fmla="*/ 0 w 1815"/>
                <a:gd name="T9" fmla="*/ 1864 h 1864"/>
                <a:gd name="T10" fmla="*/ 0 w 1815"/>
                <a:gd name="T11" fmla="*/ 0 h 1864"/>
                <a:gd name="T12" fmla="*/ 187 w 1815"/>
                <a:gd name="T13" fmla="*/ 0 h 1864"/>
                <a:gd name="T14" fmla="*/ 908 w 1815"/>
                <a:gd name="T15" fmla="*/ 1135 h 1864"/>
                <a:gd name="T16" fmla="*/ 1628 w 1815"/>
                <a:gd name="T17" fmla="*/ 0 h 1864"/>
                <a:gd name="T18" fmla="*/ 1815 w 1815"/>
                <a:gd name="T19" fmla="*/ 0 h 1864"/>
                <a:gd name="T20" fmla="*/ 1815 w 1815"/>
                <a:gd name="T21" fmla="*/ 1864 h 1864"/>
                <a:gd name="T22" fmla="*/ 1548 w 1815"/>
                <a:gd name="T23" fmla="*/ 1864 h 1864"/>
                <a:gd name="T24" fmla="*/ 1548 w 1815"/>
                <a:gd name="T25" fmla="*/ 610 h 1864"/>
                <a:gd name="T26" fmla="*/ 1001 w 1815"/>
                <a:gd name="T27" fmla="*/ 1466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5" h="1864">
                  <a:moveTo>
                    <a:pt x="1001" y="1466"/>
                  </a:moveTo>
                  <a:lnTo>
                    <a:pt x="814" y="1466"/>
                  </a:lnTo>
                  <a:lnTo>
                    <a:pt x="267" y="610"/>
                  </a:lnTo>
                  <a:lnTo>
                    <a:pt x="267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187" y="0"/>
                  </a:lnTo>
                  <a:lnTo>
                    <a:pt x="908" y="1135"/>
                  </a:lnTo>
                  <a:lnTo>
                    <a:pt x="1628" y="0"/>
                  </a:lnTo>
                  <a:lnTo>
                    <a:pt x="1815" y="0"/>
                  </a:lnTo>
                  <a:lnTo>
                    <a:pt x="1815" y="1864"/>
                  </a:lnTo>
                  <a:lnTo>
                    <a:pt x="1548" y="1864"/>
                  </a:lnTo>
                  <a:lnTo>
                    <a:pt x="1548" y="610"/>
                  </a:lnTo>
                  <a:lnTo>
                    <a:pt x="1001" y="1466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0" name="Freeform 30"/>
            <p:cNvSpPr>
              <a:spLocks noEditPoints="1"/>
            </p:cNvSpPr>
            <p:nvPr/>
          </p:nvSpPr>
          <p:spPr bwMode="auto">
            <a:xfrm>
              <a:off x="8523288" y="1922463"/>
              <a:ext cx="2763838" cy="2959100"/>
            </a:xfrm>
            <a:custGeom>
              <a:avLst/>
              <a:gdLst>
                <a:gd name="T0" fmla="*/ 1261 w 1741"/>
                <a:gd name="T1" fmla="*/ 1387 h 1864"/>
                <a:gd name="T2" fmla="*/ 474 w 1741"/>
                <a:gd name="T3" fmla="*/ 1387 h 1864"/>
                <a:gd name="T4" fmla="*/ 280 w 1741"/>
                <a:gd name="T5" fmla="*/ 1864 h 1864"/>
                <a:gd name="T6" fmla="*/ 0 w 1741"/>
                <a:gd name="T7" fmla="*/ 1864 h 1864"/>
                <a:gd name="T8" fmla="*/ 774 w 1741"/>
                <a:gd name="T9" fmla="*/ 0 h 1864"/>
                <a:gd name="T10" fmla="*/ 967 w 1741"/>
                <a:gd name="T11" fmla="*/ 0 h 1864"/>
                <a:gd name="T12" fmla="*/ 1741 w 1741"/>
                <a:gd name="T13" fmla="*/ 1864 h 1864"/>
                <a:gd name="T14" fmla="*/ 1461 w 1741"/>
                <a:gd name="T15" fmla="*/ 1864 h 1864"/>
                <a:gd name="T16" fmla="*/ 1261 w 1741"/>
                <a:gd name="T17" fmla="*/ 1387 h 1864"/>
                <a:gd name="T18" fmla="*/ 580 w 1741"/>
                <a:gd name="T19" fmla="*/ 1135 h 1864"/>
                <a:gd name="T20" fmla="*/ 1161 w 1741"/>
                <a:gd name="T21" fmla="*/ 1135 h 1864"/>
                <a:gd name="T22" fmla="*/ 874 w 1741"/>
                <a:gd name="T23" fmla="*/ 438 h 1864"/>
                <a:gd name="T24" fmla="*/ 580 w 1741"/>
                <a:gd name="T25" fmla="*/ 1135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41" h="1864">
                  <a:moveTo>
                    <a:pt x="1261" y="1387"/>
                  </a:moveTo>
                  <a:lnTo>
                    <a:pt x="474" y="1387"/>
                  </a:lnTo>
                  <a:lnTo>
                    <a:pt x="280" y="1864"/>
                  </a:lnTo>
                  <a:lnTo>
                    <a:pt x="0" y="1864"/>
                  </a:lnTo>
                  <a:lnTo>
                    <a:pt x="774" y="0"/>
                  </a:lnTo>
                  <a:lnTo>
                    <a:pt x="967" y="0"/>
                  </a:lnTo>
                  <a:lnTo>
                    <a:pt x="1741" y="1864"/>
                  </a:lnTo>
                  <a:lnTo>
                    <a:pt x="1461" y="1864"/>
                  </a:lnTo>
                  <a:lnTo>
                    <a:pt x="1261" y="1387"/>
                  </a:lnTo>
                  <a:close/>
                  <a:moveTo>
                    <a:pt x="580" y="1135"/>
                  </a:moveTo>
                  <a:lnTo>
                    <a:pt x="1161" y="1135"/>
                  </a:lnTo>
                  <a:lnTo>
                    <a:pt x="874" y="438"/>
                  </a:lnTo>
                  <a:lnTo>
                    <a:pt x="580" y="1135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" name="Freeform 31"/>
            <p:cNvSpPr>
              <a:spLocks noEditPoints="1"/>
            </p:cNvSpPr>
            <p:nvPr/>
          </p:nvSpPr>
          <p:spPr bwMode="auto">
            <a:xfrm>
              <a:off x="14095413" y="1922463"/>
              <a:ext cx="2498725" cy="2959100"/>
            </a:xfrm>
            <a:custGeom>
              <a:avLst/>
              <a:gdLst>
                <a:gd name="T0" fmla="*/ 0 w 1574"/>
                <a:gd name="T1" fmla="*/ 0 h 1864"/>
                <a:gd name="T2" fmla="*/ 560 w 1574"/>
                <a:gd name="T3" fmla="*/ 0 h 1864"/>
                <a:gd name="T4" fmla="*/ 760 w 1574"/>
                <a:gd name="T5" fmla="*/ 13 h 1864"/>
                <a:gd name="T6" fmla="*/ 934 w 1574"/>
                <a:gd name="T7" fmla="*/ 46 h 1864"/>
                <a:gd name="T8" fmla="*/ 1074 w 1574"/>
                <a:gd name="T9" fmla="*/ 100 h 1864"/>
                <a:gd name="T10" fmla="*/ 1201 w 1574"/>
                <a:gd name="T11" fmla="*/ 179 h 1864"/>
                <a:gd name="T12" fmla="*/ 1281 w 1574"/>
                <a:gd name="T13" fmla="*/ 246 h 1864"/>
                <a:gd name="T14" fmla="*/ 1421 w 1574"/>
                <a:gd name="T15" fmla="*/ 411 h 1864"/>
                <a:gd name="T16" fmla="*/ 1514 w 1574"/>
                <a:gd name="T17" fmla="*/ 604 h 1864"/>
                <a:gd name="T18" fmla="*/ 1568 w 1574"/>
                <a:gd name="T19" fmla="*/ 816 h 1864"/>
                <a:gd name="T20" fmla="*/ 1574 w 1574"/>
                <a:gd name="T21" fmla="*/ 936 h 1864"/>
                <a:gd name="T22" fmla="*/ 1548 w 1574"/>
                <a:gd name="T23" fmla="*/ 1155 h 1864"/>
                <a:gd name="T24" fmla="*/ 1474 w 1574"/>
                <a:gd name="T25" fmla="*/ 1360 h 1864"/>
                <a:gd name="T26" fmla="*/ 1361 w 1574"/>
                <a:gd name="T27" fmla="*/ 1539 h 1864"/>
                <a:gd name="T28" fmla="*/ 1201 w 1574"/>
                <a:gd name="T29" fmla="*/ 1685 h 1864"/>
                <a:gd name="T30" fmla="*/ 1141 w 1574"/>
                <a:gd name="T31" fmla="*/ 1725 h 1864"/>
                <a:gd name="T32" fmla="*/ 1007 w 1574"/>
                <a:gd name="T33" fmla="*/ 1791 h 1864"/>
                <a:gd name="T34" fmla="*/ 854 w 1574"/>
                <a:gd name="T35" fmla="*/ 1838 h 1864"/>
                <a:gd name="T36" fmla="*/ 667 w 1574"/>
                <a:gd name="T37" fmla="*/ 1858 h 1864"/>
                <a:gd name="T38" fmla="*/ 0 w 1574"/>
                <a:gd name="T39" fmla="*/ 1864 h 1864"/>
                <a:gd name="T40" fmla="*/ 1081 w 1574"/>
                <a:gd name="T41" fmla="*/ 411 h 1864"/>
                <a:gd name="T42" fmla="*/ 980 w 1574"/>
                <a:gd name="T43" fmla="*/ 345 h 1864"/>
                <a:gd name="T44" fmla="*/ 867 w 1574"/>
                <a:gd name="T45" fmla="*/ 292 h 1864"/>
                <a:gd name="T46" fmla="*/ 720 w 1574"/>
                <a:gd name="T47" fmla="*/ 265 h 1864"/>
                <a:gd name="T48" fmla="*/ 547 w 1574"/>
                <a:gd name="T49" fmla="*/ 252 h 1864"/>
                <a:gd name="T50" fmla="*/ 266 w 1574"/>
                <a:gd name="T51" fmla="*/ 1612 h 1864"/>
                <a:gd name="T52" fmla="*/ 547 w 1574"/>
                <a:gd name="T53" fmla="*/ 1612 h 1864"/>
                <a:gd name="T54" fmla="*/ 720 w 1574"/>
                <a:gd name="T55" fmla="*/ 1599 h 1864"/>
                <a:gd name="T56" fmla="*/ 867 w 1574"/>
                <a:gd name="T57" fmla="*/ 1573 h 1864"/>
                <a:gd name="T58" fmla="*/ 980 w 1574"/>
                <a:gd name="T59" fmla="*/ 1519 h 1864"/>
                <a:gd name="T60" fmla="*/ 1081 w 1574"/>
                <a:gd name="T61" fmla="*/ 1453 h 1864"/>
                <a:gd name="T62" fmla="*/ 1127 w 1574"/>
                <a:gd name="T63" fmla="*/ 1407 h 1864"/>
                <a:gd name="T64" fmla="*/ 1214 w 1574"/>
                <a:gd name="T65" fmla="*/ 1287 h 1864"/>
                <a:gd name="T66" fmla="*/ 1274 w 1574"/>
                <a:gd name="T67" fmla="*/ 1155 h 1864"/>
                <a:gd name="T68" fmla="*/ 1301 w 1574"/>
                <a:gd name="T69" fmla="*/ 1009 h 1864"/>
                <a:gd name="T70" fmla="*/ 1307 w 1574"/>
                <a:gd name="T71" fmla="*/ 936 h 1864"/>
                <a:gd name="T72" fmla="*/ 1294 w 1574"/>
                <a:gd name="T73" fmla="*/ 783 h 1864"/>
                <a:gd name="T74" fmla="*/ 1247 w 1574"/>
                <a:gd name="T75" fmla="*/ 644 h 1864"/>
                <a:gd name="T76" fmla="*/ 1174 w 1574"/>
                <a:gd name="T77" fmla="*/ 518 h 1864"/>
                <a:gd name="T78" fmla="*/ 1081 w 1574"/>
                <a:gd name="T79" fmla="*/ 41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74" h="1864">
                  <a:moveTo>
                    <a:pt x="0" y="1864"/>
                  </a:moveTo>
                  <a:lnTo>
                    <a:pt x="0" y="0"/>
                  </a:lnTo>
                  <a:lnTo>
                    <a:pt x="560" y="0"/>
                  </a:lnTo>
                  <a:lnTo>
                    <a:pt x="560" y="0"/>
                  </a:lnTo>
                  <a:lnTo>
                    <a:pt x="667" y="7"/>
                  </a:lnTo>
                  <a:lnTo>
                    <a:pt x="760" y="13"/>
                  </a:lnTo>
                  <a:lnTo>
                    <a:pt x="854" y="27"/>
                  </a:lnTo>
                  <a:lnTo>
                    <a:pt x="934" y="46"/>
                  </a:lnTo>
                  <a:lnTo>
                    <a:pt x="1007" y="73"/>
                  </a:lnTo>
                  <a:lnTo>
                    <a:pt x="1074" y="100"/>
                  </a:lnTo>
                  <a:lnTo>
                    <a:pt x="1141" y="139"/>
                  </a:lnTo>
                  <a:lnTo>
                    <a:pt x="1201" y="179"/>
                  </a:lnTo>
                  <a:lnTo>
                    <a:pt x="1201" y="179"/>
                  </a:lnTo>
                  <a:lnTo>
                    <a:pt x="1281" y="246"/>
                  </a:lnTo>
                  <a:lnTo>
                    <a:pt x="1354" y="325"/>
                  </a:lnTo>
                  <a:lnTo>
                    <a:pt x="1421" y="411"/>
                  </a:lnTo>
                  <a:lnTo>
                    <a:pt x="1474" y="504"/>
                  </a:lnTo>
                  <a:lnTo>
                    <a:pt x="1514" y="604"/>
                  </a:lnTo>
                  <a:lnTo>
                    <a:pt x="1548" y="710"/>
                  </a:lnTo>
                  <a:lnTo>
                    <a:pt x="1568" y="816"/>
                  </a:lnTo>
                  <a:lnTo>
                    <a:pt x="1574" y="936"/>
                  </a:lnTo>
                  <a:lnTo>
                    <a:pt x="1574" y="936"/>
                  </a:lnTo>
                  <a:lnTo>
                    <a:pt x="1568" y="1048"/>
                  </a:lnTo>
                  <a:lnTo>
                    <a:pt x="1548" y="1155"/>
                  </a:lnTo>
                  <a:lnTo>
                    <a:pt x="1514" y="1261"/>
                  </a:lnTo>
                  <a:lnTo>
                    <a:pt x="1474" y="1360"/>
                  </a:lnTo>
                  <a:lnTo>
                    <a:pt x="1421" y="1453"/>
                  </a:lnTo>
                  <a:lnTo>
                    <a:pt x="1361" y="1539"/>
                  </a:lnTo>
                  <a:lnTo>
                    <a:pt x="1287" y="1619"/>
                  </a:lnTo>
                  <a:lnTo>
                    <a:pt x="1201" y="1685"/>
                  </a:lnTo>
                  <a:lnTo>
                    <a:pt x="1201" y="1685"/>
                  </a:lnTo>
                  <a:lnTo>
                    <a:pt x="1141" y="1725"/>
                  </a:lnTo>
                  <a:lnTo>
                    <a:pt x="1081" y="1765"/>
                  </a:lnTo>
                  <a:lnTo>
                    <a:pt x="1007" y="1791"/>
                  </a:lnTo>
                  <a:lnTo>
                    <a:pt x="934" y="1818"/>
                  </a:lnTo>
                  <a:lnTo>
                    <a:pt x="854" y="1838"/>
                  </a:lnTo>
                  <a:lnTo>
                    <a:pt x="760" y="1851"/>
                  </a:lnTo>
                  <a:lnTo>
                    <a:pt x="667" y="1858"/>
                  </a:lnTo>
                  <a:lnTo>
                    <a:pt x="560" y="1864"/>
                  </a:lnTo>
                  <a:lnTo>
                    <a:pt x="0" y="1864"/>
                  </a:lnTo>
                  <a:close/>
                  <a:moveTo>
                    <a:pt x="1081" y="411"/>
                  </a:moveTo>
                  <a:lnTo>
                    <a:pt x="1081" y="411"/>
                  </a:lnTo>
                  <a:lnTo>
                    <a:pt x="1034" y="378"/>
                  </a:lnTo>
                  <a:lnTo>
                    <a:pt x="980" y="345"/>
                  </a:lnTo>
                  <a:lnTo>
                    <a:pt x="927" y="319"/>
                  </a:lnTo>
                  <a:lnTo>
                    <a:pt x="867" y="292"/>
                  </a:lnTo>
                  <a:lnTo>
                    <a:pt x="800" y="279"/>
                  </a:lnTo>
                  <a:lnTo>
                    <a:pt x="720" y="265"/>
                  </a:lnTo>
                  <a:lnTo>
                    <a:pt x="640" y="259"/>
                  </a:lnTo>
                  <a:lnTo>
                    <a:pt x="547" y="252"/>
                  </a:lnTo>
                  <a:lnTo>
                    <a:pt x="266" y="252"/>
                  </a:lnTo>
                  <a:lnTo>
                    <a:pt x="266" y="1612"/>
                  </a:lnTo>
                  <a:lnTo>
                    <a:pt x="547" y="1612"/>
                  </a:lnTo>
                  <a:lnTo>
                    <a:pt x="547" y="1612"/>
                  </a:lnTo>
                  <a:lnTo>
                    <a:pt x="640" y="1606"/>
                  </a:lnTo>
                  <a:lnTo>
                    <a:pt x="720" y="1599"/>
                  </a:lnTo>
                  <a:lnTo>
                    <a:pt x="800" y="1586"/>
                  </a:lnTo>
                  <a:lnTo>
                    <a:pt x="867" y="1573"/>
                  </a:lnTo>
                  <a:lnTo>
                    <a:pt x="927" y="1546"/>
                  </a:lnTo>
                  <a:lnTo>
                    <a:pt x="980" y="1519"/>
                  </a:lnTo>
                  <a:lnTo>
                    <a:pt x="1034" y="1493"/>
                  </a:lnTo>
                  <a:lnTo>
                    <a:pt x="1081" y="1453"/>
                  </a:lnTo>
                  <a:lnTo>
                    <a:pt x="1081" y="1453"/>
                  </a:lnTo>
                  <a:lnTo>
                    <a:pt x="1127" y="1407"/>
                  </a:lnTo>
                  <a:lnTo>
                    <a:pt x="1174" y="1347"/>
                  </a:lnTo>
                  <a:lnTo>
                    <a:pt x="1214" y="1287"/>
                  </a:lnTo>
                  <a:lnTo>
                    <a:pt x="1247" y="1221"/>
                  </a:lnTo>
                  <a:lnTo>
                    <a:pt x="1274" y="1155"/>
                  </a:lnTo>
                  <a:lnTo>
                    <a:pt x="1294" y="1082"/>
                  </a:lnTo>
                  <a:lnTo>
                    <a:pt x="1301" y="1009"/>
                  </a:lnTo>
                  <a:lnTo>
                    <a:pt x="1307" y="936"/>
                  </a:lnTo>
                  <a:lnTo>
                    <a:pt x="1307" y="936"/>
                  </a:lnTo>
                  <a:lnTo>
                    <a:pt x="1301" y="856"/>
                  </a:lnTo>
                  <a:lnTo>
                    <a:pt x="1294" y="783"/>
                  </a:lnTo>
                  <a:lnTo>
                    <a:pt x="1274" y="710"/>
                  </a:lnTo>
                  <a:lnTo>
                    <a:pt x="1247" y="644"/>
                  </a:lnTo>
                  <a:lnTo>
                    <a:pt x="1214" y="577"/>
                  </a:lnTo>
                  <a:lnTo>
                    <a:pt x="1174" y="518"/>
                  </a:lnTo>
                  <a:lnTo>
                    <a:pt x="1127" y="458"/>
                  </a:lnTo>
                  <a:lnTo>
                    <a:pt x="1081" y="411"/>
                  </a:lnTo>
                  <a:lnTo>
                    <a:pt x="1081" y="411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2" name="Freeform 32"/>
            <p:cNvSpPr>
              <a:spLocks noEditPoints="1"/>
            </p:cNvSpPr>
            <p:nvPr/>
          </p:nvSpPr>
          <p:spPr bwMode="auto">
            <a:xfrm>
              <a:off x="21531263" y="1890713"/>
              <a:ext cx="2965450" cy="3033713"/>
            </a:xfrm>
            <a:custGeom>
              <a:avLst/>
              <a:gdLst>
                <a:gd name="T0" fmla="*/ 1027 w 1868"/>
                <a:gd name="T1" fmla="*/ 7 h 1911"/>
                <a:gd name="T2" fmla="*/ 1301 w 1868"/>
                <a:gd name="T3" fmla="*/ 73 h 1911"/>
                <a:gd name="T4" fmla="*/ 1534 w 1868"/>
                <a:gd name="T5" fmla="*/ 212 h 1911"/>
                <a:gd name="T6" fmla="*/ 1708 w 1868"/>
                <a:gd name="T7" fmla="*/ 418 h 1911"/>
                <a:gd name="T8" fmla="*/ 1828 w 1868"/>
                <a:gd name="T9" fmla="*/ 664 h 1911"/>
                <a:gd name="T10" fmla="*/ 1868 w 1868"/>
                <a:gd name="T11" fmla="*/ 956 h 1911"/>
                <a:gd name="T12" fmla="*/ 1848 w 1868"/>
                <a:gd name="T13" fmla="*/ 1155 h 1911"/>
                <a:gd name="T14" fmla="*/ 1755 w 1868"/>
                <a:gd name="T15" fmla="*/ 1413 h 1911"/>
                <a:gd name="T16" fmla="*/ 1594 w 1868"/>
                <a:gd name="T17" fmla="*/ 1632 h 1911"/>
                <a:gd name="T18" fmla="*/ 1381 w 1868"/>
                <a:gd name="T19" fmla="*/ 1798 h 1911"/>
                <a:gd name="T20" fmla="*/ 1127 w 1868"/>
                <a:gd name="T21" fmla="*/ 1891 h 1911"/>
                <a:gd name="T22" fmla="*/ 934 w 1868"/>
                <a:gd name="T23" fmla="*/ 1911 h 1911"/>
                <a:gd name="T24" fmla="*/ 647 w 1868"/>
                <a:gd name="T25" fmla="*/ 1871 h 1911"/>
                <a:gd name="T26" fmla="*/ 407 w 1868"/>
                <a:gd name="T27" fmla="*/ 1752 h 1911"/>
                <a:gd name="T28" fmla="*/ 207 w 1868"/>
                <a:gd name="T29" fmla="*/ 1566 h 1911"/>
                <a:gd name="T30" fmla="*/ 73 w 1868"/>
                <a:gd name="T31" fmla="*/ 1334 h 1911"/>
                <a:gd name="T32" fmla="*/ 6 w 1868"/>
                <a:gd name="T33" fmla="*/ 1055 h 1911"/>
                <a:gd name="T34" fmla="*/ 6 w 1868"/>
                <a:gd name="T35" fmla="*/ 856 h 1911"/>
                <a:gd name="T36" fmla="*/ 73 w 1868"/>
                <a:gd name="T37" fmla="*/ 577 h 1911"/>
                <a:gd name="T38" fmla="*/ 207 w 1868"/>
                <a:gd name="T39" fmla="*/ 345 h 1911"/>
                <a:gd name="T40" fmla="*/ 407 w 1868"/>
                <a:gd name="T41" fmla="*/ 159 h 1911"/>
                <a:gd name="T42" fmla="*/ 647 w 1868"/>
                <a:gd name="T43" fmla="*/ 40 h 1911"/>
                <a:gd name="T44" fmla="*/ 934 w 1868"/>
                <a:gd name="T45" fmla="*/ 0 h 1911"/>
                <a:gd name="T46" fmla="*/ 934 w 1868"/>
                <a:gd name="T47" fmla="*/ 1659 h 1911"/>
                <a:gd name="T48" fmla="*/ 1134 w 1868"/>
                <a:gd name="T49" fmla="*/ 1626 h 1911"/>
                <a:gd name="T50" fmla="*/ 1314 w 1868"/>
                <a:gd name="T51" fmla="*/ 1539 h 1911"/>
                <a:gd name="T52" fmla="*/ 1454 w 1868"/>
                <a:gd name="T53" fmla="*/ 1407 h 1911"/>
                <a:gd name="T54" fmla="*/ 1548 w 1868"/>
                <a:gd name="T55" fmla="*/ 1234 h 1911"/>
                <a:gd name="T56" fmla="*/ 1594 w 1868"/>
                <a:gd name="T57" fmla="*/ 1029 h 1911"/>
                <a:gd name="T58" fmla="*/ 1594 w 1868"/>
                <a:gd name="T59" fmla="*/ 883 h 1911"/>
                <a:gd name="T60" fmla="*/ 1548 w 1868"/>
                <a:gd name="T61" fmla="*/ 677 h 1911"/>
                <a:gd name="T62" fmla="*/ 1454 w 1868"/>
                <a:gd name="T63" fmla="*/ 504 h 1911"/>
                <a:gd name="T64" fmla="*/ 1314 w 1868"/>
                <a:gd name="T65" fmla="*/ 372 h 1911"/>
                <a:gd name="T66" fmla="*/ 1134 w 1868"/>
                <a:gd name="T67" fmla="*/ 285 h 1911"/>
                <a:gd name="T68" fmla="*/ 934 w 1868"/>
                <a:gd name="T69" fmla="*/ 252 h 1911"/>
                <a:gd name="T70" fmla="*/ 794 w 1868"/>
                <a:gd name="T71" fmla="*/ 266 h 1911"/>
                <a:gd name="T72" fmla="*/ 607 w 1868"/>
                <a:gd name="T73" fmla="*/ 332 h 1911"/>
                <a:gd name="T74" fmla="*/ 453 w 1868"/>
                <a:gd name="T75" fmla="*/ 451 h 1911"/>
                <a:gd name="T76" fmla="*/ 340 w 1868"/>
                <a:gd name="T77" fmla="*/ 617 h 1911"/>
                <a:gd name="T78" fmla="*/ 280 w 1868"/>
                <a:gd name="T79" fmla="*/ 810 h 1911"/>
                <a:gd name="T80" fmla="*/ 267 w 1868"/>
                <a:gd name="T81" fmla="*/ 956 h 1911"/>
                <a:gd name="T82" fmla="*/ 293 w 1868"/>
                <a:gd name="T83" fmla="*/ 1168 h 1911"/>
                <a:gd name="T84" fmla="*/ 373 w 1868"/>
                <a:gd name="T85" fmla="*/ 1354 h 1911"/>
                <a:gd name="T86" fmla="*/ 500 w 1868"/>
                <a:gd name="T87" fmla="*/ 1500 h 1911"/>
                <a:gd name="T88" fmla="*/ 667 w 1868"/>
                <a:gd name="T89" fmla="*/ 1606 h 1911"/>
                <a:gd name="T90" fmla="*/ 860 w 1868"/>
                <a:gd name="T91" fmla="*/ 1652 h 1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68" h="1911">
                  <a:moveTo>
                    <a:pt x="934" y="0"/>
                  </a:moveTo>
                  <a:lnTo>
                    <a:pt x="934" y="0"/>
                  </a:lnTo>
                  <a:lnTo>
                    <a:pt x="1027" y="7"/>
                  </a:lnTo>
                  <a:lnTo>
                    <a:pt x="1127" y="20"/>
                  </a:lnTo>
                  <a:lnTo>
                    <a:pt x="1214" y="40"/>
                  </a:lnTo>
                  <a:lnTo>
                    <a:pt x="1301" y="73"/>
                  </a:lnTo>
                  <a:lnTo>
                    <a:pt x="1381" y="113"/>
                  </a:lnTo>
                  <a:lnTo>
                    <a:pt x="1461" y="159"/>
                  </a:lnTo>
                  <a:lnTo>
                    <a:pt x="1534" y="212"/>
                  </a:lnTo>
                  <a:lnTo>
                    <a:pt x="1594" y="272"/>
                  </a:lnTo>
                  <a:lnTo>
                    <a:pt x="1655" y="345"/>
                  </a:lnTo>
                  <a:lnTo>
                    <a:pt x="1708" y="418"/>
                  </a:lnTo>
                  <a:lnTo>
                    <a:pt x="1755" y="491"/>
                  </a:lnTo>
                  <a:lnTo>
                    <a:pt x="1795" y="577"/>
                  </a:lnTo>
                  <a:lnTo>
                    <a:pt x="1828" y="664"/>
                  </a:lnTo>
                  <a:lnTo>
                    <a:pt x="1848" y="757"/>
                  </a:lnTo>
                  <a:lnTo>
                    <a:pt x="1861" y="856"/>
                  </a:lnTo>
                  <a:lnTo>
                    <a:pt x="1868" y="956"/>
                  </a:lnTo>
                  <a:lnTo>
                    <a:pt x="1868" y="956"/>
                  </a:lnTo>
                  <a:lnTo>
                    <a:pt x="1861" y="1055"/>
                  </a:lnTo>
                  <a:lnTo>
                    <a:pt x="1848" y="1155"/>
                  </a:lnTo>
                  <a:lnTo>
                    <a:pt x="1828" y="1241"/>
                  </a:lnTo>
                  <a:lnTo>
                    <a:pt x="1795" y="1334"/>
                  </a:lnTo>
                  <a:lnTo>
                    <a:pt x="1755" y="1413"/>
                  </a:lnTo>
                  <a:lnTo>
                    <a:pt x="1708" y="1493"/>
                  </a:lnTo>
                  <a:lnTo>
                    <a:pt x="1655" y="1566"/>
                  </a:lnTo>
                  <a:lnTo>
                    <a:pt x="1594" y="1632"/>
                  </a:lnTo>
                  <a:lnTo>
                    <a:pt x="1534" y="1699"/>
                  </a:lnTo>
                  <a:lnTo>
                    <a:pt x="1461" y="1752"/>
                  </a:lnTo>
                  <a:lnTo>
                    <a:pt x="1381" y="1798"/>
                  </a:lnTo>
                  <a:lnTo>
                    <a:pt x="1301" y="1838"/>
                  </a:lnTo>
                  <a:lnTo>
                    <a:pt x="1214" y="1871"/>
                  </a:lnTo>
                  <a:lnTo>
                    <a:pt x="1127" y="1891"/>
                  </a:lnTo>
                  <a:lnTo>
                    <a:pt x="1027" y="1904"/>
                  </a:lnTo>
                  <a:lnTo>
                    <a:pt x="934" y="1911"/>
                  </a:lnTo>
                  <a:lnTo>
                    <a:pt x="934" y="1911"/>
                  </a:lnTo>
                  <a:lnTo>
                    <a:pt x="834" y="1904"/>
                  </a:lnTo>
                  <a:lnTo>
                    <a:pt x="740" y="1891"/>
                  </a:lnTo>
                  <a:lnTo>
                    <a:pt x="647" y="1871"/>
                  </a:lnTo>
                  <a:lnTo>
                    <a:pt x="567" y="1838"/>
                  </a:lnTo>
                  <a:lnTo>
                    <a:pt x="480" y="1798"/>
                  </a:lnTo>
                  <a:lnTo>
                    <a:pt x="407" y="1752"/>
                  </a:lnTo>
                  <a:lnTo>
                    <a:pt x="333" y="1699"/>
                  </a:lnTo>
                  <a:lnTo>
                    <a:pt x="267" y="1632"/>
                  </a:lnTo>
                  <a:lnTo>
                    <a:pt x="207" y="1566"/>
                  </a:lnTo>
                  <a:lnTo>
                    <a:pt x="153" y="1493"/>
                  </a:lnTo>
                  <a:lnTo>
                    <a:pt x="106" y="1413"/>
                  </a:lnTo>
                  <a:lnTo>
                    <a:pt x="73" y="1334"/>
                  </a:lnTo>
                  <a:lnTo>
                    <a:pt x="40" y="1241"/>
                  </a:lnTo>
                  <a:lnTo>
                    <a:pt x="20" y="1155"/>
                  </a:lnTo>
                  <a:lnTo>
                    <a:pt x="6" y="1055"/>
                  </a:lnTo>
                  <a:lnTo>
                    <a:pt x="0" y="956"/>
                  </a:lnTo>
                  <a:lnTo>
                    <a:pt x="0" y="956"/>
                  </a:lnTo>
                  <a:lnTo>
                    <a:pt x="6" y="856"/>
                  </a:lnTo>
                  <a:lnTo>
                    <a:pt x="20" y="757"/>
                  </a:lnTo>
                  <a:lnTo>
                    <a:pt x="40" y="664"/>
                  </a:lnTo>
                  <a:lnTo>
                    <a:pt x="73" y="577"/>
                  </a:lnTo>
                  <a:lnTo>
                    <a:pt x="106" y="491"/>
                  </a:lnTo>
                  <a:lnTo>
                    <a:pt x="153" y="418"/>
                  </a:lnTo>
                  <a:lnTo>
                    <a:pt x="207" y="345"/>
                  </a:lnTo>
                  <a:lnTo>
                    <a:pt x="267" y="272"/>
                  </a:lnTo>
                  <a:lnTo>
                    <a:pt x="333" y="212"/>
                  </a:lnTo>
                  <a:lnTo>
                    <a:pt x="407" y="159"/>
                  </a:lnTo>
                  <a:lnTo>
                    <a:pt x="480" y="113"/>
                  </a:lnTo>
                  <a:lnTo>
                    <a:pt x="567" y="73"/>
                  </a:lnTo>
                  <a:lnTo>
                    <a:pt x="647" y="40"/>
                  </a:lnTo>
                  <a:lnTo>
                    <a:pt x="740" y="20"/>
                  </a:lnTo>
                  <a:lnTo>
                    <a:pt x="834" y="7"/>
                  </a:lnTo>
                  <a:lnTo>
                    <a:pt x="934" y="0"/>
                  </a:lnTo>
                  <a:lnTo>
                    <a:pt x="934" y="0"/>
                  </a:lnTo>
                  <a:close/>
                  <a:moveTo>
                    <a:pt x="934" y="1659"/>
                  </a:moveTo>
                  <a:lnTo>
                    <a:pt x="934" y="1659"/>
                  </a:lnTo>
                  <a:lnTo>
                    <a:pt x="1001" y="1652"/>
                  </a:lnTo>
                  <a:lnTo>
                    <a:pt x="1067" y="1646"/>
                  </a:lnTo>
                  <a:lnTo>
                    <a:pt x="1134" y="1626"/>
                  </a:lnTo>
                  <a:lnTo>
                    <a:pt x="1201" y="1606"/>
                  </a:lnTo>
                  <a:lnTo>
                    <a:pt x="1254" y="1579"/>
                  </a:lnTo>
                  <a:lnTo>
                    <a:pt x="1314" y="1539"/>
                  </a:lnTo>
                  <a:lnTo>
                    <a:pt x="1361" y="1500"/>
                  </a:lnTo>
                  <a:lnTo>
                    <a:pt x="1408" y="1460"/>
                  </a:lnTo>
                  <a:lnTo>
                    <a:pt x="1454" y="1407"/>
                  </a:lnTo>
                  <a:lnTo>
                    <a:pt x="1488" y="1354"/>
                  </a:lnTo>
                  <a:lnTo>
                    <a:pt x="1521" y="1294"/>
                  </a:lnTo>
                  <a:lnTo>
                    <a:pt x="1548" y="1234"/>
                  </a:lnTo>
                  <a:lnTo>
                    <a:pt x="1568" y="1168"/>
                  </a:lnTo>
                  <a:lnTo>
                    <a:pt x="1588" y="1102"/>
                  </a:lnTo>
                  <a:lnTo>
                    <a:pt x="1594" y="1029"/>
                  </a:lnTo>
                  <a:lnTo>
                    <a:pt x="1601" y="956"/>
                  </a:lnTo>
                  <a:lnTo>
                    <a:pt x="1601" y="956"/>
                  </a:lnTo>
                  <a:lnTo>
                    <a:pt x="1594" y="883"/>
                  </a:lnTo>
                  <a:lnTo>
                    <a:pt x="1588" y="810"/>
                  </a:lnTo>
                  <a:lnTo>
                    <a:pt x="1568" y="743"/>
                  </a:lnTo>
                  <a:lnTo>
                    <a:pt x="1548" y="677"/>
                  </a:lnTo>
                  <a:lnTo>
                    <a:pt x="1521" y="617"/>
                  </a:lnTo>
                  <a:lnTo>
                    <a:pt x="1488" y="557"/>
                  </a:lnTo>
                  <a:lnTo>
                    <a:pt x="1454" y="504"/>
                  </a:lnTo>
                  <a:lnTo>
                    <a:pt x="1408" y="451"/>
                  </a:lnTo>
                  <a:lnTo>
                    <a:pt x="1361" y="412"/>
                  </a:lnTo>
                  <a:lnTo>
                    <a:pt x="1314" y="372"/>
                  </a:lnTo>
                  <a:lnTo>
                    <a:pt x="1254" y="332"/>
                  </a:lnTo>
                  <a:lnTo>
                    <a:pt x="1201" y="305"/>
                  </a:lnTo>
                  <a:lnTo>
                    <a:pt x="1134" y="285"/>
                  </a:lnTo>
                  <a:lnTo>
                    <a:pt x="1067" y="266"/>
                  </a:lnTo>
                  <a:lnTo>
                    <a:pt x="1001" y="259"/>
                  </a:lnTo>
                  <a:lnTo>
                    <a:pt x="934" y="252"/>
                  </a:lnTo>
                  <a:lnTo>
                    <a:pt x="934" y="252"/>
                  </a:lnTo>
                  <a:lnTo>
                    <a:pt x="860" y="259"/>
                  </a:lnTo>
                  <a:lnTo>
                    <a:pt x="794" y="266"/>
                  </a:lnTo>
                  <a:lnTo>
                    <a:pt x="727" y="285"/>
                  </a:lnTo>
                  <a:lnTo>
                    <a:pt x="667" y="305"/>
                  </a:lnTo>
                  <a:lnTo>
                    <a:pt x="607" y="332"/>
                  </a:lnTo>
                  <a:lnTo>
                    <a:pt x="554" y="372"/>
                  </a:lnTo>
                  <a:lnTo>
                    <a:pt x="500" y="412"/>
                  </a:lnTo>
                  <a:lnTo>
                    <a:pt x="453" y="451"/>
                  </a:lnTo>
                  <a:lnTo>
                    <a:pt x="413" y="504"/>
                  </a:lnTo>
                  <a:lnTo>
                    <a:pt x="373" y="557"/>
                  </a:lnTo>
                  <a:lnTo>
                    <a:pt x="340" y="617"/>
                  </a:lnTo>
                  <a:lnTo>
                    <a:pt x="313" y="677"/>
                  </a:lnTo>
                  <a:lnTo>
                    <a:pt x="293" y="743"/>
                  </a:lnTo>
                  <a:lnTo>
                    <a:pt x="280" y="810"/>
                  </a:lnTo>
                  <a:lnTo>
                    <a:pt x="267" y="883"/>
                  </a:lnTo>
                  <a:lnTo>
                    <a:pt x="267" y="956"/>
                  </a:lnTo>
                  <a:lnTo>
                    <a:pt x="267" y="956"/>
                  </a:lnTo>
                  <a:lnTo>
                    <a:pt x="267" y="1029"/>
                  </a:lnTo>
                  <a:lnTo>
                    <a:pt x="280" y="1102"/>
                  </a:lnTo>
                  <a:lnTo>
                    <a:pt x="293" y="1168"/>
                  </a:lnTo>
                  <a:lnTo>
                    <a:pt x="313" y="1234"/>
                  </a:lnTo>
                  <a:lnTo>
                    <a:pt x="340" y="1294"/>
                  </a:lnTo>
                  <a:lnTo>
                    <a:pt x="373" y="1354"/>
                  </a:lnTo>
                  <a:lnTo>
                    <a:pt x="413" y="1407"/>
                  </a:lnTo>
                  <a:lnTo>
                    <a:pt x="453" y="1460"/>
                  </a:lnTo>
                  <a:lnTo>
                    <a:pt x="500" y="1500"/>
                  </a:lnTo>
                  <a:lnTo>
                    <a:pt x="554" y="1539"/>
                  </a:lnTo>
                  <a:lnTo>
                    <a:pt x="607" y="1579"/>
                  </a:lnTo>
                  <a:lnTo>
                    <a:pt x="667" y="1606"/>
                  </a:lnTo>
                  <a:lnTo>
                    <a:pt x="727" y="1626"/>
                  </a:lnTo>
                  <a:lnTo>
                    <a:pt x="794" y="1646"/>
                  </a:lnTo>
                  <a:lnTo>
                    <a:pt x="860" y="1652"/>
                  </a:lnTo>
                  <a:lnTo>
                    <a:pt x="934" y="1659"/>
                  </a:lnTo>
                  <a:lnTo>
                    <a:pt x="934" y="1659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3" name="Freeform 33"/>
            <p:cNvSpPr>
              <a:spLocks/>
            </p:cNvSpPr>
            <p:nvPr/>
          </p:nvSpPr>
          <p:spPr bwMode="auto">
            <a:xfrm>
              <a:off x="29041725" y="1922463"/>
              <a:ext cx="2509838" cy="2959100"/>
            </a:xfrm>
            <a:custGeom>
              <a:avLst/>
              <a:gdLst>
                <a:gd name="T0" fmla="*/ 273 w 1581"/>
                <a:gd name="T1" fmla="*/ 498 h 1864"/>
                <a:gd name="T2" fmla="*/ 273 w 1581"/>
                <a:gd name="T3" fmla="*/ 1864 h 1864"/>
                <a:gd name="T4" fmla="*/ 0 w 1581"/>
                <a:gd name="T5" fmla="*/ 1864 h 1864"/>
                <a:gd name="T6" fmla="*/ 0 w 1581"/>
                <a:gd name="T7" fmla="*/ 0 h 1864"/>
                <a:gd name="T8" fmla="*/ 193 w 1581"/>
                <a:gd name="T9" fmla="*/ 0 h 1864"/>
                <a:gd name="T10" fmla="*/ 1314 w 1581"/>
                <a:gd name="T11" fmla="*/ 1367 h 1864"/>
                <a:gd name="T12" fmla="*/ 1314 w 1581"/>
                <a:gd name="T13" fmla="*/ 0 h 1864"/>
                <a:gd name="T14" fmla="*/ 1581 w 1581"/>
                <a:gd name="T15" fmla="*/ 0 h 1864"/>
                <a:gd name="T16" fmla="*/ 1581 w 1581"/>
                <a:gd name="T17" fmla="*/ 1864 h 1864"/>
                <a:gd name="T18" fmla="*/ 1394 w 1581"/>
                <a:gd name="T19" fmla="*/ 1864 h 1864"/>
                <a:gd name="T20" fmla="*/ 273 w 1581"/>
                <a:gd name="T21" fmla="*/ 49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81" h="1864">
                  <a:moveTo>
                    <a:pt x="273" y="498"/>
                  </a:moveTo>
                  <a:lnTo>
                    <a:pt x="273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193" y="0"/>
                  </a:lnTo>
                  <a:lnTo>
                    <a:pt x="1314" y="1367"/>
                  </a:lnTo>
                  <a:lnTo>
                    <a:pt x="1314" y="0"/>
                  </a:lnTo>
                  <a:lnTo>
                    <a:pt x="1581" y="0"/>
                  </a:lnTo>
                  <a:lnTo>
                    <a:pt x="1581" y="1864"/>
                  </a:lnTo>
                  <a:lnTo>
                    <a:pt x="1394" y="1864"/>
                  </a:lnTo>
                  <a:lnTo>
                    <a:pt x="273" y="498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4" name="Rectangle 34"/>
            <p:cNvSpPr>
              <a:spLocks noChangeArrowheads="1"/>
            </p:cNvSpPr>
            <p:nvPr/>
          </p:nvSpPr>
          <p:spPr bwMode="auto">
            <a:xfrm>
              <a:off x="1901825" y="2901950"/>
              <a:ext cx="423863" cy="1979613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5" name="Rectangle 35"/>
            <p:cNvSpPr>
              <a:spLocks noChangeArrowheads="1"/>
            </p:cNvSpPr>
            <p:nvPr/>
          </p:nvSpPr>
          <p:spPr bwMode="auto">
            <a:xfrm>
              <a:off x="2962275" y="1922463"/>
              <a:ext cx="423863" cy="2959100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6" name="Rectangle 36"/>
            <p:cNvSpPr>
              <a:spLocks noChangeArrowheads="1"/>
            </p:cNvSpPr>
            <p:nvPr/>
          </p:nvSpPr>
          <p:spPr bwMode="auto">
            <a:xfrm>
              <a:off x="4021137" y="942975"/>
              <a:ext cx="423863" cy="3938588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7" name="Freeform 37"/>
            <p:cNvSpPr>
              <a:spLocks/>
            </p:cNvSpPr>
            <p:nvPr/>
          </p:nvSpPr>
          <p:spPr bwMode="auto">
            <a:xfrm>
              <a:off x="4773612" y="1922463"/>
              <a:ext cx="4310063" cy="2959100"/>
            </a:xfrm>
            <a:custGeom>
              <a:avLst/>
              <a:gdLst>
                <a:gd name="T0" fmla="*/ 887 w 2715"/>
                <a:gd name="T1" fmla="*/ 1864 h 1864"/>
                <a:gd name="T2" fmla="*/ 720 w 2715"/>
                <a:gd name="T3" fmla="*/ 1864 h 1864"/>
                <a:gd name="T4" fmla="*/ 0 w 2715"/>
                <a:gd name="T5" fmla="*/ 0 h 1864"/>
                <a:gd name="T6" fmla="*/ 287 w 2715"/>
                <a:gd name="T7" fmla="*/ 0 h 1864"/>
                <a:gd name="T8" fmla="*/ 807 w 2715"/>
                <a:gd name="T9" fmla="*/ 1347 h 1864"/>
                <a:gd name="T10" fmla="*/ 1261 w 2715"/>
                <a:gd name="T11" fmla="*/ 0 h 1864"/>
                <a:gd name="T12" fmla="*/ 1454 w 2715"/>
                <a:gd name="T13" fmla="*/ 0 h 1864"/>
                <a:gd name="T14" fmla="*/ 1908 w 2715"/>
                <a:gd name="T15" fmla="*/ 1347 h 1864"/>
                <a:gd name="T16" fmla="*/ 2429 w 2715"/>
                <a:gd name="T17" fmla="*/ 0 h 1864"/>
                <a:gd name="T18" fmla="*/ 2715 w 2715"/>
                <a:gd name="T19" fmla="*/ 0 h 1864"/>
                <a:gd name="T20" fmla="*/ 1995 w 2715"/>
                <a:gd name="T21" fmla="*/ 1864 h 1864"/>
                <a:gd name="T22" fmla="*/ 1828 w 2715"/>
                <a:gd name="T23" fmla="*/ 1864 h 1864"/>
                <a:gd name="T24" fmla="*/ 1361 w 2715"/>
                <a:gd name="T25" fmla="*/ 484 h 1864"/>
                <a:gd name="T26" fmla="*/ 887 w 2715"/>
                <a:gd name="T27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15" h="1864">
                  <a:moveTo>
                    <a:pt x="887" y="1864"/>
                  </a:moveTo>
                  <a:lnTo>
                    <a:pt x="720" y="1864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807" y="1347"/>
                  </a:lnTo>
                  <a:lnTo>
                    <a:pt x="1261" y="0"/>
                  </a:lnTo>
                  <a:lnTo>
                    <a:pt x="1454" y="0"/>
                  </a:lnTo>
                  <a:lnTo>
                    <a:pt x="1908" y="1347"/>
                  </a:lnTo>
                  <a:lnTo>
                    <a:pt x="2429" y="0"/>
                  </a:lnTo>
                  <a:lnTo>
                    <a:pt x="2715" y="0"/>
                  </a:lnTo>
                  <a:lnTo>
                    <a:pt x="1995" y="1864"/>
                  </a:lnTo>
                  <a:lnTo>
                    <a:pt x="1828" y="1864"/>
                  </a:lnTo>
                  <a:lnTo>
                    <a:pt x="1361" y="484"/>
                  </a:lnTo>
                  <a:lnTo>
                    <a:pt x="887" y="1864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8" name="Freeform 38"/>
            <p:cNvSpPr>
              <a:spLocks/>
            </p:cNvSpPr>
            <p:nvPr/>
          </p:nvSpPr>
          <p:spPr bwMode="auto">
            <a:xfrm>
              <a:off x="24433213" y="1922463"/>
              <a:ext cx="4300538" cy="2959100"/>
            </a:xfrm>
            <a:custGeom>
              <a:avLst/>
              <a:gdLst>
                <a:gd name="T0" fmla="*/ 887 w 2709"/>
                <a:gd name="T1" fmla="*/ 1864 h 1864"/>
                <a:gd name="T2" fmla="*/ 714 w 2709"/>
                <a:gd name="T3" fmla="*/ 1864 h 1864"/>
                <a:gd name="T4" fmla="*/ 0 w 2709"/>
                <a:gd name="T5" fmla="*/ 0 h 1864"/>
                <a:gd name="T6" fmla="*/ 287 w 2709"/>
                <a:gd name="T7" fmla="*/ 0 h 1864"/>
                <a:gd name="T8" fmla="*/ 801 w 2709"/>
                <a:gd name="T9" fmla="*/ 1347 h 1864"/>
                <a:gd name="T10" fmla="*/ 1261 w 2709"/>
                <a:gd name="T11" fmla="*/ 0 h 1864"/>
                <a:gd name="T12" fmla="*/ 1448 w 2709"/>
                <a:gd name="T13" fmla="*/ 0 h 1864"/>
                <a:gd name="T14" fmla="*/ 1908 w 2709"/>
                <a:gd name="T15" fmla="*/ 1347 h 1864"/>
                <a:gd name="T16" fmla="*/ 2422 w 2709"/>
                <a:gd name="T17" fmla="*/ 0 h 1864"/>
                <a:gd name="T18" fmla="*/ 2709 w 2709"/>
                <a:gd name="T19" fmla="*/ 0 h 1864"/>
                <a:gd name="T20" fmla="*/ 1995 w 2709"/>
                <a:gd name="T21" fmla="*/ 1864 h 1864"/>
                <a:gd name="T22" fmla="*/ 1822 w 2709"/>
                <a:gd name="T23" fmla="*/ 1864 h 1864"/>
                <a:gd name="T24" fmla="*/ 1355 w 2709"/>
                <a:gd name="T25" fmla="*/ 484 h 1864"/>
                <a:gd name="T26" fmla="*/ 887 w 2709"/>
                <a:gd name="T27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9" h="1864">
                  <a:moveTo>
                    <a:pt x="887" y="1864"/>
                  </a:moveTo>
                  <a:lnTo>
                    <a:pt x="714" y="1864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801" y="1347"/>
                  </a:lnTo>
                  <a:lnTo>
                    <a:pt x="1261" y="0"/>
                  </a:lnTo>
                  <a:lnTo>
                    <a:pt x="1448" y="0"/>
                  </a:lnTo>
                  <a:lnTo>
                    <a:pt x="1908" y="1347"/>
                  </a:lnTo>
                  <a:lnTo>
                    <a:pt x="2422" y="0"/>
                  </a:lnTo>
                  <a:lnTo>
                    <a:pt x="2709" y="0"/>
                  </a:lnTo>
                  <a:lnTo>
                    <a:pt x="1995" y="1864"/>
                  </a:lnTo>
                  <a:lnTo>
                    <a:pt x="1822" y="1864"/>
                  </a:lnTo>
                  <a:lnTo>
                    <a:pt x="1355" y="484"/>
                  </a:lnTo>
                  <a:lnTo>
                    <a:pt x="887" y="1864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9" name="Freeform 39"/>
            <p:cNvSpPr>
              <a:spLocks noEditPoints="1"/>
            </p:cNvSpPr>
            <p:nvPr/>
          </p:nvSpPr>
          <p:spPr bwMode="auto">
            <a:xfrm>
              <a:off x="11563350" y="1922463"/>
              <a:ext cx="2244725" cy="2959100"/>
            </a:xfrm>
            <a:custGeom>
              <a:avLst/>
              <a:gdLst>
                <a:gd name="T0" fmla="*/ 634 w 1414"/>
                <a:gd name="T1" fmla="*/ 0 h 1864"/>
                <a:gd name="T2" fmla="*/ 774 w 1414"/>
                <a:gd name="T3" fmla="*/ 13 h 1864"/>
                <a:gd name="T4" fmla="*/ 887 w 1414"/>
                <a:gd name="T5" fmla="*/ 40 h 1864"/>
                <a:gd name="T6" fmla="*/ 981 w 1414"/>
                <a:gd name="T7" fmla="*/ 86 h 1864"/>
                <a:gd name="T8" fmla="*/ 1054 w 1414"/>
                <a:gd name="T9" fmla="*/ 153 h 1864"/>
                <a:gd name="T10" fmla="*/ 1087 w 1414"/>
                <a:gd name="T11" fmla="*/ 186 h 1864"/>
                <a:gd name="T12" fmla="*/ 1141 w 1414"/>
                <a:gd name="T13" fmla="*/ 272 h 1864"/>
                <a:gd name="T14" fmla="*/ 1181 w 1414"/>
                <a:gd name="T15" fmla="*/ 358 h 1864"/>
                <a:gd name="T16" fmla="*/ 1201 w 1414"/>
                <a:gd name="T17" fmla="*/ 464 h 1864"/>
                <a:gd name="T18" fmla="*/ 1201 w 1414"/>
                <a:gd name="T19" fmla="*/ 518 h 1864"/>
                <a:gd name="T20" fmla="*/ 1194 w 1414"/>
                <a:gd name="T21" fmla="*/ 610 h 1864"/>
                <a:gd name="T22" fmla="*/ 1168 w 1414"/>
                <a:gd name="T23" fmla="*/ 697 h 1864"/>
                <a:gd name="T24" fmla="*/ 1134 w 1414"/>
                <a:gd name="T25" fmla="*/ 776 h 1864"/>
                <a:gd name="T26" fmla="*/ 1081 w 1414"/>
                <a:gd name="T27" fmla="*/ 843 h 1864"/>
                <a:gd name="T28" fmla="*/ 941 w 1414"/>
                <a:gd name="T29" fmla="*/ 949 h 1864"/>
                <a:gd name="T30" fmla="*/ 767 w 1414"/>
                <a:gd name="T31" fmla="*/ 1009 h 1864"/>
                <a:gd name="T32" fmla="*/ 1094 w 1414"/>
                <a:gd name="T33" fmla="*/ 1864 h 1864"/>
                <a:gd name="T34" fmla="*/ 267 w 1414"/>
                <a:gd name="T35" fmla="*/ 1028 h 1864"/>
                <a:gd name="T36" fmla="*/ 0 w 1414"/>
                <a:gd name="T37" fmla="*/ 1864 h 1864"/>
                <a:gd name="T38" fmla="*/ 634 w 1414"/>
                <a:gd name="T39" fmla="*/ 0 h 1864"/>
                <a:gd name="T40" fmla="*/ 620 w 1414"/>
                <a:gd name="T41" fmla="*/ 770 h 1864"/>
                <a:gd name="T42" fmla="*/ 707 w 1414"/>
                <a:gd name="T43" fmla="*/ 770 h 1864"/>
                <a:gd name="T44" fmla="*/ 827 w 1414"/>
                <a:gd name="T45" fmla="*/ 723 h 1864"/>
                <a:gd name="T46" fmla="*/ 867 w 1414"/>
                <a:gd name="T47" fmla="*/ 690 h 1864"/>
                <a:gd name="T48" fmla="*/ 921 w 1414"/>
                <a:gd name="T49" fmla="*/ 610 h 1864"/>
                <a:gd name="T50" fmla="*/ 934 w 1414"/>
                <a:gd name="T51" fmla="*/ 511 h 1864"/>
                <a:gd name="T52" fmla="*/ 934 w 1414"/>
                <a:gd name="T53" fmla="*/ 458 h 1864"/>
                <a:gd name="T54" fmla="*/ 894 w 1414"/>
                <a:gd name="T55" fmla="*/ 372 h 1864"/>
                <a:gd name="T56" fmla="*/ 867 w 1414"/>
                <a:gd name="T57" fmla="*/ 338 h 1864"/>
                <a:gd name="T58" fmla="*/ 774 w 1414"/>
                <a:gd name="T59" fmla="*/ 279 h 1864"/>
                <a:gd name="T60" fmla="*/ 620 w 1414"/>
                <a:gd name="T61" fmla="*/ 252 h 1864"/>
                <a:gd name="T62" fmla="*/ 267 w 1414"/>
                <a:gd name="T63" fmla="*/ 77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4" h="1864">
                  <a:moveTo>
                    <a:pt x="634" y="0"/>
                  </a:moveTo>
                  <a:lnTo>
                    <a:pt x="634" y="0"/>
                  </a:lnTo>
                  <a:lnTo>
                    <a:pt x="707" y="7"/>
                  </a:lnTo>
                  <a:lnTo>
                    <a:pt x="774" y="13"/>
                  </a:lnTo>
                  <a:lnTo>
                    <a:pt x="827" y="27"/>
                  </a:lnTo>
                  <a:lnTo>
                    <a:pt x="887" y="40"/>
                  </a:lnTo>
                  <a:lnTo>
                    <a:pt x="934" y="60"/>
                  </a:lnTo>
                  <a:lnTo>
                    <a:pt x="981" y="86"/>
                  </a:lnTo>
                  <a:lnTo>
                    <a:pt x="1021" y="119"/>
                  </a:lnTo>
                  <a:lnTo>
                    <a:pt x="1054" y="153"/>
                  </a:lnTo>
                  <a:lnTo>
                    <a:pt x="1054" y="153"/>
                  </a:lnTo>
                  <a:lnTo>
                    <a:pt x="1087" y="186"/>
                  </a:lnTo>
                  <a:lnTo>
                    <a:pt x="1114" y="226"/>
                  </a:lnTo>
                  <a:lnTo>
                    <a:pt x="1141" y="272"/>
                  </a:lnTo>
                  <a:lnTo>
                    <a:pt x="1161" y="312"/>
                  </a:lnTo>
                  <a:lnTo>
                    <a:pt x="1181" y="358"/>
                  </a:lnTo>
                  <a:lnTo>
                    <a:pt x="1194" y="411"/>
                  </a:lnTo>
                  <a:lnTo>
                    <a:pt x="1201" y="464"/>
                  </a:lnTo>
                  <a:lnTo>
                    <a:pt x="1201" y="518"/>
                  </a:lnTo>
                  <a:lnTo>
                    <a:pt x="1201" y="518"/>
                  </a:lnTo>
                  <a:lnTo>
                    <a:pt x="1201" y="564"/>
                  </a:lnTo>
                  <a:lnTo>
                    <a:pt x="1194" y="610"/>
                  </a:lnTo>
                  <a:lnTo>
                    <a:pt x="1188" y="657"/>
                  </a:lnTo>
                  <a:lnTo>
                    <a:pt x="1168" y="697"/>
                  </a:lnTo>
                  <a:lnTo>
                    <a:pt x="1154" y="737"/>
                  </a:lnTo>
                  <a:lnTo>
                    <a:pt x="1134" y="776"/>
                  </a:lnTo>
                  <a:lnTo>
                    <a:pt x="1107" y="810"/>
                  </a:lnTo>
                  <a:lnTo>
                    <a:pt x="1081" y="843"/>
                  </a:lnTo>
                  <a:lnTo>
                    <a:pt x="1014" y="902"/>
                  </a:lnTo>
                  <a:lnTo>
                    <a:pt x="941" y="949"/>
                  </a:lnTo>
                  <a:lnTo>
                    <a:pt x="861" y="989"/>
                  </a:lnTo>
                  <a:lnTo>
                    <a:pt x="767" y="1009"/>
                  </a:lnTo>
                  <a:lnTo>
                    <a:pt x="1414" y="1864"/>
                  </a:lnTo>
                  <a:lnTo>
                    <a:pt x="1094" y="1864"/>
                  </a:lnTo>
                  <a:lnTo>
                    <a:pt x="460" y="1028"/>
                  </a:lnTo>
                  <a:lnTo>
                    <a:pt x="267" y="1028"/>
                  </a:lnTo>
                  <a:lnTo>
                    <a:pt x="267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34" y="0"/>
                  </a:lnTo>
                  <a:close/>
                  <a:moveTo>
                    <a:pt x="267" y="770"/>
                  </a:moveTo>
                  <a:lnTo>
                    <a:pt x="620" y="770"/>
                  </a:lnTo>
                  <a:lnTo>
                    <a:pt x="620" y="770"/>
                  </a:lnTo>
                  <a:lnTo>
                    <a:pt x="707" y="770"/>
                  </a:lnTo>
                  <a:lnTo>
                    <a:pt x="774" y="750"/>
                  </a:lnTo>
                  <a:lnTo>
                    <a:pt x="827" y="723"/>
                  </a:lnTo>
                  <a:lnTo>
                    <a:pt x="867" y="690"/>
                  </a:lnTo>
                  <a:lnTo>
                    <a:pt x="867" y="690"/>
                  </a:lnTo>
                  <a:lnTo>
                    <a:pt x="894" y="657"/>
                  </a:lnTo>
                  <a:lnTo>
                    <a:pt x="921" y="610"/>
                  </a:lnTo>
                  <a:lnTo>
                    <a:pt x="934" y="564"/>
                  </a:lnTo>
                  <a:lnTo>
                    <a:pt x="934" y="511"/>
                  </a:lnTo>
                  <a:lnTo>
                    <a:pt x="934" y="511"/>
                  </a:lnTo>
                  <a:lnTo>
                    <a:pt x="934" y="458"/>
                  </a:lnTo>
                  <a:lnTo>
                    <a:pt x="921" y="411"/>
                  </a:lnTo>
                  <a:lnTo>
                    <a:pt x="894" y="372"/>
                  </a:lnTo>
                  <a:lnTo>
                    <a:pt x="867" y="338"/>
                  </a:lnTo>
                  <a:lnTo>
                    <a:pt x="867" y="338"/>
                  </a:lnTo>
                  <a:lnTo>
                    <a:pt x="827" y="305"/>
                  </a:lnTo>
                  <a:lnTo>
                    <a:pt x="774" y="279"/>
                  </a:lnTo>
                  <a:lnTo>
                    <a:pt x="707" y="259"/>
                  </a:lnTo>
                  <a:lnTo>
                    <a:pt x="620" y="252"/>
                  </a:lnTo>
                  <a:lnTo>
                    <a:pt x="267" y="252"/>
                  </a:lnTo>
                  <a:lnTo>
                    <a:pt x="267" y="770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0" name="Freeform 40"/>
            <p:cNvSpPr>
              <a:spLocks noEditPoints="1"/>
            </p:cNvSpPr>
            <p:nvPr/>
          </p:nvSpPr>
          <p:spPr bwMode="auto">
            <a:xfrm>
              <a:off x="19338925" y="1922463"/>
              <a:ext cx="2255838" cy="2959100"/>
            </a:xfrm>
            <a:custGeom>
              <a:avLst/>
              <a:gdLst>
                <a:gd name="T0" fmla="*/ 633 w 1421"/>
                <a:gd name="T1" fmla="*/ 0 h 1864"/>
                <a:gd name="T2" fmla="*/ 774 w 1421"/>
                <a:gd name="T3" fmla="*/ 13 h 1864"/>
                <a:gd name="T4" fmla="*/ 887 w 1421"/>
                <a:gd name="T5" fmla="*/ 40 h 1864"/>
                <a:gd name="T6" fmla="*/ 980 w 1421"/>
                <a:gd name="T7" fmla="*/ 86 h 1864"/>
                <a:gd name="T8" fmla="*/ 1060 w 1421"/>
                <a:gd name="T9" fmla="*/ 153 h 1864"/>
                <a:gd name="T10" fmla="*/ 1094 w 1421"/>
                <a:gd name="T11" fmla="*/ 186 h 1864"/>
                <a:gd name="T12" fmla="*/ 1147 w 1421"/>
                <a:gd name="T13" fmla="*/ 272 h 1864"/>
                <a:gd name="T14" fmla="*/ 1181 w 1421"/>
                <a:gd name="T15" fmla="*/ 358 h 1864"/>
                <a:gd name="T16" fmla="*/ 1201 w 1421"/>
                <a:gd name="T17" fmla="*/ 464 h 1864"/>
                <a:gd name="T18" fmla="*/ 1207 w 1421"/>
                <a:gd name="T19" fmla="*/ 518 h 1864"/>
                <a:gd name="T20" fmla="*/ 1194 w 1421"/>
                <a:gd name="T21" fmla="*/ 610 h 1864"/>
                <a:gd name="T22" fmla="*/ 1174 w 1421"/>
                <a:gd name="T23" fmla="*/ 697 h 1864"/>
                <a:gd name="T24" fmla="*/ 1134 w 1421"/>
                <a:gd name="T25" fmla="*/ 776 h 1864"/>
                <a:gd name="T26" fmla="*/ 1080 w 1421"/>
                <a:gd name="T27" fmla="*/ 843 h 1864"/>
                <a:gd name="T28" fmla="*/ 947 w 1421"/>
                <a:gd name="T29" fmla="*/ 949 h 1864"/>
                <a:gd name="T30" fmla="*/ 774 w 1421"/>
                <a:gd name="T31" fmla="*/ 1009 h 1864"/>
                <a:gd name="T32" fmla="*/ 1094 w 1421"/>
                <a:gd name="T33" fmla="*/ 1864 h 1864"/>
                <a:gd name="T34" fmla="*/ 266 w 1421"/>
                <a:gd name="T35" fmla="*/ 1028 h 1864"/>
                <a:gd name="T36" fmla="*/ 0 w 1421"/>
                <a:gd name="T37" fmla="*/ 1864 h 1864"/>
                <a:gd name="T38" fmla="*/ 633 w 1421"/>
                <a:gd name="T39" fmla="*/ 0 h 1864"/>
                <a:gd name="T40" fmla="*/ 620 w 1421"/>
                <a:gd name="T41" fmla="*/ 770 h 1864"/>
                <a:gd name="T42" fmla="*/ 707 w 1421"/>
                <a:gd name="T43" fmla="*/ 770 h 1864"/>
                <a:gd name="T44" fmla="*/ 827 w 1421"/>
                <a:gd name="T45" fmla="*/ 723 h 1864"/>
                <a:gd name="T46" fmla="*/ 874 w 1421"/>
                <a:gd name="T47" fmla="*/ 690 h 1864"/>
                <a:gd name="T48" fmla="*/ 920 w 1421"/>
                <a:gd name="T49" fmla="*/ 610 h 1864"/>
                <a:gd name="T50" fmla="*/ 940 w 1421"/>
                <a:gd name="T51" fmla="*/ 511 h 1864"/>
                <a:gd name="T52" fmla="*/ 934 w 1421"/>
                <a:gd name="T53" fmla="*/ 458 h 1864"/>
                <a:gd name="T54" fmla="*/ 900 w 1421"/>
                <a:gd name="T55" fmla="*/ 372 h 1864"/>
                <a:gd name="T56" fmla="*/ 874 w 1421"/>
                <a:gd name="T57" fmla="*/ 338 h 1864"/>
                <a:gd name="T58" fmla="*/ 780 w 1421"/>
                <a:gd name="T59" fmla="*/ 279 h 1864"/>
                <a:gd name="T60" fmla="*/ 620 w 1421"/>
                <a:gd name="T61" fmla="*/ 252 h 1864"/>
                <a:gd name="T62" fmla="*/ 266 w 1421"/>
                <a:gd name="T63" fmla="*/ 77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1" h="1864">
                  <a:moveTo>
                    <a:pt x="633" y="0"/>
                  </a:moveTo>
                  <a:lnTo>
                    <a:pt x="633" y="0"/>
                  </a:lnTo>
                  <a:lnTo>
                    <a:pt x="707" y="7"/>
                  </a:lnTo>
                  <a:lnTo>
                    <a:pt x="774" y="13"/>
                  </a:lnTo>
                  <a:lnTo>
                    <a:pt x="834" y="27"/>
                  </a:lnTo>
                  <a:lnTo>
                    <a:pt x="887" y="40"/>
                  </a:lnTo>
                  <a:lnTo>
                    <a:pt x="934" y="60"/>
                  </a:lnTo>
                  <a:lnTo>
                    <a:pt x="980" y="86"/>
                  </a:lnTo>
                  <a:lnTo>
                    <a:pt x="1020" y="119"/>
                  </a:lnTo>
                  <a:lnTo>
                    <a:pt x="1060" y="153"/>
                  </a:lnTo>
                  <a:lnTo>
                    <a:pt x="1060" y="153"/>
                  </a:lnTo>
                  <a:lnTo>
                    <a:pt x="1094" y="186"/>
                  </a:lnTo>
                  <a:lnTo>
                    <a:pt x="1121" y="226"/>
                  </a:lnTo>
                  <a:lnTo>
                    <a:pt x="1147" y="272"/>
                  </a:lnTo>
                  <a:lnTo>
                    <a:pt x="1167" y="312"/>
                  </a:lnTo>
                  <a:lnTo>
                    <a:pt x="1181" y="358"/>
                  </a:lnTo>
                  <a:lnTo>
                    <a:pt x="1194" y="411"/>
                  </a:lnTo>
                  <a:lnTo>
                    <a:pt x="1201" y="464"/>
                  </a:lnTo>
                  <a:lnTo>
                    <a:pt x="1207" y="518"/>
                  </a:lnTo>
                  <a:lnTo>
                    <a:pt x="1207" y="518"/>
                  </a:lnTo>
                  <a:lnTo>
                    <a:pt x="1201" y="564"/>
                  </a:lnTo>
                  <a:lnTo>
                    <a:pt x="1194" y="610"/>
                  </a:lnTo>
                  <a:lnTo>
                    <a:pt x="1187" y="657"/>
                  </a:lnTo>
                  <a:lnTo>
                    <a:pt x="1174" y="697"/>
                  </a:lnTo>
                  <a:lnTo>
                    <a:pt x="1154" y="737"/>
                  </a:lnTo>
                  <a:lnTo>
                    <a:pt x="1134" y="776"/>
                  </a:lnTo>
                  <a:lnTo>
                    <a:pt x="1107" y="810"/>
                  </a:lnTo>
                  <a:lnTo>
                    <a:pt x="1080" y="843"/>
                  </a:lnTo>
                  <a:lnTo>
                    <a:pt x="1020" y="902"/>
                  </a:lnTo>
                  <a:lnTo>
                    <a:pt x="947" y="949"/>
                  </a:lnTo>
                  <a:lnTo>
                    <a:pt x="860" y="989"/>
                  </a:lnTo>
                  <a:lnTo>
                    <a:pt x="774" y="1009"/>
                  </a:lnTo>
                  <a:lnTo>
                    <a:pt x="1421" y="1864"/>
                  </a:lnTo>
                  <a:lnTo>
                    <a:pt x="1094" y="1864"/>
                  </a:lnTo>
                  <a:lnTo>
                    <a:pt x="460" y="1028"/>
                  </a:lnTo>
                  <a:lnTo>
                    <a:pt x="266" y="1028"/>
                  </a:lnTo>
                  <a:lnTo>
                    <a:pt x="266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33" y="0"/>
                  </a:lnTo>
                  <a:close/>
                  <a:moveTo>
                    <a:pt x="266" y="770"/>
                  </a:moveTo>
                  <a:lnTo>
                    <a:pt x="620" y="770"/>
                  </a:lnTo>
                  <a:lnTo>
                    <a:pt x="620" y="770"/>
                  </a:lnTo>
                  <a:lnTo>
                    <a:pt x="707" y="770"/>
                  </a:lnTo>
                  <a:lnTo>
                    <a:pt x="780" y="750"/>
                  </a:lnTo>
                  <a:lnTo>
                    <a:pt x="827" y="723"/>
                  </a:lnTo>
                  <a:lnTo>
                    <a:pt x="874" y="690"/>
                  </a:lnTo>
                  <a:lnTo>
                    <a:pt x="874" y="690"/>
                  </a:lnTo>
                  <a:lnTo>
                    <a:pt x="900" y="657"/>
                  </a:lnTo>
                  <a:lnTo>
                    <a:pt x="920" y="610"/>
                  </a:lnTo>
                  <a:lnTo>
                    <a:pt x="934" y="564"/>
                  </a:lnTo>
                  <a:lnTo>
                    <a:pt x="940" y="511"/>
                  </a:lnTo>
                  <a:lnTo>
                    <a:pt x="940" y="511"/>
                  </a:lnTo>
                  <a:lnTo>
                    <a:pt x="934" y="458"/>
                  </a:lnTo>
                  <a:lnTo>
                    <a:pt x="920" y="411"/>
                  </a:lnTo>
                  <a:lnTo>
                    <a:pt x="900" y="372"/>
                  </a:lnTo>
                  <a:lnTo>
                    <a:pt x="874" y="338"/>
                  </a:lnTo>
                  <a:lnTo>
                    <a:pt x="874" y="338"/>
                  </a:lnTo>
                  <a:lnTo>
                    <a:pt x="827" y="305"/>
                  </a:lnTo>
                  <a:lnTo>
                    <a:pt x="780" y="279"/>
                  </a:lnTo>
                  <a:lnTo>
                    <a:pt x="707" y="259"/>
                  </a:lnTo>
                  <a:lnTo>
                    <a:pt x="620" y="252"/>
                  </a:lnTo>
                  <a:lnTo>
                    <a:pt x="266" y="252"/>
                  </a:lnTo>
                  <a:lnTo>
                    <a:pt x="266" y="770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1" name="Freeform 41"/>
            <p:cNvSpPr>
              <a:spLocks noEditPoints="1"/>
            </p:cNvSpPr>
            <p:nvPr/>
          </p:nvSpPr>
          <p:spPr bwMode="auto">
            <a:xfrm>
              <a:off x="16944975" y="1922463"/>
              <a:ext cx="2085975" cy="2959100"/>
            </a:xfrm>
            <a:custGeom>
              <a:avLst/>
              <a:gdLst>
                <a:gd name="T0" fmla="*/ 1034 w 1314"/>
                <a:gd name="T1" fmla="*/ 863 h 1864"/>
                <a:gd name="T2" fmla="*/ 1147 w 1314"/>
                <a:gd name="T3" fmla="*/ 942 h 1864"/>
                <a:gd name="T4" fmla="*/ 1234 w 1314"/>
                <a:gd name="T5" fmla="*/ 1042 h 1864"/>
                <a:gd name="T6" fmla="*/ 1294 w 1314"/>
                <a:gd name="T7" fmla="*/ 1174 h 1864"/>
                <a:gd name="T8" fmla="*/ 1314 w 1314"/>
                <a:gd name="T9" fmla="*/ 1320 h 1864"/>
                <a:gd name="T10" fmla="*/ 1307 w 1314"/>
                <a:gd name="T11" fmla="*/ 1373 h 1864"/>
                <a:gd name="T12" fmla="*/ 1287 w 1314"/>
                <a:gd name="T13" fmla="*/ 1480 h 1864"/>
                <a:gd name="T14" fmla="*/ 1247 w 1314"/>
                <a:gd name="T15" fmla="*/ 1579 h 1864"/>
                <a:gd name="T16" fmla="*/ 1194 w 1314"/>
                <a:gd name="T17" fmla="*/ 1665 h 1864"/>
                <a:gd name="T18" fmla="*/ 1161 w 1314"/>
                <a:gd name="T19" fmla="*/ 1699 h 1864"/>
                <a:gd name="T20" fmla="*/ 1074 w 1314"/>
                <a:gd name="T21" fmla="*/ 1772 h 1864"/>
                <a:gd name="T22" fmla="*/ 974 w 1314"/>
                <a:gd name="T23" fmla="*/ 1818 h 1864"/>
                <a:gd name="T24" fmla="*/ 854 w 1314"/>
                <a:gd name="T25" fmla="*/ 1851 h 1864"/>
                <a:gd name="T26" fmla="*/ 713 w 1314"/>
                <a:gd name="T27" fmla="*/ 1864 h 1864"/>
                <a:gd name="T28" fmla="*/ 0 w 1314"/>
                <a:gd name="T29" fmla="*/ 0 h 1864"/>
                <a:gd name="T30" fmla="*/ 620 w 1314"/>
                <a:gd name="T31" fmla="*/ 0 h 1864"/>
                <a:gd name="T32" fmla="*/ 760 w 1314"/>
                <a:gd name="T33" fmla="*/ 13 h 1864"/>
                <a:gd name="T34" fmla="*/ 874 w 1314"/>
                <a:gd name="T35" fmla="*/ 40 h 1864"/>
                <a:gd name="T36" fmla="*/ 967 w 1314"/>
                <a:gd name="T37" fmla="*/ 86 h 1864"/>
                <a:gd name="T38" fmla="*/ 1040 w 1314"/>
                <a:gd name="T39" fmla="*/ 139 h 1864"/>
                <a:gd name="T40" fmla="*/ 1074 w 1314"/>
                <a:gd name="T41" fmla="*/ 179 h 1864"/>
                <a:gd name="T42" fmla="*/ 1127 w 1314"/>
                <a:gd name="T43" fmla="*/ 259 h 1864"/>
                <a:gd name="T44" fmla="*/ 1167 w 1314"/>
                <a:gd name="T45" fmla="*/ 352 h 1864"/>
                <a:gd name="T46" fmla="*/ 1187 w 1314"/>
                <a:gd name="T47" fmla="*/ 458 h 1864"/>
                <a:gd name="T48" fmla="*/ 1194 w 1314"/>
                <a:gd name="T49" fmla="*/ 518 h 1864"/>
                <a:gd name="T50" fmla="*/ 1181 w 1314"/>
                <a:gd name="T51" fmla="*/ 617 h 1864"/>
                <a:gd name="T52" fmla="*/ 1147 w 1314"/>
                <a:gd name="T53" fmla="*/ 710 h 1864"/>
                <a:gd name="T54" fmla="*/ 1094 w 1314"/>
                <a:gd name="T55" fmla="*/ 790 h 1864"/>
                <a:gd name="T56" fmla="*/ 1034 w 1314"/>
                <a:gd name="T57" fmla="*/ 863 h 1864"/>
                <a:gd name="T58" fmla="*/ 266 w 1314"/>
                <a:gd name="T59" fmla="*/ 770 h 1864"/>
                <a:gd name="T60" fmla="*/ 607 w 1314"/>
                <a:gd name="T61" fmla="*/ 770 h 1864"/>
                <a:gd name="T62" fmla="*/ 760 w 1314"/>
                <a:gd name="T63" fmla="*/ 750 h 1864"/>
                <a:gd name="T64" fmla="*/ 854 w 1314"/>
                <a:gd name="T65" fmla="*/ 690 h 1864"/>
                <a:gd name="T66" fmla="*/ 887 w 1314"/>
                <a:gd name="T67" fmla="*/ 657 h 1864"/>
                <a:gd name="T68" fmla="*/ 920 w 1314"/>
                <a:gd name="T69" fmla="*/ 564 h 1864"/>
                <a:gd name="T70" fmla="*/ 927 w 1314"/>
                <a:gd name="T71" fmla="*/ 511 h 1864"/>
                <a:gd name="T72" fmla="*/ 907 w 1314"/>
                <a:gd name="T73" fmla="*/ 411 h 1864"/>
                <a:gd name="T74" fmla="*/ 854 w 1314"/>
                <a:gd name="T75" fmla="*/ 332 h 1864"/>
                <a:gd name="T76" fmla="*/ 814 w 1314"/>
                <a:gd name="T77" fmla="*/ 299 h 1864"/>
                <a:gd name="T78" fmla="*/ 693 w 1314"/>
                <a:gd name="T79" fmla="*/ 259 h 1864"/>
                <a:gd name="T80" fmla="*/ 266 w 1314"/>
                <a:gd name="T81" fmla="*/ 252 h 1864"/>
                <a:gd name="T82" fmla="*/ 266 w 1314"/>
                <a:gd name="T83" fmla="*/ 1612 h 1864"/>
                <a:gd name="T84" fmla="*/ 700 w 1314"/>
                <a:gd name="T85" fmla="*/ 1612 h 1864"/>
                <a:gd name="T86" fmla="*/ 834 w 1314"/>
                <a:gd name="T87" fmla="*/ 1599 h 1864"/>
                <a:gd name="T88" fmla="*/ 900 w 1314"/>
                <a:gd name="T89" fmla="*/ 1573 h 1864"/>
                <a:gd name="T90" fmla="*/ 974 w 1314"/>
                <a:gd name="T91" fmla="*/ 1513 h 1864"/>
                <a:gd name="T92" fmla="*/ 1000 w 1314"/>
                <a:gd name="T93" fmla="*/ 1473 h 1864"/>
                <a:gd name="T94" fmla="*/ 1040 w 1314"/>
                <a:gd name="T95" fmla="*/ 1373 h 1864"/>
                <a:gd name="T96" fmla="*/ 1047 w 1314"/>
                <a:gd name="T97" fmla="*/ 1320 h 1864"/>
                <a:gd name="T98" fmla="*/ 1027 w 1314"/>
                <a:gd name="T99" fmla="*/ 1208 h 1864"/>
                <a:gd name="T100" fmla="*/ 974 w 1314"/>
                <a:gd name="T101" fmla="*/ 1121 h 1864"/>
                <a:gd name="T102" fmla="*/ 927 w 1314"/>
                <a:gd name="T103" fmla="*/ 1082 h 1864"/>
                <a:gd name="T104" fmla="*/ 867 w 1314"/>
                <a:gd name="T105" fmla="*/ 1048 h 1864"/>
                <a:gd name="T106" fmla="*/ 794 w 1314"/>
                <a:gd name="T107" fmla="*/ 1035 h 1864"/>
                <a:gd name="T108" fmla="*/ 266 w 1314"/>
                <a:gd name="T109" fmla="*/ 102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14" h="1864">
                  <a:moveTo>
                    <a:pt x="1034" y="863"/>
                  </a:moveTo>
                  <a:lnTo>
                    <a:pt x="1034" y="863"/>
                  </a:lnTo>
                  <a:lnTo>
                    <a:pt x="1094" y="896"/>
                  </a:lnTo>
                  <a:lnTo>
                    <a:pt x="1147" y="942"/>
                  </a:lnTo>
                  <a:lnTo>
                    <a:pt x="1194" y="989"/>
                  </a:lnTo>
                  <a:lnTo>
                    <a:pt x="1234" y="1042"/>
                  </a:lnTo>
                  <a:lnTo>
                    <a:pt x="1267" y="1108"/>
                  </a:lnTo>
                  <a:lnTo>
                    <a:pt x="1294" y="1174"/>
                  </a:lnTo>
                  <a:lnTo>
                    <a:pt x="1307" y="1241"/>
                  </a:lnTo>
                  <a:lnTo>
                    <a:pt x="1314" y="1320"/>
                  </a:lnTo>
                  <a:lnTo>
                    <a:pt x="1314" y="1320"/>
                  </a:lnTo>
                  <a:lnTo>
                    <a:pt x="1307" y="1373"/>
                  </a:lnTo>
                  <a:lnTo>
                    <a:pt x="1301" y="1427"/>
                  </a:lnTo>
                  <a:lnTo>
                    <a:pt x="1287" y="1480"/>
                  </a:lnTo>
                  <a:lnTo>
                    <a:pt x="1274" y="1533"/>
                  </a:lnTo>
                  <a:lnTo>
                    <a:pt x="1247" y="1579"/>
                  </a:lnTo>
                  <a:lnTo>
                    <a:pt x="1221" y="1619"/>
                  </a:lnTo>
                  <a:lnTo>
                    <a:pt x="1194" y="1665"/>
                  </a:lnTo>
                  <a:lnTo>
                    <a:pt x="1161" y="1699"/>
                  </a:lnTo>
                  <a:lnTo>
                    <a:pt x="1161" y="1699"/>
                  </a:lnTo>
                  <a:lnTo>
                    <a:pt x="1120" y="1738"/>
                  </a:lnTo>
                  <a:lnTo>
                    <a:pt x="1074" y="1772"/>
                  </a:lnTo>
                  <a:lnTo>
                    <a:pt x="1027" y="1798"/>
                  </a:lnTo>
                  <a:lnTo>
                    <a:pt x="974" y="1818"/>
                  </a:lnTo>
                  <a:lnTo>
                    <a:pt x="920" y="1838"/>
                  </a:lnTo>
                  <a:lnTo>
                    <a:pt x="854" y="1851"/>
                  </a:lnTo>
                  <a:lnTo>
                    <a:pt x="787" y="1858"/>
                  </a:lnTo>
                  <a:lnTo>
                    <a:pt x="713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20" y="0"/>
                  </a:lnTo>
                  <a:lnTo>
                    <a:pt x="620" y="0"/>
                  </a:lnTo>
                  <a:lnTo>
                    <a:pt x="693" y="7"/>
                  </a:lnTo>
                  <a:lnTo>
                    <a:pt x="760" y="13"/>
                  </a:lnTo>
                  <a:lnTo>
                    <a:pt x="820" y="20"/>
                  </a:lnTo>
                  <a:lnTo>
                    <a:pt x="874" y="40"/>
                  </a:lnTo>
                  <a:lnTo>
                    <a:pt x="920" y="60"/>
                  </a:lnTo>
                  <a:lnTo>
                    <a:pt x="967" y="86"/>
                  </a:lnTo>
                  <a:lnTo>
                    <a:pt x="1007" y="113"/>
                  </a:lnTo>
                  <a:lnTo>
                    <a:pt x="1040" y="139"/>
                  </a:lnTo>
                  <a:lnTo>
                    <a:pt x="1040" y="139"/>
                  </a:lnTo>
                  <a:lnTo>
                    <a:pt x="1074" y="179"/>
                  </a:lnTo>
                  <a:lnTo>
                    <a:pt x="1107" y="219"/>
                  </a:lnTo>
                  <a:lnTo>
                    <a:pt x="1127" y="259"/>
                  </a:lnTo>
                  <a:lnTo>
                    <a:pt x="1154" y="305"/>
                  </a:lnTo>
                  <a:lnTo>
                    <a:pt x="1167" y="352"/>
                  </a:lnTo>
                  <a:lnTo>
                    <a:pt x="1181" y="405"/>
                  </a:lnTo>
                  <a:lnTo>
                    <a:pt x="1187" y="458"/>
                  </a:lnTo>
                  <a:lnTo>
                    <a:pt x="1194" y="518"/>
                  </a:lnTo>
                  <a:lnTo>
                    <a:pt x="1194" y="518"/>
                  </a:lnTo>
                  <a:lnTo>
                    <a:pt x="1187" y="564"/>
                  </a:lnTo>
                  <a:lnTo>
                    <a:pt x="1181" y="617"/>
                  </a:lnTo>
                  <a:lnTo>
                    <a:pt x="1167" y="664"/>
                  </a:lnTo>
                  <a:lnTo>
                    <a:pt x="1147" y="710"/>
                  </a:lnTo>
                  <a:lnTo>
                    <a:pt x="1120" y="750"/>
                  </a:lnTo>
                  <a:lnTo>
                    <a:pt x="1094" y="790"/>
                  </a:lnTo>
                  <a:lnTo>
                    <a:pt x="1067" y="829"/>
                  </a:lnTo>
                  <a:lnTo>
                    <a:pt x="1034" y="863"/>
                  </a:lnTo>
                  <a:lnTo>
                    <a:pt x="1034" y="863"/>
                  </a:lnTo>
                  <a:close/>
                  <a:moveTo>
                    <a:pt x="266" y="770"/>
                  </a:moveTo>
                  <a:lnTo>
                    <a:pt x="607" y="770"/>
                  </a:lnTo>
                  <a:lnTo>
                    <a:pt x="607" y="770"/>
                  </a:lnTo>
                  <a:lnTo>
                    <a:pt x="693" y="770"/>
                  </a:lnTo>
                  <a:lnTo>
                    <a:pt x="760" y="750"/>
                  </a:lnTo>
                  <a:lnTo>
                    <a:pt x="814" y="730"/>
                  </a:lnTo>
                  <a:lnTo>
                    <a:pt x="854" y="690"/>
                  </a:lnTo>
                  <a:lnTo>
                    <a:pt x="854" y="690"/>
                  </a:lnTo>
                  <a:lnTo>
                    <a:pt x="887" y="657"/>
                  </a:lnTo>
                  <a:lnTo>
                    <a:pt x="907" y="610"/>
                  </a:lnTo>
                  <a:lnTo>
                    <a:pt x="920" y="564"/>
                  </a:lnTo>
                  <a:lnTo>
                    <a:pt x="927" y="511"/>
                  </a:lnTo>
                  <a:lnTo>
                    <a:pt x="927" y="511"/>
                  </a:lnTo>
                  <a:lnTo>
                    <a:pt x="920" y="458"/>
                  </a:lnTo>
                  <a:lnTo>
                    <a:pt x="907" y="411"/>
                  </a:lnTo>
                  <a:lnTo>
                    <a:pt x="887" y="372"/>
                  </a:lnTo>
                  <a:lnTo>
                    <a:pt x="854" y="332"/>
                  </a:lnTo>
                  <a:lnTo>
                    <a:pt x="854" y="332"/>
                  </a:lnTo>
                  <a:lnTo>
                    <a:pt x="814" y="299"/>
                  </a:lnTo>
                  <a:lnTo>
                    <a:pt x="760" y="272"/>
                  </a:lnTo>
                  <a:lnTo>
                    <a:pt x="693" y="259"/>
                  </a:lnTo>
                  <a:lnTo>
                    <a:pt x="607" y="252"/>
                  </a:lnTo>
                  <a:lnTo>
                    <a:pt x="266" y="252"/>
                  </a:lnTo>
                  <a:lnTo>
                    <a:pt x="266" y="770"/>
                  </a:lnTo>
                  <a:close/>
                  <a:moveTo>
                    <a:pt x="266" y="1612"/>
                  </a:moveTo>
                  <a:lnTo>
                    <a:pt x="700" y="1612"/>
                  </a:lnTo>
                  <a:lnTo>
                    <a:pt x="700" y="1612"/>
                  </a:lnTo>
                  <a:lnTo>
                    <a:pt x="794" y="1606"/>
                  </a:lnTo>
                  <a:lnTo>
                    <a:pt x="834" y="1599"/>
                  </a:lnTo>
                  <a:lnTo>
                    <a:pt x="867" y="1586"/>
                  </a:lnTo>
                  <a:lnTo>
                    <a:pt x="900" y="1573"/>
                  </a:lnTo>
                  <a:lnTo>
                    <a:pt x="927" y="1553"/>
                  </a:lnTo>
                  <a:lnTo>
                    <a:pt x="974" y="1513"/>
                  </a:lnTo>
                  <a:lnTo>
                    <a:pt x="974" y="1513"/>
                  </a:lnTo>
                  <a:lnTo>
                    <a:pt x="1000" y="1473"/>
                  </a:lnTo>
                  <a:lnTo>
                    <a:pt x="1027" y="1427"/>
                  </a:lnTo>
                  <a:lnTo>
                    <a:pt x="1040" y="1373"/>
                  </a:lnTo>
                  <a:lnTo>
                    <a:pt x="1047" y="1320"/>
                  </a:lnTo>
                  <a:lnTo>
                    <a:pt x="1047" y="1320"/>
                  </a:lnTo>
                  <a:lnTo>
                    <a:pt x="1040" y="1261"/>
                  </a:lnTo>
                  <a:lnTo>
                    <a:pt x="1027" y="1208"/>
                  </a:lnTo>
                  <a:lnTo>
                    <a:pt x="1000" y="1161"/>
                  </a:lnTo>
                  <a:lnTo>
                    <a:pt x="974" y="1121"/>
                  </a:lnTo>
                  <a:lnTo>
                    <a:pt x="974" y="1121"/>
                  </a:lnTo>
                  <a:lnTo>
                    <a:pt x="927" y="1082"/>
                  </a:lnTo>
                  <a:lnTo>
                    <a:pt x="900" y="1068"/>
                  </a:lnTo>
                  <a:lnTo>
                    <a:pt x="867" y="1048"/>
                  </a:lnTo>
                  <a:lnTo>
                    <a:pt x="834" y="1042"/>
                  </a:lnTo>
                  <a:lnTo>
                    <a:pt x="794" y="1035"/>
                  </a:lnTo>
                  <a:lnTo>
                    <a:pt x="700" y="1028"/>
                  </a:lnTo>
                  <a:lnTo>
                    <a:pt x="266" y="1028"/>
                  </a:lnTo>
                  <a:lnTo>
                    <a:pt x="266" y="1612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2" name="Freeform 42"/>
            <p:cNvSpPr>
              <a:spLocks noEditPoints="1"/>
            </p:cNvSpPr>
            <p:nvPr/>
          </p:nvSpPr>
          <p:spPr bwMode="auto">
            <a:xfrm>
              <a:off x="-15989300" y="1922463"/>
              <a:ext cx="2722563" cy="2959100"/>
            </a:xfrm>
            <a:custGeom>
              <a:avLst/>
              <a:gdLst>
                <a:gd name="T0" fmla="*/ 0 w 1715"/>
                <a:gd name="T1" fmla="*/ 1864 h 1864"/>
                <a:gd name="T2" fmla="*/ 688 w 1715"/>
                <a:gd name="T3" fmla="*/ 0 h 1864"/>
                <a:gd name="T4" fmla="*/ 1028 w 1715"/>
                <a:gd name="T5" fmla="*/ 0 h 1864"/>
                <a:gd name="T6" fmla="*/ 1715 w 1715"/>
                <a:gd name="T7" fmla="*/ 1864 h 1864"/>
                <a:gd name="T8" fmla="*/ 1355 w 1715"/>
                <a:gd name="T9" fmla="*/ 1864 h 1864"/>
                <a:gd name="T10" fmla="*/ 1195 w 1715"/>
                <a:gd name="T11" fmla="*/ 1427 h 1864"/>
                <a:gd name="T12" fmla="*/ 521 w 1715"/>
                <a:gd name="T13" fmla="*/ 1427 h 1864"/>
                <a:gd name="T14" fmla="*/ 361 w 1715"/>
                <a:gd name="T15" fmla="*/ 1864 h 1864"/>
                <a:gd name="T16" fmla="*/ 0 w 1715"/>
                <a:gd name="T17" fmla="*/ 1864 h 1864"/>
                <a:gd name="T18" fmla="*/ 641 w 1715"/>
                <a:gd name="T19" fmla="*/ 1108 h 1864"/>
                <a:gd name="T20" fmla="*/ 1075 w 1715"/>
                <a:gd name="T21" fmla="*/ 1108 h 1864"/>
                <a:gd name="T22" fmla="*/ 861 w 1715"/>
                <a:gd name="T23" fmla="*/ 511 h 1864"/>
                <a:gd name="T24" fmla="*/ 641 w 1715"/>
                <a:gd name="T25" fmla="*/ 110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5" h="1864">
                  <a:moveTo>
                    <a:pt x="0" y="1864"/>
                  </a:moveTo>
                  <a:lnTo>
                    <a:pt x="688" y="0"/>
                  </a:lnTo>
                  <a:lnTo>
                    <a:pt x="1028" y="0"/>
                  </a:lnTo>
                  <a:lnTo>
                    <a:pt x="1715" y="1864"/>
                  </a:lnTo>
                  <a:lnTo>
                    <a:pt x="1355" y="1864"/>
                  </a:lnTo>
                  <a:lnTo>
                    <a:pt x="1195" y="1427"/>
                  </a:lnTo>
                  <a:lnTo>
                    <a:pt x="521" y="1427"/>
                  </a:lnTo>
                  <a:lnTo>
                    <a:pt x="361" y="1864"/>
                  </a:lnTo>
                  <a:lnTo>
                    <a:pt x="0" y="1864"/>
                  </a:lnTo>
                  <a:close/>
                  <a:moveTo>
                    <a:pt x="641" y="1108"/>
                  </a:moveTo>
                  <a:lnTo>
                    <a:pt x="1075" y="1108"/>
                  </a:lnTo>
                  <a:lnTo>
                    <a:pt x="861" y="511"/>
                  </a:lnTo>
                  <a:lnTo>
                    <a:pt x="641" y="1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4" name="Freeform 43"/>
            <p:cNvSpPr>
              <a:spLocks noEditPoints="1"/>
            </p:cNvSpPr>
            <p:nvPr/>
          </p:nvSpPr>
          <p:spPr bwMode="auto">
            <a:xfrm>
              <a:off x="-8288338" y="1922463"/>
              <a:ext cx="2722563" cy="2959100"/>
            </a:xfrm>
            <a:custGeom>
              <a:avLst/>
              <a:gdLst>
                <a:gd name="T0" fmla="*/ 0 w 1715"/>
                <a:gd name="T1" fmla="*/ 1864 h 1864"/>
                <a:gd name="T2" fmla="*/ 688 w 1715"/>
                <a:gd name="T3" fmla="*/ 0 h 1864"/>
                <a:gd name="T4" fmla="*/ 1035 w 1715"/>
                <a:gd name="T5" fmla="*/ 0 h 1864"/>
                <a:gd name="T6" fmla="*/ 1715 w 1715"/>
                <a:gd name="T7" fmla="*/ 1864 h 1864"/>
                <a:gd name="T8" fmla="*/ 1355 w 1715"/>
                <a:gd name="T9" fmla="*/ 1864 h 1864"/>
                <a:gd name="T10" fmla="*/ 1195 w 1715"/>
                <a:gd name="T11" fmla="*/ 1427 h 1864"/>
                <a:gd name="T12" fmla="*/ 528 w 1715"/>
                <a:gd name="T13" fmla="*/ 1427 h 1864"/>
                <a:gd name="T14" fmla="*/ 361 w 1715"/>
                <a:gd name="T15" fmla="*/ 1864 h 1864"/>
                <a:gd name="T16" fmla="*/ 0 w 1715"/>
                <a:gd name="T17" fmla="*/ 1864 h 1864"/>
                <a:gd name="T18" fmla="*/ 641 w 1715"/>
                <a:gd name="T19" fmla="*/ 1108 h 1864"/>
                <a:gd name="T20" fmla="*/ 1081 w 1715"/>
                <a:gd name="T21" fmla="*/ 1108 h 1864"/>
                <a:gd name="T22" fmla="*/ 861 w 1715"/>
                <a:gd name="T23" fmla="*/ 511 h 1864"/>
                <a:gd name="T24" fmla="*/ 641 w 1715"/>
                <a:gd name="T25" fmla="*/ 110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5" h="1864">
                  <a:moveTo>
                    <a:pt x="0" y="1864"/>
                  </a:moveTo>
                  <a:lnTo>
                    <a:pt x="688" y="0"/>
                  </a:lnTo>
                  <a:lnTo>
                    <a:pt x="1035" y="0"/>
                  </a:lnTo>
                  <a:lnTo>
                    <a:pt x="1715" y="1864"/>
                  </a:lnTo>
                  <a:lnTo>
                    <a:pt x="1355" y="1864"/>
                  </a:lnTo>
                  <a:lnTo>
                    <a:pt x="1195" y="1427"/>
                  </a:lnTo>
                  <a:lnTo>
                    <a:pt x="528" y="1427"/>
                  </a:lnTo>
                  <a:lnTo>
                    <a:pt x="361" y="1864"/>
                  </a:lnTo>
                  <a:lnTo>
                    <a:pt x="0" y="1864"/>
                  </a:lnTo>
                  <a:close/>
                  <a:moveTo>
                    <a:pt x="641" y="1108"/>
                  </a:moveTo>
                  <a:lnTo>
                    <a:pt x="1081" y="1108"/>
                  </a:lnTo>
                  <a:lnTo>
                    <a:pt x="861" y="511"/>
                  </a:lnTo>
                  <a:lnTo>
                    <a:pt x="641" y="1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5" name="Freeform 44"/>
            <p:cNvSpPr>
              <a:spLocks/>
            </p:cNvSpPr>
            <p:nvPr/>
          </p:nvSpPr>
          <p:spPr bwMode="auto">
            <a:xfrm>
              <a:off x="-12990513" y="1922463"/>
              <a:ext cx="2532063" cy="2959100"/>
            </a:xfrm>
            <a:custGeom>
              <a:avLst/>
              <a:gdLst>
                <a:gd name="T0" fmla="*/ 0 w 1595"/>
                <a:gd name="T1" fmla="*/ 0 h 1864"/>
                <a:gd name="T2" fmla="*/ 273 w 1595"/>
                <a:gd name="T3" fmla="*/ 0 h 1864"/>
                <a:gd name="T4" fmla="*/ 1234 w 1595"/>
                <a:gd name="T5" fmla="*/ 1188 h 1864"/>
                <a:gd name="T6" fmla="*/ 1234 w 1595"/>
                <a:gd name="T7" fmla="*/ 0 h 1864"/>
                <a:gd name="T8" fmla="*/ 1595 w 1595"/>
                <a:gd name="T9" fmla="*/ 0 h 1864"/>
                <a:gd name="T10" fmla="*/ 1595 w 1595"/>
                <a:gd name="T11" fmla="*/ 1864 h 1864"/>
                <a:gd name="T12" fmla="*/ 1341 w 1595"/>
                <a:gd name="T13" fmla="*/ 1864 h 1864"/>
                <a:gd name="T14" fmla="*/ 360 w 1595"/>
                <a:gd name="T15" fmla="*/ 650 h 1864"/>
                <a:gd name="T16" fmla="*/ 360 w 1595"/>
                <a:gd name="T17" fmla="*/ 1864 h 1864"/>
                <a:gd name="T18" fmla="*/ 0 w 1595"/>
                <a:gd name="T19" fmla="*/ 1864 h 1864"/>
                <a:gd name="T20" fmla="*/ 0 w 1595"/>
                <a:gd name="T21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5" h="1864">
                  <a:moveTo>
                    <a:pt x="0" y="0"/>
                  </a:moveTo>
                  <a:lnTo>
                    <a:pt x="273" y="0"/>
                  </a:lnTo>
                  <a:lnTo>
                    <a:pt x="1234" y="1188"/>
                  </a:lnTo>
                  <a:lnTo>
                    <a:pt x="1234" y="0"/>
                  </a:lnTo>
                  <a:lnTo>
                    <a:pt x="1595" y="0"/>
                  </a:lnTo>
                  <a:lnTo>
                    <a:pt x="1595" y="1864"/>
                  </a:lnTo>
                  <a:lnTo>
                    <a:pt x="1341" y="1864"/>
                  </a:lnTo>
                  <a:lnTo>
                    <a:pt x="360" y="650"/>
                  </a:lnTo>
                  <a:lnTo>
                    <a:pt x="360" y="1864"/>
                  </a:lnTo>
                  <a:lnTo>
                    <a:pt x="0" y="18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7" name="Freeform 45"/>
            <p:cNvSpPr>
              <a:spLocks/>
            </p:cNvSpPr>
            <p:nvPr/>
          </p:nvSpPr>
          <p:spPr bwMode="auto">
            <a:xfrm>
              <a:off x="-10120313" y="1922463"/>
              <a:ext cx="2139950" cy="2959100"/>
            </a:xfrm>
            <a:custGeom>
              <a:avLst/>
              <a:gdLst>
                <a:gd name="T0" fmla="*/ 1348 w 1348"/>
                <a:gd name="T1" fmla="*/ 0 h 1864"/>
                <a:gd name="T2" fmla="*/ 1348 w 1348"/>
                <a:gd name="T3" fmla="*/ 319 h 1864"/>
                <a:gd name="T4" fmla="*/ 854 w 1348"/>
                <a:gd name="T5" fmla="*/ 319 h 1864"/>
                <a:gd name="T6" fmla="*/ 854 w 1348"/>
                <a:gd name="T7" fmla="*/ 1864 h 1864"/>
                <a:gd name="T8" fmla="*/ 494 w 1348"/>
                <a:gd name="T9" fmla="*/ 1864 h 1864"/>
                <a:gd name="T10" fmla="*/ 494 w 1348"/>
                <a:gd name="T11" fmla="*/ 319 h 1864"/>
                <a:gd name="T12" fmla="*/ 0 w 1348"/>
                <a:gd name="T13" fmla="*/ 319 h 1864"/>
                <a:gd name="T14" fmla="*/ 0 w 1348"/>
                <a:gd name="T15" fmla="*/ 0 h 1864"/>
                <a:gd name="T16" fmla="*/ 1348 w 1348"/>
                <a:gd name="T17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8" h="1864">
                  <a:moveTo>
                    <a:pt x="1348" y="0"/>
                  </a:moveTo>
                  <a:lnTo>
                    <a:pt x="1348" y="319"/>
                  </a:lnTo>
                  <a:lnTo>
                    <a:pt x="854" y="319"/>
                  </a:lnTo>
                  <a:lnTo>
                    <a:pt x="854" y="1864"/>
                  </a:lnTo>
                  <a:lnTo>
                    <a:pt x="494" y="1864"/>
                  </a:lnTo>
                  <a:lnTo>
                    <a:pt x="494" y="319"/>
                  </a:lnTo>
                  <a:lnTo>
                    <a:pt x="0" y="319"/>
                  </a:lnTo>
                  <a:lnTo>
                    <a:pt x="0" y="0"/>
                  </a:lnTo>
                  <a:lnTo>
                    <a:pt x="13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-5289550" y="1922463"/>
              <a:ext cx="2530475" cy="2959100"/>
            </a:xfrm>
            <a:custGeom>
              <a:avLst/>
              <a:gdLst>
                <a:gd name="T0" fmla="*/ 1014 w 1594"/>
                <a:gd name="T1" fmla="*/ 1055 h 1864"/>
                <a:gd name="T2" fmla="*/ 1061 w 1594"/>
                <a:gd name="T3" fmla="*/ 1035 h 1864"/>
                <a:gd name="T4" fmla="*/ 1154 w 1594"/>
                <a:gd name="T5" fmla="*/ 975 h 1864"/>
                <a:gd name="T6" fmla="*/ 1187 w 1594"/>
                <a:gd name="T7" fmla="*/ 942 h 1864"/>
                <a:gd name="T8" fmla="*/ 1254 w 1594"/>
                <a:gd name="T9" fmla="*/ 863 h 1864"/>
                <a:gd name="T10" fmla="*/ 1301 w 1594"/>
                <a:gd name="T11" fmla="*/ 763 h 1864"/>
                <a:gd name="T12" fmla="*/ 1328 w 1594"/>
                <a:gd name="T13" fmla="*/ 664 h 1864"/>
                <a:gd name="T14" fmla="*/ 1341 w 1594"/>
                <a:gd name="T15" fmla="*/ 557 h 1864"/>
                <a:gd name="T16" fmla="*/ 1334 w 1594"/>
                <a:gd name="T17" fmla="*/ 498 h 1864"/>
                <a:gd name="T18" fmla="*/ 1314 w 1594"/>
                <a:gd name="T19" fmla="*/ 392 h 1864"/>
                <a:gd name="T20" fmla="*/ 1281 w 1594"/>
                <a:gd name="T21" fmla="*/ 292 h 1864"/>
                <a:gd name="T22" fmla="*/ 1221 w 1594"/>
                <a:gd name="T23" fmla="*/ 206 h 1864"/>
                <a:gd name="T24" fmla="*/ 1187 w 1594"/>
                <a:gd name="T25" fmla="*/ 166 h 1864"/>
                <a:gd name="T26" fmla="*/ 1107 w 1594"/>
                <a:gd name="T27" fmla="*/ 100 h 1864"/>
                <a:gd name="T28" fmla="*/ 1001 w 1594"/>
                <a:gd name="T29" fmla="*/ 46 h 1864"/>
                <a:gd name="T30" fmla="*/ 867 w 1594"/>
                <a:gd name="T31" fmla="*/ 13 h 1864"/>
                <a:gd name="T32" fmla="*/ 700 w 1594"/>
                <a:gd name="T33" fmla="*/ 0 h 1864"/>
                <a:gd name="T34" fmla="*/ 0 w 1594"/>
                <a:gd name="T35" fmla="*/ 1864 h 1864"/>
                <a:gd name="T36" fmla="*/ 360 w 1594"/>
                <a:gd name="T37" fmla="*/ 1108 h 1864"/>
                <a:gd name="T38" fmla="*/ 1201 w 1594"/>
                <a:gd name="T39" fmla="*/ 1864 h 1864"/>
                <a:gd name="T40" fmla="*/ 360 w 1594"/>
                <a:gd name="T41" fmla="*/ 319 h 1864"/>
                <a:gd name="T42" fmla="*/ 687 w 1594"/>
                <a:gd name="T43" fmla="*/ 319 h 1864"/>
                <a:gd name="T44" fmla="*/ 834 w 1594"/>
                <a:gd name="T45" fmla="*/ 338 h 1864"/>
                <a:gd name="T46" fmla="*/ 914 w 1594"/>
                <a:gd name="T47" fmla="*/ 398 h 1864"/>
                <a:gd name="T48" fmla="*/ 941 w 1594"/>
                <a:gd name="T49" fmla="*/ 431 h 1864"/>
                <a:gd name="T50" fmla="*/ 974 w 1594"/>
                <a:gd name="T51" fmla="*/ 511 h 1864"/>
                <a:gd name="T52" fmla="*/ 974 w 1594"/>
                <a:gd name="T53" fmla="*/ 557 h 1864"/>
                <a:gd name="T54" fmla="*/ 961 w 1594"/>
                <a:gd name="T55" fmla="*/ 637 h 1864"/>
                <a:gd name="T56" fmla="*/ 914 w 1594"/>
                <a:gd name="T57" fmla="*/ 710 h 1864"/>
                <a:gd name="T58" fmla="*/ 881 w 1594"/>
                <a:gd name="T59" fmla="*/ 743 h 1864"/>
                <a:gd name="T60" fmla="*/ 767 w 1594"/>
                <a:gd name="T61" fmla="*/ 783 h 1864"/>
                <a:gd name="T62" fmla="*/ 360 w 1594"/>
                <a:gd name="T63" fmla="*/ 783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94" h="1864">
                  <a:moveTo>
                    <a:pt x="1594" y="1864"/>
                  </a:moveTo>
                  <a:lnTo>
                    <a:pt x="1014" y="1055"/>
                  </a:lnTo>
                  <a:lnTo>
                    <a:pt x="1014" y="1055"/>
                  </a:lnTo>
                  <a:lnTo>
                    <a:pt x="1061" y="1035"/>
                  </a:lnTo>
                  <a:lnTo>
                    <a:pt x="1107" y="1009"/>
                  </a:lnTo>
                  <a:lnTo>
                    <a:pt x="1154" y="975"/>
                  </a:lnTo>
                  <a:lnTo>
                    <a:pt x="1187" y="942"/>
                  </a:lnTo>
                  <a:lnTo>
                    <a:pt x="1187" y="942"/>
                  </a:lnTo>
                  <a:lnTo>
                    <a:pt x="1221" y="902"/>
                  </a:lnTo>
                  <a:lnTo>
                    <a:pt x="1254" y="863"/>
                  </a:lnTo>
                  <a:lnTo>
                    <a:pt x="1281" y="816"/>
                  </a:lnTo>
                  <a:lnTo>
                    <a:pt x="1301" y="763"/>
                  </a:lnTo>
                  <a:lnTo>
                    <a:pt x="1314" y="717"/>
                  </a:lnTo>
                  <a:lnTo>
                    <a:pt x="1328" y="664"/>
                  </a:lnTo>
                  <a:lnTo>
                    <a:pt x="1334" y="610"/>
                  </a:lnTo>
                  <a:lnTo>
                    <a:pt x="1341" y="557"/>
                  </a:lnTo>
                  <a:lnTo>
                    <a:pt x="1341" y="557"/>
                  </a:lnTo>
                  <a:lnTo>
                    <a:pt x="1334" y="498"/>
                  </a:lnTo>
                  <a:lnTo>
                    <a:pt x="1328" y="445"/>
                  </a:lnTo>
                  <a:lnTo>
                    <a:pt x="1314" y="392"/>
                  </a:lnTo>
                  <a:lnTo>
                    <a:pt x="1301" y="345"/>
                  </a:lnTo>
                  <a:lnTo>
                    <a:pt x="1281" y="292"/>
                  </a:lnTo>
                  <a:lnTo>
                    <a:pt x="1254" y="252"/>
                  </a:lnTo>
                  <a:lnTo>
                    <a:pt x="1221" y="206"/>
                  </a:lnTo>
                  <a:lnTo>
                    <a:pt x="1187" y="166"/>
                  </a:lnTo>
                  <a:lnTo>
                    <a:pt x="1187" y="166"/>
                  </a:lnTo>
                  <a:lnTo>
                    <a:pt x="1147" y="133"/>
                  </a:lnTo>
                  <a:lnTo>
                    <a:pt x="1107" y="100"/>
                  </a:lnTo>
                  <a:lnTo>
                    <a:pt x="1054" y="66"/>
                  </a:lnTo>
                  <a:lnTo>
                    <a:pt x="1001" y="46"/>
                  </a:lnTo>
                  <a:lnTo>
                    <a:pt x="934" y="27"/>
                  </a:lnTo>
                  <a:lnTo>
                    <a:pt x="867" y="13"/>
                  </a:lnTo>
                  <a:lnTo>
                    <a:pt x="787" y="7"/>
                  </a:lnTo>
                  <a:lnTo>
                    <a:pt x="700" y="0"/>
                  </a:lnTo>
                  <a:lnTo>
                    <a:pt x="0" y="0"/>
                  </a:lnTo>
                  <a:lnTo>
                    <a:pt x="0" y="1864"/>
                  </a:lnTo>
                  <a:lnTo>
                    <a:pt x="360" y="1864"/>
                  </a:lnTo>
                  <a:lnTo>
                    <a:pt x="360" y="1108"/>
                  </a:lnTo>
                  <a:lnTo>
                    <a:pt x="654" y="1108"/>
                  </a:lnTo>
                  <a:lnTo>
                    <a:pt x="1201" y="1864"/>
                  </a:lnTo>
                  <a:lnTo>
                    <a:pt x="1594" y="1864"/>
                  </a:lnTo>
                  <a:close/>
                  <a:moveTo>
                    <a:pt x="360" y="319"/>
                  </a:moveTo>
                  <a:lnTo>
                    <a:pt x="687" y="319"/>
                  </a:lnTo>
                  <a:lnTo>
                    <a:pt x="687" y="319"/>
                  </a:lnTo>
                  <a:lnTo>
                    <a:pt x="767" y="325"/>
                  </a:lnTo>
                  <a:lnTo>
                    <a:pt x="834" y="338"/>
                  </a:lnTo>
                  <a:lnTo>
                    <a:pt x="881" y="365"/>
                  </a:lnTo>
                  <a:lnTo>
                    <a:pt x="914" y="398"/>
                  </a:lnTo>
                  <a:lnTo>
                    <a:pt x="914" y="398"/>
                  </a:lnTo>
                  <a:lnTo>
                    <a:pt x="941" y="431"/>
                  </a:lnTo>
                  <a:lnTo>
                    <a:pt x="961" y="464"/>
                  </a:lnTo>
                  <a:lnTo>
                    <a:pt x="974" y="511"/>
                  </a:lnTo>
                  <a:lnTo>
                    <a:pt x="974" y="557"/>
                  </a:lnTo>
                  <a:lnTo>
                    <a:pt x="974" y="557"/>
                  </a:lnTo>
                  <a:lnTo>
                    <a:pt x="974" y="597"/>
                  </a:lnTo>
                  <a:lnTo>
                    <a:pt x="961" y="637"/>
                  </a:lnTo>
                  <a:lnTo>
                    <a:pt x="941" y="677"/>
                  </a:lnTo>
                  <a:lnTo>
                    <a:pt x="914" y="710"/>
                  </a:lnTo>
                  <a:lnTo>
                    <a:pt x="914" y="710"/>
                  </a:lnTo>
                  <a:lnTo>
                    <a:pt x="881" y="743"/>
                  </a:lnTo>
                  <a:lnTo>
                    <a:pt x="834" y="763"/>
                  </a:lnTo>
                  <a:lnTo>
                    <a:pt x="767" y="783"/>
                  </a:lnTo>
                  <a:lnTo>
                    <a:pt x="687" y="783"/>
                  </a:lnTo>
                  <a:lnTo>
                    <a:pt x="360" y="783"/>
                  </a:lnTo>
                  <a:lnTo>
                    <a:pt x="360" y="3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9" name="Freeform 47"/>
            <p:cNvSpPr>
              <a:spLocks/>
            </p:cNvSpPr>
            <p:nvPr/>
          </p:nvSpPr>
          <p:spPr bwMode="auto">
            <a:xfrm>
              <a:off x="-17810163" y="1922463"/>
              <a:ext cx="1684338" cy="2959100"/>
            </a:xfrm>
            <a:custGeom>
              <a:avLst/>
              <a:gdLst>
                <a:gd name="T0" fmla="*/ 1061 w 1061"/>
                <a:gd name="T1" fmla="*/ 0 h 1864"/>
                <a:gd name="T2" fmla="*/ 667 w 1061"/>
                <a:gd name="T3" fmla="*/ 0 h 1864"/>
                <a:gd name="T4" fmla="*/ 0 w 1061"/>
                <a:gd name="T5" fmla="*/ 936 h 1864"/>
                <a:gd name="T6" fmla="*/ 667 w 1061"/>
                <a:gd name="T7" fmla="*/ 1864 h 1864"/>
                <a:gd name="T8" fmla="*/ 1061 w 1061"/>
                <a:gd name="T9" fmla="*/ 1864 h 1864"/>
                <a:gd name="T10" fmla="*/ 387 w 1061"/>
                <a:gd name="T11" fmla="*/ 936 h 1864"/>
                <a:gd name="T12" fmla="*/ 1061 w 1061"/>
                <a:gd name="T13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1" h="1864">
                  <a:moveTo>
                    <a:pt x="1061" y="0"/>
                  </a:moveTo>
                  <a:lnTo>
                    <a:pt x="667" y="0"/>
                  </a:lnTo>
                  <a:lnTo>
                    <a:pt x="0" y="936"/>
                  </a:lnTo>
                  <a:lnTo>
                    <a:pt x="667" y="1864"/>
                  </a:lnTo>
                  <a:lnTo>
                    <a:pt x="1061" y="1864"/>
                  </a:lnTo>
                  <a:lnTo>
                    <a:pt x="387" y="936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0" name="Rectangle 49"/>
            <p:cNvSpPr>
              <a:spLocks noChangeArrowheads="1"/>
            </p:cNvSpPr>
            <p:nvPr/>
          </p:nvSpPr>
          <p:spPr bwMode="auto">
            <a:xfrm>
              <a:off x="-18530888" y="1922463"/>
              <a:ext cx="392113" cy="29591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1" name="Rectangle 49"/>
            <p:cNvSpPr>
              <a:spLocks noChangeArrowheads="1"/>
            </p:cNvSpPr>
            <p:nvPr/>
          </p:nvSpPr>
          <p:spPr bwMode="auto">
            <a:xfrm>
              <a:off x="-18138775" y="1922463"/>
              <a:ext cx="328612" cy="2959100"/>
            </a:xfrm>
            <a:prstGeom prst="rect">
              <a:avLst/>
            </a:prstGeom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lin ang="16200000" scaled="0"/>
            </a:gra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</p:grpSp>
      <p:sp>
        <p:nvSpPr>
          <p:cNvPr id="62" name="TextBox 61"/>
          <p:cNvSpPr txBox="1"/>
          <p:nvPr userDrawn="1"/>
        </p:nvSpPr>
        <p:spPr>
          <a:xfrm>
            <a:off x="7872682" y="5059387"/>
            <a:ext cx="1171037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dirty="0">
                <a:solidFill>
                  <a:prstClr val="white">
                    <a:lumMod val="65000"/>
                  </a:prstClr>
                </a:solidFill>
              </a:rPr>
              <a:t>Private and Confidential</a:t>
            </a:r>
          </a:p>
        </p:txBody>
      </p:sp>
      <p:sp>
        <p:nvSpPr>
          <p:cNvPr id="63" name="Rectangle 62"/>
          <p:cNvSpPr/>
          <p:nvPr userDrawn="1"/>
        </p:nvSpPr>
        <p:spPr>
          <a:xfrm rot="16200000">
            <a:off x="4193029" y="-3428085"/>
            <a:ext cx="27432" cy="8229600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537177"/>
              </a:solidFill>
              <a:latin typeface="Arial Narrow" pitchFamily="34" charset="0"/>
            </a:endParaRPr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533083" y="5006312"/>
            <a:ext cx="0" cy="141954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36" name="Straight Connector 35"/>
          <p:cNvCxnSpPr/>
          <p:nvPr userDrawn="1"/>
        </p:nvCxnSpPr>
        <p:spPr>
          <a:xfrm>
            <a:off x="482283" y="4940019"/>
            <a:ext cx="0" cy="208246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3495711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082" y="87332"/>
            <a:ext cx="7467917" cy="734199"/>
          </a:xfrm>
        </p:spPr>
        <p:txBody>
          <a:bodyPr anchor="ctr"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9AB4E72-7858-48F1-A40D-12FF09E4BFB8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20" name="Picture 4" descr="https://sonomacounty.golocal.coop/site_images_upload/story/2011/04/21/18/JF_Wines_Logo-1.jp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135731"/>
            <a:ext cx="838200" cy="2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://www.dreamstime.com/blank-wood-sign-thumb24514654.jp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6578484" y="2489316"/>
            <a:ext cx="5148264" cy="169633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ontent Placeholder 43"/>
          <p:cNvSpPr>
            <a:spLocks noGrp="1"/>
          </p:cNvSpPr>
          <p:nvPr>
            <p:ph sz="quarter" idx="20"/>
          </p:nvPr>
        </p:nvSpPr>
        <p:spPr>
          <a:xfrm>
            <a:off x="533400" y="897731"/>
            <a:ext cx="7467600" cy="381000"/>
          </a:xfrm>
        </p:spPr>
        <p:txBody>
          <a:bodyPr/>
          <a:lstStyle>
            <a:lvl1pPr>
              <a:buFont typeface="Wingdings" pitchFamily="2" charset="2"/>
              <a:buChar char="Ø"/>
              <a:defRPr sz="1200" i="1">
                <a:latin typeface="+mj-lt"/>
              </a:defRPr>
            </a:lvl1pPr>
            <a:lvl2pPr>
              <a:defRPr sz="1200" i="1">
                <a:latin typeface="+mj-lt"/>
              </a:defRPr>
            </a:lvl2pPr>
            <a:lvl3pPr>
              <a:defRPr sz="1200" i="1">
                <a:latin typeface="+mj-lt"/>
              </a:defRPr>
            </a:lvl3pPr>
            <a:lvl4pPr>
              <a:defRPr sz="1200" i="1">
                <a:latin typeface="+mj-lt"/>
              </a:defRPr>
            </a:lvl4pPr>
            <a:lvl5pPr>
              <a:defRPr sz="12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sz="quarter" idx="21"/>
          </p:nvPr>
        </p:nvSpPr>
        <p:spPr>
          <a:xfrm rot="16200000">
            <a:off x="-1466850" y="2821781"/>
            <a:ext cx="3467100" cy="381000"/>
          </a:xfrm>
        </p:spPr>
        <p:txBody>
          <a:bodyPr/>
          <a:lstStyle>
            <a:lvl1pPr algn="ctr">
              <a:defRPr sz="2400"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7842832" y="4939990"/>
            <a:ext cx="1173567" cy="93382"/>
            <a:chOff x="-18530888" y="942975"/>
            <a:chExt cx="50082451" cy="3981451"/>
          </a:xfrm>
        </p:grpSpPr>
        <p:sp>
          <p:nvSpPr>
            <p:cNvPr id="34" name="AutoShape 27"/>
            <p:cNvSpPr>
              <a:spLocks noChangeAspect="1" noChangeArrowheads="1" noTextEdit="1"/>
            </p:cNvSpPr>
            <p:nvPr/>
          </p:nvSpPr>
          <p:spPr bwMode="auto">
            <a:xfrm>
              <a:off x="-18530888" y="942975"/>
              <a:ext cx="50082451" cy="398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0" name="Freeform 29"/>
            <p:cNvSpPr>
              <a:spLocks/>
            </p:cNvSpPr>
            <p:nvPr/>
          </p:nvSpPr>
          <p:spPr bwMode="auto">
            <a:xfrm>
              <a:off x="-1614488" y="1922463"/>
              <a:ext cx="2881313" cy="2959100"/>
            </a:xfrm>
            <a:custGeom>
              <a:avLst/>
              <a:gdLst>
                <a:gd name="T0" fmla="*/ 1001 w 1815"/>
                <a:gd name="T1" fmla="*/ 1466 h 1864"/>
                <a:gd name="T2" fmla="*/ 814 w 1815"/>
                <a:gd name="T3" fmla="*/ 1466 h 1864"/>
                <a:gd name="T4" fmla="*/ 267 w 1815"/>
                <a:gd name="T5" fmla="*/ 610 h 1864"/>
                <a:gd name="T6" fmla="*/ 267 w 1815"/>
                <a:gd name="T7" fmla="*/ 1864 h 1864"/>
                <a:gd name="T8" fmla="*/ 0 w 1815"/>
                <a:gd name="T9" fmla="*/ 1864 h 1864"/>
                <a:gd name="T10" fmla="*/ 0 w 1815"/>
                <a:gd name="T11" fmla="*/ 0 h 1864"/>
                <a:gd name="T12" fmla="*/ 187 w 1815"/>
                <a:gd name="T13" fmla="*/ 0 h 1864"/>
                <a:gd name="T14" fmla="*/ 908 w 1815"/>
                <a:gd name="T15" fmla="*/ 1135 h 1864"/>
                <a:gd name="T16" fmla="*/ 1628 w 1815"/>
                <a:gd name="T17" fmla="*/ 0 h 1864"/>
                <a:gd name="T18" fmla="*/ 1815 w 1815"/>
                <a:gd name="T19" fmla="*/ 0 h 1864"/>
                <a:gd name="T20" fmla="*/ 1815 w 1815"/>
                <a:gd name="T21" fmla="*/ 1864 h 1864"/>
                <a:gd name="T22" fmla="*/ 1548 w 1815"/>
                <a:gd name="T23" fmla="*/ 1864 h 1864"/>
                <a:gd name="T24" fmla="*/ 1548 w 1815"/>
                <a:gd name="T25" fmla="*/ 610 h 1864"/>
                <a:gd name="T26" fmla="*/ 1001 w 1815"/>
                <a:gd name="T27" fmla="*/ 1466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5" h="1864">
                  <a:moveTo>
                    <a:pt x="1001" y="1466"/>
                  </a:moveTo>
                  <a:lnTo>
                    <a:pt x="814" y="1466"/>
                  </a:lnTo>
                  <a:lnTo>
                    <a:pt x="267" y="610"/>
                  </a:lnTo>
                  <a:lnTo>
                    <a:pt x="267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187" y="0"/>
                  </a:lnTo>
                  <a:lnTo>
                    <a:pt x="908" y="1135"/>
                  </a:lnTo>
                  <a:lnTo>
                    <a:pt x="1628" y="0"/>
                  </a:lnTo>
                  <a:lnTo>
                    <a:pt x="1815" y="0"/>
                  </a:lnTo>
                  <a:lnTo>
                    <a:pt x="1815" y="1864"/>
                  </a:lnTo>
                  <a:lnTo>
                    <a:pt x="1548" y="1864"/>
                  </a:lnTo>
                  <a:lnTo>
                    <a:pt x="1548" y="610"/>
                  </a:lnTo>
                  <a:lnTo>
                    <a:pt x="1001" y="1466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" name="Freeform 30"/>
            <p:cNvSpPr>
              <a:spLocks noEditPoints="1"/>
            </p:cNvSpPr>
            <p:nvPr/>
          </p:nvSpPr>
          <p:spPr bwMode="auto">
            <a:xfrm>
              <a:off x="8523288" y="1922463"/>
              <a:ext cx="2763838" cy="2959100"/>
            </a:xfrm>
            <a:custGeom>
              <a:avLst/>
              <a:gdLst>
                <a:gd name="T0" fmla="*/ 1261 w 1741"/>
                <a:gd name="T1" fmla="*/ 1387 h 1864"/>
                <a:gd name="T2" fmla="*/ 474 w 1741"/>
                <a:gd name="T3" fmla="*/ 1387 h 1864"/>
                <a:gd name="T4" fmla="*/ 280 w 1741"/>
                <a:gd name="T5" fmla="*/ 1864 h 1864"/>
                <a:gd name="T6" fmla="*/ 0 w 1741"/>
                <a:gd name="T7" fmla="*/ 1864 h 1864"/>
                <a:gd name="T8" fmla="*/ 774 w 1741"/>
                <a:gd name="T9" fmla="*/ 0 h 1864"/>
                <a:gd name="T10" fmla="*/ 967 w 1741"/>
                <a:gd name="T11" fmla="*/ 0 h 1864"/>
                <a:gd name="T12" fmla="*/ 1741 w 1741"/>
                <a:gd name="T13" fmla="*/ 1864 h 1864"/>
                <a:gd name="T14" fmla="*/ 1461 w 1741"/>
                <a:gd name="T15" fmla="*/ 1864 h 1864"/>
                <a:gd name="T16" fmla="*/ 1261 w 1741"/>
                <a:gd name="T17" fmla="*/ 1387 h 1864"/>
                <a:gd name="T18" fmla="*/ 580 w 1741"/>
                <a:gd name="T19" fmla="*/ 1135 h 1864"/>
                <a:gd name="T20" fmla="*/ 1161 w 1741"/>
                <a:gd name="T21" fmla="*/ 1135 h 1864"/>
                <a:gd name="T22" fmla="*/ 874 w 1741"/>
                <a:gd name="T23" fmla="*/ 438 h 1864"/>
                <a:gd name="T24" fmla="*/ 580 w 1741"/>
                <a:gd name="T25" fmla="*/ 1135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41" h="1864">
                  <a:moveTo>
                    <a:pt x="1261" y="1387"/>
                  </a:moveTo>
                  <a:lnTo>
                    <a:pt x="474" y="1387"/>
                  </a:lnTo>
                  <a:lnTo>
                    <a:pt x="280" y="1864"/>
                  </a:lnTo>
                  <a:lnTo>
                    <a:pt x="0" y="1864"/>
                  </a:lnTo>
                  <a:lnTo>
                    <a:pt x="774" y="0"/>
                  </a:lnTo>
                  <a:lnTo>
                    <a:pt x="967" y="0"/>
                  </a:lnTo>
                  <a:lnTo>
                    <a:pt x="1741" y="1864"/>
                  </a:lnTo>
                  <a:lnTo>
                    <a:pt x="1461" y="1864"/>
                  </a:lnTo>
                  <a:lnTo>
                    <a:pt x="1261" y="1387"/>
                  </a:lnTo>
                  <a:close/>
                  <a:moveTo>
                    <a:pt x="580" y="1135"/>
                  </a:moveTo>
                  <a:lnTo>
                    <a:pt x="1161" y="1135"/>
                  </a:lnTo>
                  <a:lnTo>
                    <a:pt x="874" y="438"/>
                  </a:lnTo>
                  <a:lnTo>
                    <a:pt x="580" y="1135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2" name="Freeform 31"/>
            <p:cNvSpPr>
              <a:spLocks noEditPoints="1"/>
            </p:cNvSpPr>
            <p:nvPr/>
          </p:nvSpPr>
          <p:spPr bwMode="auto">
            <a:xfrm>
              <a:off x="14095413" y="1922463"/>
              <a:ext cx="2498725" cy="2959100"/>
            </a:xfrm>
            <a:custGeom>
              <a:avLst/>
              <a:gdLst>
                <a:gd name="T0" fmla="*/ 0 w 1574"/>
                <a:gd name="T1" fmla="*/ 0 h 1864"/>
                <a:gd name="T2" fmla="*/ 560 w 1574"/>
                <a:gd name="T3" fmla="*/ 0 h 1864"/>
                <a:gd name="T4" fmla="*/ 760 w 1574"/>
                <a:gd name="T5" fmla="*/ 13 h 1864"/>
                <a:gd name="T6" fmla="*/ 934 w 1574"/>
                <a:gd name="T7" fmla="*/ 46 h 1864"/>
                <a:gd name="T8" fmla="*/ 1074 w 1574"/>
                <a:gd name="T9" fmla="*/ 100 h 1864"/>
                <a:gd name="T10" fmla="*/ 1201 w 1574"/>
                <a:gd name="T11" fmla="*/ 179 h 1864"/>
                <a:gd name="T12" fmla="*/ 1281 w 1574"/>
                <a:gd name="T13" fmla="*/ 246 h 1864"/>
                <a:gd name="T14" fmla="*/ 1421 w 1574"/>
                <a:gd name="T15" fmla="*/ 411 h 1864"/>
                <a:gd name="T16" fmla="*/ 1514 w 1574"/>
                <a:gd name="T17" fmla="*/ 604 h 1864"/>
                <a:gd name="T18" fmla="*/ 1568 w 1574"/>
                <a:gd name="T19" fmla="*/ 816 h 1864"/>
                <a:gd name="T20" fmla="*/ 1574 w 1574"/>
                <a:gd name="T21" fmla="*/ 936 h 1864"/>
                <a:gd name="T22" fmla="*/ 1548 w 1574"/>
                <a:gd name="T23" fmla="*/ 1155 h 1864"/>
                <a:gd name="T24" fmla="*/ 1474 w 1574"/>
                <a:gd name="T25" fmla="*/ 1360 h 1864"/>
                <a:gd name="T26" fmla="*/ 1361 w 1574"/>
                <a:gd name="T27" fmla="*/ 1539 h 1864"/>
                <a:gd name="T28" fmla="*/ 1201 w 1574"/>
                <a:gd name="T29" fmla="*/ 1685 h 1864"/>
                <a:gd name="T30" fmla="*/ 1141 w 1574"/>
                <a:gd name="T31" fmla="*/ 1725 h 1864"/>
                <a:gd name="T32" fmla="*/ 1007 w 1574"/>
                <a:gd name="T33" fmla="*/ 1791 h 1864"/>
                <a:gd name="T34" fmla="*/ 854 w 1574"/>
                <a:gd name="T35" fmla="*/ 1838 h 1864"/>
                <a:gd name="T36" fmla="*/ 667 w 1574"/>
                <a:gd name="T37" fmla="*/ 1858 h 1864"/>
                <a:gd name="T38" fmla="*/ 0 w 1574"/>
                <a:gd name="T39" fmla="*/ 1864 h 1864"/>
                <a:gd name="T40" fmla="*/ 1081 w 1574"/>
                <a:gd name="T41" fmla="*/ 411 h 1864"/>
                <a:gd name="T42" fmla="*/ 980 w 1574"/>
                <a:gd name="T43" fmla="*/ 345 h 1864"/>
                <a:gd name="T44" fmla="*/ 867 w 1574"/>
                <a:gd name="T45" fmla="*/ 292 h 1864"/>
                <a:gd name="T46" fmla="*/ 720 w 1574"/>
                <a:gd name="T47" fmla="*/ 265 h 1864"/>
                <a:gd name="T48" fmla="*/ 547 w 1574"/>
                <a:gd name="T49" fmla="*/ 252 h 1864"/>
                <a:gd name="T50" fmla="*/ 266 w 1574"/>
                <a:gd name="T51" fmla="*/ 1612 h 1864"/>
                <a:gd name="T52" fmla="*/ 547 w 1574"/>
                <a:gd name="T53" fmla="*/ 1612 h 1864"/>
                <a:gd name="T54" fmla="*/ 720 w 1574"/>
                <a:gd name="T55" fmla="*/ 1599 h 1864"/>
                <a:gd name="T56" fmla="*/ 867 w 1574"/>
                <a:gd name="T57" fmla="*/ 1573 h 1864"/>
                <a:gd name="T58" fmla="*/ 980 w 1574"/>
                <a:gd name="T59" fmla="*/ 1519 h 1864"/>
                <a:gd name="T60" fmla="*/ 1081 w 1574"/>
                <a:gd name="T61" fmla="*/ 1453 h 1864"/>
                <a:gd name="T62" fmla="*/ 1127 w 1574"/>
                <a:gd name="T63" fmla="*/ 1407 h 1864"/>
                <a:gd name="T64" fmla="*/ 1214 w 1574"/>
                <a:gd name="T65" fmla="*/ 1287 h 1864"/>
                <a:gd name="T66" fmla="*/ 1274 w 1574"/>
                <a:gd name="T67" fmla="*/ 1155 h 1864"/>
                <a:gd name="T68" fmla="*/ 1301 w 1574"/>
                <a:gd name="T69" fmla="*/ 1009 h 1864"/>
                <a:gd name="T70" fmla="*/ 1307 w 1574"/>
                <a:gd name="T71" fmla="*/ 936 h 1864"/>
                <a:gd name="T72" fmla="*/ 1294 w 1574"/>
                <a:gd name="T73" fmla="*/ 783 h 1864"/>
                <a:gd name="T74" fmla="*/ 1247 w 1574"/>
                <a:gd name="T75" fmla="*/ 644 h 1864"/>
                <a:gd name="T76" fmla="*/ 1174 w 1574"/>
                <a:gd name="T77" fmla="*/ 518 h 1864"/>
                <a:gd name="T78" fmla="*/ 1081 w 1574"/>
                <a:gd name="T79" fmla="*/ 41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74" h="1864">
                  <a:moveTo>
                    <a:pt x="0" y="1864"/>
                  </a:moveTo>
                  <a:lnTo>
                    <a:pt x="0" y="0"/>
                  </a:lnTo>
                  <a:lnTo>
                    <a:pt x="560" y="0"/>
                  </a:lnTo>
                  <a:lnTo>
                    <a:pt x="560" y="0"/>
                  </a:lnTo>
                  <a:lnTo>
                    <a:pt x="667" y="7"/>
                  </a:lnTo>
                  <a:lnTo>
                    <a:pt x="760" y="13"/>
                  </a:lnTo>
                  <a:lnTo>
                    <a:pt x="854" y="27"/>
                  </a:lnTo>
                  <a:lnTo>
                    <a:pt x="934" y="46"/>
                  </a:lnTo>
                  <a:lnTo>
                    <a:pt x="1007" y="73"/>
                  </a:lnTo>
                  <a:lnTo>
                    <a:pt x="1074" y="100"/>
                  </a:lnTo>
                  <a:lnTo>
                    <a:pt x="1141" y="139"/>
                  </a:lnTo>
                  <a:lnTo>
                    <a:pt x="1201" y="179"/>
                  </a:lnTo>
                  <a:lnTo>
                    <a:pt x="1201" y="179"/>
                  </a:lnTo>
                  <a:lnTo>
                    <a:pt x="1281" y="246"/>
                  </a:lnTo>
                  <a:lnTo>
                    <a:pt x="1354" y="325"/>
                  </a:lnTo>
                  <a:lnTo>
                    <a:pt x="1421" y="411"/>
                  </a:lnTo>
                  <a:lnTo>
                    <a:pt x="1474" y="504"/>
                  </a:lnTo>
                  <a:lnTo>
                    <a:pt x="1514" y="604"/>
                  </a:lnTo>
                  <a:lnTo>
                    <a:pt x="1548" y="710"/>
                  </a:lnTo>
                  <a:lnTo>
                    <a:pt x="1568" y="816"/>
                  </a:lnTo>
                  <a:lnTo>
                    <a:pt x="1574" y="936"/>
                  </a:lnTo>
                  <a:lnTo>
                    <a:pt x="1574" y="936"/>
                  </a:lnTo>
                  <a:lnTo>
                    <a:pt x="1568" y="1048"/>
                  </a:lnTo>
                  <a:lnTo>
                    <a:pt x="1548" y="1155"/>
                  </a:lnTo>
                  <a:lnTo>
                    <a:pt x="1514" y="1261"/>
                  </a:lnTo>
                  <a:lnTo>
                    <a:pt x="1474" y="1360"/>
                  </a:lnTo>
                  <a:lnTo>
                    <a:pt x="1421" y="1453"/>
                  </a:lnTo>
                  <a:lnTo>
                    <a:pt x="1361" y="1539"/>
                  </a:lnTo>
                  <a:lnTo>
                    <a:pt x="1287" y="1619"/>
                  </a:lnTo>
                  <a:lnTo>
                    <a:pt x="1201" y="1685"/>
                  </a:lnTo>
                  <a:lnTo>
                    <a:pt x="1201" y="1685"/>
                  </a:lnTo>
                  <a:lnTo>
                    <a:pt x="1141" y="1725"/>
                  </a:lnTo>
                  <a:lnTo>
                    <a:pt x="1081" y="1765"/>
                  </a:lnTo>
                  <a:lnTo>
                    <a:pt x="1007" y="1791"/>
                  </a:lnTo>
                  <a:lnTo>
                    <a:pt x="934" y="1818"/>
                  </a:lnTo>
                  <a:lnTo>
                    <a:pt x="854" y="1838"/>
                  </a:lnTo>
                  <a:lnTo>
                    <a:pt x="760" y="1851"/>
                  </a:lnTo>
                  <a:lnTo>
                    <a:pt x="667" y="1858"/>
                  </a:lnTo>
                  <a:lnTo>
                    <a:pt x="560" y="1864"/>
                  </a:lnTo>
                  <a:lnTo>
                    <a:pt x="0" y="1864"/>
                  </a:lnTo>
                  <a:close/>
                  <a:moveTo>
                    <a:pt x="1081" y="411"/>
                  </a:moveTo>
                  <a:lnTo>
                    <a:pt x="1081" y="411"/>
                  </a:lnTo>
                  <a:lnTo>
                    <a:pt x="1034" y="378"/>
                  </a:lnTo>
                  <a:lnTo>
                    <a:pt x="980" y="345"/>
                  </a:lnTo>
                  <a:lnTo>
                    <a:pt x="927" y="319"/>
                  </a:lnTo>
                  <a:lnTo>
                    <a:pt x="867" y="292"/>
                  </a:lnTo>
                  <a:lnTo>
                    <a:pt x="800" y="279"/>
                  </a:lnTo>
                  <a:lnTo>
                    <a:pt x="720" y="265"/>
                  </a:lnTo>
                  <a:lnTo>
                    <a:pt x="640" y="259"/>
                  </a:lnTo>
                  <a:lnTo>
                    <a:pt x="547" y="252"/>
                  </a:lnTo>
                  <a:lnTo>
                    <a:pt x="266" y="252"/>
                  </a:lnTo>
                  <a:lnTo>
                    <a:pt x="266" y="1612"/>
                  </a:lnTo>
                  <a:lnTo>
                    <a:pt x="547" y="1612"/>
                  </a:lnTo>
                  <a:lnTo>
                    <a:pt x="547" y="1612"/>
                  </a:lnTo>
                  <a:lnTo>
                    <a:pt x="640" y="1606"/>
                  </a:lnTo>
                  <a:lnTo>
                    <a:pt x="720" y="1599"/>
                  </a:lnTo>
                  <a:lnTo>
                    <a:pt x="800" y="1586"/>
                  </a:lnTo>
                  <a:lnTo>
                    <a:pt x="867" y="1573"/>
                  </a:lnTo>
                  <a:lnTo>
                    <a:pt x="927" y="1546"/>
                  </a:lnTo>
                  <a:lnTo>
                    <a:pt x="980" y="1519"/>
                  </a:lnTo>
                  <a:lnTo>
                    <a:pt x="1034" y="1493"/>
                  </a:lnTo>
                  <a:lnTo>
                    <a:pt x="1081" y="1453"/>
                  </a:lnTo>
                  <a:lnTo>
                    <a:pt x="1081" y="1453"/>
                  </a:lnTo>
                  <a:lnTo>
                    <a:pt x="1127" y="1407"/>
                  </a:lnTo>
                  <a:lnTo>
                    <a:pt x="1174" y="1347"/>
                  </a:lnTo>
                  <a:lnTo>
                    <a:pt x="1214" y="1287"/>
                  </a:lnTo>
                  <a:lnTo>
                    <a:pt x="1247" y="1221"/>
                  </a:lnTo>
                  <a:lnTo>
                    <a:pt x="1274" y="1155"/>
                  </a:lnTo>
                  <a:lnTo>
                    <a:pt x="1294" y="1082"/>
                  </a:lnTo>
                  <a:lnTo>
                    <a:pt x="1301" y="1009"/>
                  </a:lnTo>
                  <a:lnTo>
                    <a:pt x="1307" y="936"/>
                  </a:lnTo>
                  <a:lnTo>
                    <a:pt x="1307" y="936"/>
                  </a:lnTo>
                  <a:lnTo>
                    <a:pt x="1301" y="856"/>
                  </a:lnTo>
                  <a:lnTo>
                    <a:pt x="1294" y="783"/>
                  </a:lnTo>
                  <a:lnTo>
                    <a:pt x="1274" y="710"/>
                  </a:lnTo>
                  <a:lnTo>
                    <a:pt x="1247" y="644"/>
                  </a:lnTo>
                  <a:lnTo>
                    <a:pt x="1214" y="577"/>
                  </a:lnTo>
                  <a:lnTo>
                    <a:pt x="1174" y="518"/>
                  </a:lnTo>
                  <a:lnTo>
                    <a:pt x="1127" y="458"/>
                  </a:lnTo>
                  <a:lnTo>
                    <a:pt x="1081" y="411"/>
                  </a:lnTo>
                  <a:lnTo>
                    <a:pt x="1081" y="411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3" name="Freeform 32"/>
            <p:cNvSpPr>
              <a:spLocks noEditPoints="1"/>
            </p:cNvSpPr>
            <p:nvPr/>
          </p:nvSpPr>
          <p:spPr bwMode="auto">
            <a:xfrm>
              <a:off x="21531263" y="1890713"/>
              <a:ext cx="2965450" cy="3033713"/>
            </a:xfrm>
            <a:custGeom>
              <a:avLst/>
              <a:gdLst>
                <a:gd name="T0" fmla="*/ 1027 w 1868"/>
                <a:gd name="T1" fmla="*/ 7 h 1911"/>
                <a:gd name="T2" fmla="*/ 1301 w 1868"/>
                <a:gd name="T3" fmla="*/ 73 h 1911"/>
                <a:gd name="T4" fmla="*/ 1534 w 1868"/>
                <a:gd name="T5" fmla="*/ 212 h 1911"/>
                <a:gd name="T6" fmla="*/ 1708 w 1868"/>
                <a:gd name="T7" fmla="*/ 418 h 1911"/>
                <a:gd name="T8" fmla="*/ 1828 w 1868"/>
                <a:gd name="T9" fmla="*/ 664 h 1911"/>
                <a:gd name="T10" fmla="*/ 1868 w 1868"/>
                <a:gd name="T11" fmla="*/ 956 h 1911"/>
                <a:gd name="T12" fmla="*/ 1848 w 1868"/>
                <a:gd name="T13" fmla="*/ 1155 h 1911"/>
                <a:gd name="T14" fmla="*/ 1755 w 1868"/>
                <a:gd name="T15" fmla="*/ 1413 h 1911"/>
                <a:gd name="T16" fmla="*/ 1594 w 1868"/>
                <a:gd name="T17" fmla="*/ 1632 h 1911"/>
                <a:gd name="T18" fmla="*/ 1381 w 1868"/>
                <a:gd name="T19" fmla="*/ 1798 h 1911"/>
                <a:gd name="T20" fmla="*/ 1127 w 1868"/>
                <a:gd name="T21" fmla="*/ 1891 h 1911"/>
                <a:gd name="T22" fmla="*/ 934 w 1868"/>
                <a:gd name="T23" fmla="*/ 1911 h 1911"/>
                <a:gd name="T24" fmla="*/ 647 w 1868"/>
                <a:gd name="T25" fmla="*/ 1871 h 1911"/>
                <a:gd name="T26" fmla="*/ 407 w 1868"/>
                <a:gd name="T27" fmla="*/ 1752 h 1911"/>
                <a:gd name="T28" fmla="*/ 207 w 1868"/>
                <a:gd name="T29" fmla="*/ 1566 h 1911"/>
                <a:gd name="T30" fmla="*/ 73 w 1868"/>
                <a:gd name="T31" fmla="*/ 1334 h 1911"/>
                <a:gd name="T32" fmla="*/ 6 w 1868"/>
                <a:gd name="T33" fmla="*/ 1055 h 1911"/>
                <a:gd name="T34" fmla="*/ 6 w 1868"/>
                <a:gd name="T35" fmla="*/ 856 h 1911"/>
                <a:gd name="T36" fmla="*/ 73 w 1868"/>
                <a:gd name="T37" fmla="*/ 577 h 1911"/>
                <a:gd name="T38" fmla="*/ 207 w 1868"/>
                <a:gd name="T39" fmla="*/ 345 h 1911"/>
                <a:gd name="T40" fmla="*/ 407 w 1868"/>
                <a:gd name="T41" fmla="*/ 159 h 1911"/>
                <a:gd name="T42" fmla="*/ 647 w 1868"/>
                <a:gd name="T43" fmla="*/ 40 h 1911"/>
                <a:gd name="T44" fmla="*/ 934 w 1868"/>
                <a:gd name="T45" fmla="*/ 0 h 1911"/>
                <a:gd name="T46" fmla="*/ 934 w 1868"/>
                <a:gd name="T47" fmla="*/ 1659 h 1911"/>
                <a:gd name="T48" fmla="*/ 1134 w 1868"/>
                <a:gd name="T49" fmla="*/ 1626 h 1911"/>
                <a:gd name="T50" fmla="*/ 1314 w 1868"/>
                <a:gd name="T51" fmla="*/ 1539 h 1911"/>
                <a:gd name="T52" fmla="*/ 1454 w 1868"/>
                <a:gd name="T53" fmla="*/ 1407 h 1911"/>
                <a:gd name="T54" fmla="*/ 1548 w 1868"/>
                <a:gd name="T55" fmla="*/ 1234 h 1911"/>
                <a:gd name="T56" fmla="*/ 1594 w 1868"/>
                <a:gd name="T57" fmla="*/ 1029 h 1911"/>
                <a:gd name="T58" fmla="*/ 1594 w 1868"/>
                <a:gd name="T59" fmla="*/ 883 h 1911"/>
                <a:gd name="T60" fmla="*/ 1548 w 1868"/>
                <a:gd name="T61" fmla="*/ 677 h 1911"/>
                <a:gd name="T62" fmla="*/ 1454 w 1868"/>
                <a:gd name="T63" fmla="*/ 504 h 1911"/>
                <a:gd name="T64" fmla="*/ 1314 w 1868"/>
                <a:gd name="T65" fmla="*/ 372 h 1911"/>
                <a:gd name="T66" fmla="*/ 1134 w 1868"/>
                <a:gd name="T67" fmla="*/ 285 h 1911"/>
                <a:gd name="T68" fmla="*/ 934 w 1868"/>
                <a:gd name="T69" fmla="*/ 252 h 1911"/>
                <a:gd name="T70" fmla="*/ 794 w 1868"/>
                <a:gd name="T71" fmla="*/ 266 h 1911"/>
                <a:gd name="T72" fmla="*/ 607 w 1868"/>
                <a:gd name="T73" fmla="*/ 332 h 1911"/>
                <a:gd name="T74" fmla="*/ 453 w 1868"/>
                <a:gd name="T75" fmla="*/ 451 h 1911"/>
                <a:gd name="T76" fmla="*/ 340 w 1868"/>
                <a:gd name="T77" fmla="*/ 617 h 1911"/>
                <a:gd name="T78" fmla="*/ 280 w 1868"/>
                <a:gd name="T79" fmla="*/ 810 h 1911"/>
                <a:gd name="T80" fmla="*/ 267 w 1868"/>
                <a:gd name="T81" fmla="*/ 956 h 1911"/>
                <a:gd name="T82" fmla="*/ 293 w 1868"/>
                <a:gd name="T83" fmla="*/ 1168 h 1911"/>
                <a:gd name="T84" fmla="*/ 373 w 1868"/>
                <a:gd name="T85" fmla="*/ 1354 h 1911"/>
                <a:gd name="T86" fmla="*/ 500 w 1868"/>
                <a:gd name="T87" fmla="*/ 1500 h 1911"/>
                <a:gd name="T88" fmla="*/ 667 w 1868"/>
                <a:gd name="T89" fmla="*/ 1606 h 1911"/>
                <a:gd name="T90" fmla="*/ 860 w 1868"/>
                <a:gd name="T91" fmla="*/ 1652 h 1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68" h="1911">
                  <a:moveTo>
                    <a:pt x="934" y="0"/>
                  </a:moveTo>
                  <a:lnTo>
                    <a:pt x="934" y="0"/>
                  </a:lnTo>
                  <a:lnTo>
                    <a:pt x="1027" y="7"/>
                  </a:lnTo>
                  <a:lnTo>
                    <a:pt x="1127" y="20"/>
                  </a:lnTo>
                  <a:lnTo>
                    <a:pt x="1214" y="40"/>
                  </a:lnTo>
                  <a:lnTo>
                    <a:pt x="1301" y="73"/>
                  </a:lnTo>
                  <a:lnTo>
                    <a:pt x="1381" y="113"/>
                  </a:lnTo>
                  <a:lnTo>
                    <a:pt x="1461" y="159"/>
                  </a:lnTo>
                  <a:lnTo>
                    <a:pt x="1534" y="212"/>
                  </a:lnTo>
                  <a:lnTo>
                    <a:pt x="1594" y="272"/>
                  </a:lnTo>
                  <a:lnTo>
                    <a:pt x="1655" y="345"/>
                  </a:lnTo>
                  <a:lnTo>
                    <a:pt x="1708" y="418"/>
                  </a:lnTo>
                  <a:lnTo>
                    <a:pt x="1755" y="491"/>
                  </a:lnTo>
                  <a:lnTo>
                    <a:pt x="1795" y="577"/>
                  </a:lnTo>
                  <a:lnTo>
                    <a:pt x="1828" y="664"/>
                  </a:lnTo>
                  <a:lnTo>
                    <a:pt x="1848" y="757"/>
                  </a:lnTo>
                  <a:lnTo>
                    <a:pt x="1861" y="856"/>
                  </a:lnTo>
                  <a:lnTo>
                    <a:pt x="1868" y="956"/>
                  </a:lnTo>
                  <a:lnTo>
                    <a:pt x="1868" y="956"/>
                  </a:lnTo>
                  <a:lnTo>
                    <a:pt x="1861" y="1055"/>
                  </a:lnTo>
                  <a:lnTo>
                    <a:pt x="1848" y="1155"/>
                  </a:lnTo>
                  <a:lnTo>
                    <a:pt x="1828" y="1241"/>
                  </a:lnTo>
                  <a:lnTo>
                    <a:pt x="1795" y="1334"/>
                  </a:lnTo>
                  <a:lnTo>
                    <a:pt x="1755" y="1413"/>
                  </a:lnTo>
                  <a:lnTo>
                    <a:pt x="1708" y="1493"/>
                  </a:lnTo>
                  <a:lnTo>
                    <a:pt x="1655" y="1566"/>
                  </a:lnTo>
                  <a:lnTo>
                    <a:pt x="1594" y="1632"/>
                  </a:lnTo>
                  <a:lnTo>
                    <a:pt x="1534" y="1699"/>
                  </a:lnTo>
                  <a:lnTo>
                    <a:pt x="1461" y="1752"/>
                  </a:lnTo>
                  <a:lnTo>
                    <a:pt x="1381" y="1798"/>
                  </a:lnTo>
                  <a:lnTo>
                    <a:pt x="1301" y="1838"/>
                  </a:lnTo>
                  <a:lnTo>
                    <a:pt x="1214" y="1871"/>
                  </a:lnTo>
                  <a:lnTo>
                    <a:pt x="1127" y="1891"/>
                  </a:lnTo>
                  <a:lnTo>
                    <a:pt x="1027" y="1904"/>
                  </a:lnTo>
                  <a:lnTo>
                    <a:pt x="934" y="1911"/>
                  </a:lnTo>
                  <a:lnTo>
                    <a:pt x="934" y="1911"/>
                  </a:lnTo>
                  <a:lnTo>
                    <a:pt x="834" y="1904"/>
                  </a:lnTo>
                  <a:lnTo>
                    <a:pt x="740" y="1891"/>
                  </a:lnTo>
                  <a:lnTo>
                    <a:pt x="647" y="1871"/>
                  </a:lnTo>
                  <a:lnTo>
                    <a:pt x="567" y="1838"/>
                  </a:lnTo>
                  <a:lnTo>
                    <a:pt x="480" y="1798"/>
                  </a:lnTo>
                  <a:lnTo>
                    <a:pt x="407" y="1752"/>
                  </a:lnTo>
                  <a:lnTo>
                    <a:pt x="333" y="1699"/>
                  </a:lnTo>
                  <a:lnTo>
                    <a:pt x="267" y="1632"/>
                  </a:lnTo>
                  <a:lnTo>
                    <a:pt x="207" y="1566"/>
                  </a:lnTo>
                  <a:lnTo>
                    <a:pt x="153" y="1493"/>
                  </a:lnTo>
                  <a:lnTo>
                    <a:pt x="106" y="1413"/>
                  </a:lnTo>
                  <a:lnTo>
                    <a:pt x="73" y="1334"/>
                  </a:lnTo>
                  <a:lnTo>
                    <a:pt x="40" y="1241"/>
                  </a:lnTo>
                  <a:lnTo>
                    <a:pt x="20" y="1155"/>
                  </a:lnTo>
                  <a:lnTo>
                    <a:pt x="6" y="1055"/>
                  </a:lnTo>
                  <a:lnTo>
                    <a:pt x="0" y="956"/>
                  </a:lnTo>
                  <a:lnTo>
                    <a:pt x="0" y="956"/>
                  </a:lnTo>
                  <a:lnTo>
                    <a:pt x="6" y="856"/>
                  </a:lnTo>
                  <a:lnTo>
                    <a:pt x="20" y="757"/>
                  </a:lnTo>
                  <a:lnTo>
                    <a:pt x="40" y="664"/>
                  </a:lnTo>
                  <a:lnTo>
                    <a:pt x="73" y="577"/>
                  </a:lnTo>
                  <a:lnTo>
                    <a:pt x="106" y="491"/>
                  </a:lnTo>
                  <a:lnTo>
                    <a:pt x="153" y="418"/>
                  </a:lnTo>
                  <a:lnTo>
                    <a:pt x="207" y="345"/>
                  </a:lnTo>
                  <a:lnTo>
                    <a:pt x="267" y="272"/>
                  </a:lnTo>
                  <a:lnTo>
                    <a:pt x="333" y="212"/>
                  </a:lnTo>
                  <a:lnTo>
                    <a:pt x="407" y="159"/>
                  </a:lnTo>
                  <a:lnTo>
                    <a:pt x="480" y="113"/>
                  </a:lnTo>
                  <a:lnTo>
                    <a:pt x="567" y="73"/>
                  </a:lnTo>
                  <a:lnTo>
                    <a:pt x="647" y="40"/>
                  </a:lnTo>
                  <a:lnTo>
                    <a:pt x="740" y="20"/>
                  </a:lnTo>
                  <a:lnTo>
                    <a:pt x="834" y="7"/>
                  </a:lnTo>
                  <a:lnTo>
                    <a:pt x="934" y="0"/>
                  </a:lnTo>
                  <a:lnTo>
                    <a:pt x="934" y="0"/>
                  </a:lnTo>
                  <a:close/>
                  <a:moveTo>
                    <a:pt x="934" y="1659"/>
                  </a:moveTo>
                  <a:lnTo>
                    <a:pt x="934" y="1659"/>
                  </a:lnTo>
                  <a:lnTo>
                    <a:pt x="1001" y="1652"/>
                  </a:lnTo>
                  <a:lnTo>
                    <a:pt x="1067" y="1646"/>
                  </a:lnTo>
                  <a:lnTo>
                    <a:pt x="1134" y="1626"/>
                  </a:lnTo>
                  <a:lnTo>
                    <a:pt x="1201" y="1606"/>
                  </a:lnTo>
                  <a:lnTo>
                    <a:pt x="1254" y="1579"/>
                  </a:lnTo>
                  <a:lnTo>
                    <a:pt x="1314" y="1539"/>
                  </a:lnTo>
                  <a:lnTo>
                    <a:pt x="1361" y="1500"/>
                  </a:lnTo>
                  <a:lnTo>
                    <a:pt x="1408" y="1460"/>
                  </a:lnTo>
                  <a:lnTo>
                    <a:pt x="1454" y="1407"/>
                  </a:lnTo>
                  <a:lnTo>
                    <a:pt x="1488" y="1354"/>
                  </a:lnTo>
                  <a:lnTo>
                    <a:pt x="1521" y="1294"/>
                  </a:lnTo>
                  <a:lnTo>
                    <a:pt x="1548" y="1234"/>
                  </a:lnTo>
                  <a:lnTo>
                    <a:pt x="1568" y="1168"/>
                  </a:lnTo>
                  <a:lnTo>
                    <a:pt x="1588" y="1102"/>
                  </a:lnTo>
                  <a:lnTo>
                    <a:pt x="1594" y="1029"/>
                  </a:lnTo>
                  <a:lnTo>
                    <a:pt x="1601" y="956"/>
                  </a:lnTo>
                  <a:lnTo>
                    <a:pt x="1601" y="956"/>
                  </a:lnTo>
                  <a:lnTo>
                    <a:pt x="1594" y="883"/>
                  </a:lnTo>
                  <a:lnTo>
                    <a:pt x="1588" y="810"/>
                  </a:lnTo>
                  <a:lnTo>
                    <a:pt x="1568" y="743"/>
                  </a:lnTo>
                  <a:lnTo>
                    <a:pt x="1548" y="677"/>
                  </a:lnTo>
                  <a:lnTo>
                    <a:pt x="1521" y="617"/>
                  </a:lnTo>
                  <a:lnTo>
                    <a:pt x="1488" y="557"/>
                  </a:lnTo>
                  <a:lnTo>
                    <a:pt x="1454" y="504"/>
                  </a:lnTo>
                  <a:lnTo>
                    <a:pt x="1408" y="451"/>
                  </a:lnTo>
                  <a:lnTo>
                    <a:pt x="1361" y="412"/>
                  </a:lnTo>
                  <a:lnTo>
                    <a:pt x="1314" y="372"/>
                  </a:lnTo>
                  <a:lnTo>
                    <a:pt x="1254" y="332"/>
                  </a:lnTo>
                  <a:lnTo>
                    <a:pt x="1201" y="305"/>
                  </a:lnTo>
                  <a:lnTo>
                    <a:pt x="1134" y="285"/>
                  </a:lnTo>
                  <a:lnTo>
                    <a:pt x="1067" y="266"/>
                  </a:lnTo>
                  <a:lnTo>
                    <a:pt x="1001" y="259"/>
                  </a:lnTo>
                  <a:lnTo>
                    <a:pt x="934" y="252"/>
                  </a:lnTo>
                  <a:lnTo>
                    <a:pt x="934" y="252"/>
                  </a:lnTo>
                  <a:lnTo>
                    <a:pt x="860" y="259"/>
                  </a:lnTo>
                  <a:lnTo>
                    <a:pt x="794" y="266"/>
                  </a:lnTo>
                  <a:lnTo>
                    <a:pt x="727" y="285"/>
                  </a:lnTo>
                  <a:lnTo>
                    <a:pt x="667" y="305"/>
                  </a:lnTo>
                  <a:lnTo>
                    <a:pt x="607" y="332"/>
                  </a:lnTo>
                  <a:lnTo>
                    <a:pt x="554" y="372"/>
                  </a:lnTo>
                  <a:lnTo>
                    <a:pt x="500" y="412"/>
                  </a:lnTo>
                  <a:lnTo>
                    <a:pt x="453" y="451"/>
                  </a:lnTo>
                  <a:lnTo>
                    <a:pt x="413" y="504"/>
                  </a:lnTo>
                  <a:lnTo>
                    <a:pt x="373" y="557"/>
                  </a:lnTo>
                  <a:lnTo>
                    <a:pt x="340" y="617"/>
                  </a:lnTo>
                  <a:lnTo>
                    <a:pt x="313" y="677"/>
                  </a:lnTo>
                  <a:lnTo>
                    <a:pt x="293" y="743"/>
                  </a:lnTo>
                  <a:lnTo>
                    <a:pt x="280" y="810"/>
                  </a:lnTo>
                  <a:lnTo>
                    <a:pt x="267" y="883"/>
                  </a:lnTo>
                  <a:lnTo>
                    <a:pt x="267" y="956"/>
                  </a:lnTo>
                  <a:lnTo>
                    <a:pt x="267" y="956"/>
                  </a:lnTo>
                  <a:lnTo>
                    <a:pt x="267" y="1029"/>
                  </a:lnTo>
                  <a:lnTo>
                    <a:pt x="280" y="1102"/>
                  </a:lnTo>
                  <a:lnTo>
                    <a:pt x="293" y="1168"/>
                  </a:lnTo>
                  <a:lnTo>
                    <a:pt x="313" y="1234"/>
                  </a:lnTo>
                  <a:lnTo>
                    <a:pt x="340" y="1294"/>
                  </a:lnTo>
                  <a:lnTo>
                    <a:pt x="373" y="1354"/>
                  </a:lnTo>
                  <a:lnTo>
                    <a:pt x="413" y="1407"/>
                  </a:lnTo>
                  <a:lnTo>
                    <a:pt x="453" y="1460"/>
                  </a:lnTo>
                  <a:lnTo>
                    <a:pt x="500" y="1500"/>
                  </a:lnTo>
                  <a:lnTo>
                    <a:pt x="554" y="1539"/>
                  </a:lnTo>
                  <a:lnTo>
                    <a:pt x="607" y="1579"/>
                  </a:lnTo>
                  <a:lnTo>
                    <a:pt x="667" y="1606"/>
                  </a:lnTo>
                  <a:lnTo>
                    <a:pt x="727" y="1626"/>
                  </a:lnTo>
                  <a:lnTo>
                    <a:pt x="794" y="1646"/>
                  </a:lnTo>
                  <a:lnTo>
                    <a:pt x="860" y="1652"/>
                  </a:lnTo>
                  <a:lnTo>
                    <a:pt x="934" y="1659"/>
                  </a:lnTo>
                  <a:lnTo>
                    <a:pt x="934" y="1659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5" name="Freeform 33"/>
            <p:cNvSpPr>
              <a:spLocks/>
            </p:cNvSpPr>
            <p:nvPr/>
          </p:nvSpPr>
          <p:spPr bwMode="auto">
            <a:xfrm>
              <a:off x="29041725" y="1922463"/>
              <a:ext cx="2509838" cy="2959100"/>
            </a:xfrm>
            <a:custGeom>
              <a:avLst/>
              <a:gdLst>
                <a:gd name="T0" fmla="*/ 273 w 1581"/>
                <a:gd name="T1" fmla="*/ 498 h 1864"/>
                <a:gd name="T2" fmla="*/ 273 w 1581"/>
                <a:gd name="T3" fmla="*/ 1864 h 1864"/>
                <a:gd name="T4" fmla="*/ 0 w 1581"/>
                <a:gd name="T5" fmla="*/ 1864 h 1864"/>
                <a:gd name="T6" fmla="*/ 0 w 1581"/>
                <a:gd name="T7" fmla="*/ 0 h 1864"/>
                <a:gd name="T8" fmla="*/ 193 w 1581"/>
                <a:gd name="T9" fmla="*/ 0 h 1864"/>
                <a:gd name="T10" fmla="*/ 1314 w 1581"/>
                <a:gd name="T11" fmla="*/ 1367 h 1864"/>
                <a:gd name="T12" fmla="*/ 1314 w 1581"/>
                <a:gd name="T13" fmla="*/ 0 h 1864"/>
                <a:gd name="T14" fmla="*/ 1581 w 1581"/>
                <a:gd name="T15" fmla="*/ 0 h 1864"/>
                <a:gd name="T16" fmla="*/ 1581 w 1581"/>
                <a:gd name="T17" fmla="*/ 1864 h 1864"/>
                <a:gd name="T18" fmla="*/ 1394 w 1581"/>
                <a:gd name="T19" fmla="*/ 1864 h 1864"/>
                <a:gd name="T20" fmla="*/ 273 w 1581"/>
                <a:gd name="T21" fmla="*/ 49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81" h="1864">
                  <a:moveTo>
                    <a:pt x="273" y="498"/>
                  </a:moveTo>
                  <a:lnTo>
                    <a:pt x="273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193" y="0"/>
                  </a:lnTo>
                  <a:lnTo>
                    <a:pt x="1314" y="1367"/>
                  </a:lnTo>
                  <a:lnTo>
                    <a:pt x="1314" y="0"/>
                  </a:lnTo>
                  <a:lnTo>
                    <a:pt x="1581" y="0"/>
                  </a:lnTo>
                  <a:lnTo>
                    <a:pt x="1581" y="1864"/>
                  </a:lnTo>
                  <a:lnTo>
                    <a:pt x="1394" y="1864"/>
                  </a:lnTo>
                  <a:lnTo>
                    <a:pt x="273" y="498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6" name="Rectangle 34"/>
            <p:cNvSpPr>
              <a:spLocks noChangeArrowheads="1"/>
            </p:cNvSpPr>
            <p:nvPr/>
          </p:nvSpPr>
          <p:spPr bwMode="auto">
            <a:xfrm>
              <a:off x="1901825" y="2901950"/>
              <a:ext cx="423863" cy="1979613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8" name="Rectangle 35"/>
            <p:cNvSpPr>
              <a:spLocks noChangeArrowheads="1"/>
            </p:cNvSpPr>
            <p:nvPr/>
          </p:nvSpPr>
          <p:spPr bwMode="auto">
            <a:xfrm>
              <a:off x="2962275" y="1922463"/>
              <a:ext cx="423863" cy="2959100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4021137" y="942975"/>
              <a:ext cx="423863" cy="3938588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0" name="Freeform 37"/>
            <p:cNvSpPr>
              <a:spLocks/>
            </p:cNvSpPr>
            <p:nvPr/>
          </p:nvSpPr>
          <p:spPr bwMode="auto">
            <a:xfrm>
              <a:off x="4773612" y="1922463"/>
              <a:ext cx="4310063" cy="2959100"/>
            </a:xfrm>
            <a:custGeom>
              <a:avLst/>
              <a:gdLst>
                <a:gd name="T0" fmla="*/ 887 w 2715"/>
                <a:gd name="T1" fmla="*/ 1864 h 1864"/>
                <a:gd name="T2" fmla="*/ 720 w 2715"/>
                <a:gd name="T3" fmla="*/ 1864 h 1864"/>
                <a:gd name="T4" fmla="*/ 0 w 2715"/>
                <a:gd name="T5" fmla="*/ 0 h 1864"/>
                <a:gd name="T6" fmla="*/ 287 w 2715"/>
                <a:gd name="T7" fmla="*/ 0 h 1864"/>
                <a:gd name="T8" fmla="*/ 807 w 2715"/>
                <a:gd name="T9" fmla="*/ 1347 h 1864"/>
                <a:gd name="T10" fmla="*/ 1261 w 2715"/>
                <a:gd name="T11" fmla="*/ 0 h 1864"/>
                <a:gd name="T12" fmla="*/ 1454 w 2715"/>
                <a:gd name="T13" fmla="*/ 0 h 1864"/>
                <a:gd name="T14" fmla="*/ 1908 w 2715"/>
                <a:gd name="T15" fmla="*/ 1347 h 1864"/>
                <a:gd name="T16" fmla="*/ 2429 w 2715"/>
                <a:gd name="T17" fmla="*/ 0 h 1864"/>
                <a:gd name="T18" fmla="*/ 2715 w 2715"/>
                <a:gd name="T19" fmla="*/ 0 h 1864"/>
                <a:gd name="T20" fmla="*/ 1995 w 2715"/>
                <a:gd name="T21" fmla="*/ 1864 h 1864"/>
                <a:gd name="T22" fmla="*/ 1828 w 2715"/>
                <a:gd name="T23" fmla="*/ 1864 h 1864"/>
                <a:gd name="T24" fmla="*/ 1361 w 2715"/>
                <a:gd name="T25" fmla="*/ 484 h 1864"/>
                <a:gd name="T26" fmla="*/ 887 w 2715"/>
                <a:gd name="T27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15" h="1864">
                  <a:moveTo>
                    <a:pt x="887" y="1864"/>
                  </a:moveTo>
                  <a:lnTo>
                    <a:pt x="720" y="1864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807" y="1347"/>
                  </a:lnTo>
                  <a:lnTo>
                    <a:pt x="1261" y="0"/>
                  </a:lnTo>
                  <a:lnTo>
                    <a:pt x="1454" y="0"/>
                  </a:lnTo>
                  <a:lnTo>
                    <a:pt x="1908" y="1347"/>
                  </a:lnTo>
                  <a:lnTo>
                    <a:pt x="2429" y="0"/>
                  </a:lnTo>
                  <a:lnTo>
                    <a:pt x="2715" y="0"/>
                  </a:lnTo>
                  <a:lnTo>
                    <a:pt x="1995" y="1864"/>
                  </a:lnTo>
                  <a:lnTo>
                    <a:pt x="1828" y="1864"/>
                  </a:lnTo>
                  <a:lnTo>
                    <a:pt x="1361" y="484"/>
                  </a:lnTo>
                  <a:lnTo>
                    <a:pt x="887" y="1864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1" name="Freeform 38"/>
            <p:cNvSpPr>
              <a:spLocks/>
            </p:cNvSpPr>
            <p:nvPr/>
          </p:nvSpPr>
          <p:spPr bwMode="auto">
            <a:xfrm>
              <a:off x="24433213" y="1922463"/>
              <a:ext cx="4300538" cy="2959100"/>
            </a:xfrm>
            <a:custGeom>
              <a:avLst/>
              <a:gdLst>
                <a:gd name="T0" fmla="*/ 887 w 2709"/>
                <a:gd name="T1" fmla="*/ 1864 h 1864"/>
                <a:gd name="T2" fmla="*/ 714 w 2709"/>
                <a:gd name="T3" fmla="*/ 1864 h 1864"/>
                <a:gd name="T4" fmla="*/ 0 w 2709"/>
                <a:gd name="T5" fmla="*/ 0 h 1864"/>
                <a:gd name="T6" fmla="*/ 287 w 2709"/>
                <a:gd name="T7" fmla="*/ 0 h 1864"/>
                <a:gd name="T8" fmla="*/ 801 w 2709"/>
                <a:gd name="T9" fmla="*/ 1347 h 1864"/>
                <a:gd name="T10" fmla="*/ 1261 w 2709"/>
                <a:gd name="T11" fmla="*/ 0 h 1864"/>
                <a:gd name="T12" fmla="*/ 1448 w 2709"/>
                <a:gd name="T13" fmla="*/ 0 h 1864"/>
                <a:gd name="T14" fmla="*/ 1908 w 2709"/>
                <a:gd name="T15" fmla="*/ 1347 h 1864"/>
                <a:gd name="T16" fmla="*/ 2422 w 2709"/>
                <a:gd name="T17" fmla="*/ 0 h 1864"/>
                <a:gd name="T18" fmla="*/ 2709 w 2709"/>
                <a:gd name="T19" fmla="*/ 0 h 1864"/>
                <a:gd name="T20" fmla="*/ 1995 w 2709"/>
                <a:gd name="T21" fmla="*/ 1864 h 1864"/>
                <a:gd name="T22" fmla="*/ 1822 w 2709"/>
                <a:gd name="T23" fmla="*/ 1864 h 1864"/>
                <a:gd name="T24" fmla="*/ 1355 w 2709"/>
                <a:gd name="T25" fmla="*/ 484 h 1864"/>
                <a:gd name="T26" fmla="*/ 887 w 2709"/>
                <a:gd name="T27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9" h="1864">
                  <a:moveTo>
                    <a:pt x="887" y="1864"/>
                  </a:moveTo>
                  <a:lnTo>
                    <a:pt x="714" y="1864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801" y="1347"/>
                  </a:lnTo>
                  <a:lnTo>
                    <a:pt x="1261" y="0"/>
                  </a:lnTo>
                  <a:lnTo>
                    <a:pt x="1448" y="0"/>
                  </a:lnTo>
                  <a:lnTo>
                    <a:pt x="1908" y="1347"/>
                  </a:lnTo>
                  <a:lnTo>
                    <a:pt x="2422" y="0"/>
                  </a:lnTo>
                  <a:lnTo>
                    <a:pt x="2709" y="0"/>
                  </a:lnTo>
                  <a:lnTo>
                    <a:pt x="1995" y="1864"/>
                  </a:lnTo>
                  <a:lnTo>
                    <a:pt x="1822" y="1864"/>
                  </a:lnTo>
                  <a:lnTo>
                    <a:pt x="1355" y="484"/>
                  </a:lnTo>
                  <a:lnTo>
                    <a:pt x="887" y="1864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2" name="Freeform 39"/>
            <p:cNvSpPr>
              <a:spLocks noEditPoints="1"/>
            </p:cNvSpPr>
            <p:nvPr/>
          </p:nvSpPr>
          <p:spPr bwMode="auto">
            <a:xfrm>
              <a:off x="11563350" y="1922463"/>
              <a:ext cx="2244725" cy="2959100"/>
            </a:xfrm>
            <a:custGeom>
              <a:avLst/>
              <a:gdLst>
                <a:gd name="T0" fmla="*/ 634 w 1414"/>
                <a:gd name="T1" fmla="*/ 0 h 1864"/>
                <a:gd name="T2" fmla="*/ 774 w 1414"/>
                <a:gd name="T3" fmla="*/ 13 h 1864"/>
                <a:gd name="T4" fmla="*/ 887 w 1414"/>
                <a:gd name="T5" fmla="*/ 40 h 1864"/>
                <a:gd name="T6" fmla="*/ 981 w 1414"/>
                <a:gd name="T7" fmla="*/ 86 h 1864"/>
                <a:gd name="T8" fmla="*/ 1054 w 1414"/>
                <a:gd name="T9" fmla="*/ 153 h 1864"/>
                <a:gd name="T10" fmla="*/ 1087 w 1414"/>
                <a:gd name="T11" fmla="*/ 186 h 1864"/>
                <a:gd name="T12" fmla="*/ 1141 w 1414"/>
                <a:gd name="T13" fmla="*/ 272 h 1864"/>
                <a:gd name="T14" fmla="*/ 1181 w 1414"/>
                <a:gd name="T15" fmla="*/ 358 h 1864"/>
                <a:gd name="T16" fmla="*/ 1201 w 1414"/>
                <a:gd name="T17" fmla="*/ 464 h 1864"/>
                <a:gd name="T18" fmla="*/ 1201 w 1414"/>
                <a:gd name="T19" fmla="*/ 518 h 1864"/>
                <a:gd name="T20" fmla="*/ 1194 w 1414"/>
                <a:gd name="T21" fmla="*/ 610 h 1864"/>
                <a:gd name="T22" fmla="*/ 1168 w 1414"/>
                <a:gd name="T23" fmla="*/ 697 h 1864"/>
                <a:gd name="T24" fmla="*/ 1134 w 1414"/>
                <a:gd name="T25" fmla="*/ 776 h 1864"/>
                <a:gd name="T26" fmla="*/ 1081 w 1414"/>
                <a:gd name="T27" fmla="*/ 843 h 1864"/>
                <a:gd name="T28" fmla="*/ 941 w 1414"/>
                <a:gd name="T29" fmla="*/ 949 h 1864"/>
                <a:gd name="T30" fmla="*/ 767 w 1414"/>
                <a:gd name="T31" fmla="*/ 1009 h 1864"/>
                <a:gd name="T32" fmla="*/ 1094 w 1414"/>
                <a:gd name="T33" fmla="*/ 1864 h 1864"/>
                <a:gd name="T34" fmla="*/ 267 w 1414"/>
                <a:gd name="T35" fmla="*/ 1028 h 1864"/>
                <a:gd name="T36" fmla="*/ 0 w 1414"/>
                <a:gd name="T37" fmla="*/ 1864 h 1864"/>
                <a:gd name="T38" fmla="*/ 634 w 1414"/>
                <a:gd name="T39" fmla="*/ 0 h 1864"/>
                <a:gd name="T40" fmla="*/ 620 w 1414"/>
                <a:gd name="T41" fmla="*/ 770 h 1864"/>
                <a:gd name="T42" fmla="*/ 707 w 1414"/>
                <a:gd name="T43" fmla="*/ 770 h 1864"/>
                <a:gd name="T44" fmla="*/ 827 w 1414"/>
                <a:gd name="T45" fmla="*/ 723 h 1864"/>
                <a:gd name="T46" fmla="*/ 867 w 1414"/>
                <a:gd name="T47" fmla="*/ 690 h 1864"/>
                <a:gd name="T48" fmla="*/ 921 w 1414"/>
                <a:gd name="T49" fmla="*/ 610 h 1864"/>
                <a:gd name="T50" fmla="*/ 934 w 1414"/>
                <a:gd name="T51" fmla="*/ 511 h 1864"/>
                <a:gd name="T52" fmla="*/ 934 w 1414"/>
                <a:gd name="T53" fmla="*/ 458 h 1864"/>
                <a:gd name="T54" fmla="*/ 894 w 1414"/>
                <a:gd name="T55" fmla="*/ 372 h 1864"/>
                <a:gd name="T56" fmla="*/ 867 w 1414"/>
                <a:gd name="T57" fmla="*/ 338 h 1864"/>
                <a:gd name="T58" fmla="*/ 774 w 1414"/>
                <a:gd name="T59" fmla="*/ 279 h 1864"/>
                <a:gd name="T60" fmla="*/ 620 w 1414"/>
                <a:gd name="T61" fmla="*/ 252 h 1864"/>
                <a:gd name="T62" fmla="*/ 267 w 1414"/>
                <a:gd name="T63" fmla="*/ 77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4" h="1864">
                  <a:moveTo>
                    <a:pt x="634" y="0"/>
                  </a:moveTo>
                  <a:lnTo>
                    <a:pt x="634" y="0"/>
                  </a:lnTo>
                  <a:lnTo>
                    <a:pt x="707" y="7"/>
                  </a:lnTo>
                  <a:lnTo>
                    <a:pt x="774" y="13"/>
                  </a:lnTo>
                  <a:lnTo>
                    <a:pt x="827" y="27"/>
                  </a:lnTo>
                  <a:lnTo>
                    <a:pt x="887" y="40"/>
                  </a:lnTo>
                  <a:lnTo>
                    <a:pt x="934" y="60"/>
                  </a:lnTo>
                  <a:lnTo>
                    <a:pt x="981" y="86"/>
                  </a:lnTo>
                  <a:lnTo>
                    <a:pt x="1021" y="119"/>
                  </a:lnTo>
                  <a:lnTo>
                    <a:pt x="1054" y="153"/>
                  </a:lnTo>
                  <a:lnTo>
                    <a:pt x="1054" y="153"/>
                  </a:lnTo>
                  <a:lnTo>
                    <a:pt x="1087" y="186"/>
                  </a:lnTo>
                  <a:lnTo>
                    <a:pt x="1114" y="226"/>
                  </a:lnTo>
                  <a:lnTo>
                    <a:pt x="1141" y="272"/>
                  </a:lnTo>
                  <a:lnTo>
                    <a:pt x="1161" y="312"/>
                  </a:lnTo>
                  <a:lnTo>
                    <a:pt x="1181" y="358"/>
                  </a:lnTo>
                  <a:lnTo>
                    <a:pt x="1194" y="411"/>
                  </a:lnTo>
                  <a:lnTo>
                    <a:pt x="1201" y="464"/>
                  </a:lnTo>
                  <a:lnTo>
                    <a:pt x="1201" y="518"/>
                  </a:lnTo>
                  <a:lnTo>
                    <a:pt x="1201" y="518"/>
                  </a:lnTo>
                  <a:lnTo>
                    <a:pt x="1201" y="564"/>
                  </a:lnTo>
                  <a:lnTo>
                    <a:pt x="1194" y="610"/>
                  </a:lnTo>
                  <a:lnTo>
                    <a:pt x="1188" y="657"/>
                  </a:lnTo>
                  <a:lnTo>
                    <a:pt x="1168" y="697"/>
                  </a:lnTo>
                  <a:lnTo>
                    <a:pt x="1154" y="737"/>
                  </a:lnTo>
                  <a:lnTo>
                    <a:pt x="1134" y="776"/>
                  </a:lnTo>
                  <a:lnTo>
                    <a:pt x="1107" y="810"/>
                  </a:lnTo>
                  <a:lnTo>
                    <a:pt x="1081" y="843"/>
                  </a:lnTo>
                  <a:lnTo>
                    <a:pt x="1014" y="902"/>
                  </a:lnTo>
                  <a:lnTo>
                    <a:pt x="941" y="949"/>
                  </a:lnTo>
                  <a:lnTo>
                    <a:pt x="861" y="989"/>
                  </a:lnTo>
                  <a:lnTo>
                    <a:pt x="767" y="1009"/>
                  </a:lnTo>
                  <a:lnTo>
                    <a:pt x="1414" y="1864"/>
                  </a:lnTo>
                  <a:lnTo>
                    <a:pt x="1094" y="1864"/>
                  </a:lnTo>
                  <a:lnTo>
                    <a:pt x="460" y="1028"/>
                  </a:lnTo>
                  <a:lnTo>
                    <a:pt x="267" y="1028"/>
                  </a:lnTo>
                  <a:lnTo>
                    <a:pt x="267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34" y="0"/>
                  </a:lnTo>
                  <a:close/>
                  <a:moveTo>
                    <a:pt x="267" y="770"/>
                  </a:moveTo>
                  <a:lnTo>
                    <a:pt x="620" y="770"/>
                  </a:lnTo>
                  <a:lnTo>
                    <a:pt x="620" y="770"/>
                  </a:lnTo>
                  <a:lnTo>
                    <a:pt x="707" y="770"/>
                  </a:lnTo>
                  <a:lnTo>
                    <a:pt x="774" y="750"/>
                  </a:lnTo>
                  <a:lnTo>
                    <a:pt x="827" y="723"/>
                  </a:lnTo>
                  <a:lnTo>
                    <a:pt x="867" y="690"/>
                  </a:lnTo>
                  <a:lnTo>
                    <a:pt x="867" y="690"/>
                  </a:lnTo>
                  <a:lnTo>
                    <a:pt x="894" y="657"/>
                  </a:lnTo>
                  <a:lnTo>
                    <a:pt x="921" y="610"/>
                  </a:lnTo>
                  <a:lnTo>
                    <a:pt x="934" y="564"/>
                  </a:lnTo>
                  <a:lnTo>
                    <a:pt x="934" y="511"/>
                  </a:lnTo>
                  <a:lnTo>
                    <a:pt x="934" y="511"/>
                  </a:lnTo>
                  <a:lnTo>
                    <a:pt x="934" y="458"/>
                  </a:lnTo>
                  <a:lnTo>
                    <a:pt x="921" y="411"/>
                  </a:lnTo>
                  <a:lnTo>
                    <a:pt x="894" y="372"/>
                  </a:lnTo>
                  <a:lnTo>
                    <a:pt x="867" y="338"/>
                  </a:lnTo>
                  <a:lnTo>
                    <a:pt x="867" y="338"/>
                  </a:lnTo>
                  <a:lnTo>
                    <a:pt x="827" y="305"/>
                  </a:lnTo>
                  <a:lnTo>
                    <a:pt x="774" y="279"/>
                  </a:lnTo>
                  <a:lnTo>
                    <a:pt x="707" y="259"/>
                  </a:lnTo>
                  <a:lnTo>
                    <a:pt x="620" y="252"/>
                  </a:lnTo>
                  <a:lnTo>
                    <a:pt x="267" y="252"/>
                  </a:lnTo>
                  <a:lnTo>
                    <a:pt x="267" y="770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4" name="Freeform 40"/>
            <p:cNvSpPr>
              <a:spLocks noEditPoints="1"/>
            </p:cNvSpPr>
            <p:nvPr/>
          </p:nvSpPr>
          <p:spPr bwMode="auto">
            <a:xfrm>
              <a:off x="19338925" y="1922463"/>
              <a:ext cx="2255838" cy="2959100"/>
            </a:xfrm>
            <a:custGeom>
              <a:avLst/>
              <a:gdLst>
                <a:gd name="T0" fmla="*/ 633 w 1421"/>
                <a:gd name="T1" fmla="*/ 0 h 1864"/>
                <a:gd name="T2" fmla="*/ 774 w 1421"/>
                <a:gd name="T3" fmla="*/ 13 h 1864"/>
                <a:gd name="T4" fmla="*/ 887 w 1421"/>
                <a:gd name="T5" fmla="*/ 40 h 1864"/>
                <a:gd name="T6" fmla="*/ 980 w 1421"/>
                <a:gd name="T7" fmla="*/ 86 h 1864"/>
                <a:gd name="T8" fmla="*/ 1060 w 1421"/>
                <a:gd name="T9" fmla="*/ 153 h 1864"/>
                <a:gd name="T10" fmla="*/ 1094 w 1421"/>
                <a:gd name="T11" fmla="*/ 186 h 1864"/>
                <a:gd name="T12" fmla="*/ 1147 w 1421"/>
                <a:gd name="T13" fmla="*/ 272 h 1864"/>
                <a:gd name="T14" fmla="*/ 1181 w 1421"/>
                <a:gd name="T15" fmla="*/ 358 h 1864"/>
                <a:gd name="T16" fmla="*/ 1201 w 1421"/>
                <a:gd name="T17" fmla="*/ 464 h 1864"/>
                <a:gd name="T18" fmla="*/ 1207 w 1421"/>
                <a:gd name="T19" fmla="*/ 518 h 1864"/>
                <a:gd name="T20" fmla="*/ 1194 w 1421"/>
                <a:gd name="T21" fmla="*/ 610 h 1864"/>
                <a:gd name="T22" fmla="*/ 1174 w 1421"/>
                <a:gd name="T23" fmla="*/ 697 h 1864"/>
                <a:gd name="T24" fmla="*/ 1134 w 1421"/>
                <a:gd name="T25" fmla="*/ 776 h 1864"/>
                <a:gd name="T26" fmla="*/ 1080 w 1421"/>
                <a:gd name="T27" fmla="*/ 843 h 1864"/>
                <a:gd name="T28" fmla="*/ 947 w 1421"/>
                <a:gd name="T29" fmla="*/ 949 h 1864"/>
                <a:gd name="T30" fmla="*/ 774 w 1421"/>
                <a:gd name="T31" fmla="*/ 1009 h 1864"/>
                <a:gd name="T32" fmla="*/ 1094 w 1421"/>
                <a:gd name="T33" fmla="*/ 1864 h 1864"/>
                <a:gd name="T34" fmla="*/ 266 w 1421"/>
                <a:gd name="T35" fmla="*/ 1028 h 1864"/>
                <a:gd name="T36" fmla="*/ 0 w 1421"/>
                <a:gd name="T37" fmla="*/ 1864 h 1864"/>
                <a:gd name="T38" fmla="*/ 633 w 1421"/>
                <a:gd name="T39" fmla="*/ 0 h 1864"/>
                <a:gd name="T40" fmla="*/ 620 w 1421"/>
                <a:gd name="T41" fmla="*/ 770 h 1864"/>
                <a:gd name="T42" fmla="*/ 707 w 1421"/>
                <a:gd name="T43" fmla="*/ 770 h 1864"/>
                <a:gd name="T44" fmla="*/ 827 w 1421"/>
                <a:gd name="T45" fmla="*/ 723 h 1864"/>
                <a:gd name="T46" fmla="*/ 874 w 1421"/>
                <a:gd name="T47" fmla="*/ 690 h 1864"/>
                <a:gd name="T48" fmla="*/ 920 w 1421"/>
                <a:gd name="T49" fmla="*/ 610 h 1864"/>
                <a:gd name="T50" fmla="*/ 940 w 1421"/>
                <a:gd name="T51" fmla="*/ 511 h 1864"/>
                <a:gd name="T52" fmla="*/ 934 w 1421"/>
                <a:gd name="T53" fmla="*/ 458 h 1864"/>
                <a:gd name="T54" fmla="*/ 900 w 1421"/>
                <a:gd name="T55" fmla="*/ 372 h 1864"/>
                <a:gd name="T56" fmla="*/ 874 w 1421"/>
                <a:gd name="T57" fmla="*/ 338 h 1864"/>
                <a:gd name="T58" fmla="*/ 780 w 1421"/>
                <a:gd name="T59" fmla="*/ 279 h 1864"/>
                <a:gd name="T60" fmla="*/ 620 w 1421"/>
                <a:gd name="T61" fmla="*/ 252 h 1864"/>
                <a:gd name="T62" fmla="*/ 266 w 1421"/>
                <a:gd name="T63" fmla="*/ 77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1" h="1864">
                  <a:moveTo>
                    <a:pt x="633" y="0"/>
                  </a:moveTo>
                  <a:lnTo>
                    <a:pt x="633" y="0"/>
                  </a:lnTo>
                  <a:lnTo>
                    <a:pt x="707" y="7"/>
                  </a:lnTo>
                  <a:lnTo>
                    <a:pt x="774" y="13"/>
                  </a:lnTo>
                  <a:lnTo>
                    <a:pt x="834" y="27"/>
                  </a:lnTo>
                  <a:lnTo>
                    <a:pt x="887" y="40"/>
                  </a:lnTo>
                  <a:lnTo>
                    <a:pt x="934" y="60"/>
                  </a:lnTo>
                  <a:lnTo>
                    <a:pt x="980" y="86"/>
                  </a:lnTo>
                  <a:lnTo>
                    <a:pt x="1020" y="119"/>
                  </a:lnTo>
                  <a:lnTo>
                    <a:pt x="1060" y="153"/>
                  </a:lnTo>
                  <a:lnTo>
                    <a:pt x="1060" y="153"/>
                  </a:lnTo>
                  <a:lnTo>
                    <a:pt x="1094" y="186"/>
                  </a:lnTo>
                  <a:lnTo>
                    <a:pt x="1121" y="226"/>
                  </a:lnTo>
                  <a:lnTo>
                    <a:pt x="1147" y="272"/>
                  </a:lnTo>
                  <a:lnTo>
                    <a:pt x="1167" y="312"/>
                  </a:lnTo>
                  <a:lnTo>
                    <a:pt x="1181" y="358"/>
                  </a:lnTo>
                  <a:lnTo>
                    <a:pt x="1194" y="411"/>
                  </a:lnTo>
                  <a:lnTo>
                    <a:pt x="1201" y="464"/>
                  </a:lnTo>
                  <a:lnTo>
                    <a:pt x="1207" y="518"/>
                  </a:lnTo>
                  <a:lnTo>
                    <a:pt x="1207" y="518"/>
                  </a:lnTo>
                  <a:lnTo>
                    <a:pt x="1201" y="564"/>
                  </a:lnTo>
                  <a:lnTo>
                    <a:pt x="1194" y="610"/>
                  </a:lnTo>
                  <a:lnTo>
                    <a:pt x="1187" y="657"/>
                  </a:lnTo>
                  <a:lnTo>
                    <a:pt x="1174" y="697"/>
                  </a:lnTo>
                  <a:lnTo>
                    <a:pt x="1154" y="737"/>
                  </a:lnTo>
                  <a:lnTo>
                    <a:pt x="1134" y="776"/>
                  </a:lnTo>
                  <a:lnTo>
                    <a:pt x="1107" y="810"/>
                  </a:lnTo>
                  <a:lnTo>
                    <a:pt x="1080" y="843"/>
                  </a:lnTo>
                  <a:lnTo>
                    <a:pt x="1020" y="902"/>
                  </a:lnTo>
                  <a:lnTo>
                    <a:pt x="947" y="949"/>
                  </a:lnTo>
                  <a:lnTo>
                    <a:pt x="860" y="989"/>
                  </a:lnTo>
                  <a:lnTo>
                    <a:pt x="774" y="1009"/>
                  </a:lnTo>
                  <a:lnTo>
                    <a:pt x="1421" y="1864"/>
                  </a:lnTo>
                  <a:lnTo>
                    <a:pt x="1094" y="1864"/>
                  </a:lnTo>
                  <a:lnTo>
                    <a:pt x="460" y="1028"/>
                  </a:lnTo>
                  <a:lnTo>
                    <a:pt x="266" y="1028"/>
                  </a:lnTo>
                  <a:lnTo>
                    <a:pt x="266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33" y="0"/>
                  </a:lnTo>
                  <a:close/>
                  <a:moveTo>
                    <a:pt x="266" y="770"/>
                  </a:moveTo>
                  <a:lnTo>
                    <a:pt x="620" y="770"/>
                  </a:lnTo>
                  <a:lnTo>
                    <a:pt x="620" y="770"/>
                  </a:lnTo>
                  <a:lnTo>
                    <a:pt x="707" y="770"/>
                  </a:lnTo>
                  <a:lnTo>
                    <a:pt x="780" y="750"/>
                  </a:lnTo>
                  <a:lnTo>
                    <a:pt x="827" y="723"/>
                  </a:lnTo>
                  <a:lnTo>
                    <a:pt x="874" y="690"/>
                  </a:lnTo>
                  <a:lnTo>
                    <a:pt x="874" y="690"/>
                  </a:lnTo>
                  <a:lnTo>
                    <a:pt x="900" y="657"/>
                  </a:lnTo>
                  <a:lnTo>
                    <a:pt x="920" y="610"/>
                  </a:lnTo>
                  <a:lnTo>
                    <a:pt x="934" y="564"/>
                  </a:lnTo>
                  <a:lnTo>
                    <a:pt x="940" y="511"/>
                  </a:lnTo>
                  <a:lnTo>
                    <a:pt x="940" y="511"/>
                  </a:lnTo>
                  <a:lnTo>
                    <a:pt x="934" y="458"/>
                  </a:lnTo>
                  <a:lnTo>
                    <a:pt x="920" y="411"/>
                  </a:lnTo>
                  <a:lnTo>
                    <a:pt x="900" y="372"/>
                  </a:lnTo>
                  <a:lnTo>
                    <a:pt x="874" y="338"/>
                  </a:lnTo>
                  <a:lnTo>
                    <a:pt x="874" y="338"/>
                  </a:lnTo>
                  <a:lnTo>
                    <a:pt x="827" y="305"/>
                  </a:lnTo>
                  <a:lnTo>
                    <a:pt x="780" y="279"/>
                  </a:lnTo>
                  <a:lnTo>
                    <a:pt x="707" y="259"/>
                  </a:lnTo>
                  <a:lnTo>
                    <a:pt x="620" y="252"/>
                  </a:lnTo>
                  <a:lnTo>
                    <a:pt x="266" y="252"/>
                  </a:lnTo>
                  <a:lnTo>
                    <a:pt x="266" y="770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5" name="Freeform 41"/>
            <p:cNvSpPr>
              <a:spLocks noEditPoints="1"/>
            </p:cNvSpPr>
            <p:nvPr/>
          </p:nvSpPr>
          <p:spPr bwMode="auto">
            <a:xfrm>
              <a:off x="16944975" y="1922463"/>
              <a:ext cx="2085975" cy="2959100"/>
            </a:xfrm>
            <a:custGeom>
              <a:avLst/>
              <a:gdLst>
                <a:gd name="T0" fmla="*/ 1034 w 1314"/>
                <a:gd name="T1" fmla="*/ 863 h 1864"/>
                <a:gd name="T2" fmla="*/ 1147 w 1314"/>
                <a:gd name="T3" fmla="*/ 942 h 1864"/>
                <a:gd name="T4" fmla="*/ 1234 w 1314"/>
                <a:gd name="T5" fmla="*/ 1042 h 1864"/>
                <a:gd name="T6" fmla="*/ 1294 w 1314"/>
                <a:gd name="T7" fmla="*/ 1174 h 1864"/>
                <a:gd name="T8" fmla="*/ 1314 w 1314"/>
                <a:gd name="T9" fmla="*/ 1320 h 1864"/>
                <a:gd name="T10" fmla="*/ 1307 w 1314"/>
                <a:gd name="T11" fmla="*/ 1373 h 1864"/>
                <a:gd name="T12" fmla="*/ 1287 w 1314"/>
                <a:gd name="T13" fmla="*/ 1480 h 1864"/>
                <a:gd name="T14" fmla="*/ 1247 w 1314"/>
                <a:gd name="T15" fmla="*/ 1579 h 1864"/>
                <a:gd name="T16" fmla="*/ 1194 w 1314"/>
                <a:gd name="T17" fmla="*/ 1665 h 1864"/>
                <a:gd name="T18" fmla="*/ 1161 w 1314"/>
                <a:gd name="T19" fmla="*/ 1699 h 1864"/>
                <a:gd name="T20" fmla="*/ 1074 w 1314"/>
                <a:gd name="T21" fmla="*/ 1772 h 1864"/>
                <a:gd name="T22" fmla="*/ 974 w 1314"/>
                <a:gd name="T23" fmla="*/ 1818 h 1864"/>
                <a:gd name="T24" fmla="*/ 854 w 1314"/>
                <a:gd name="T25" fmla="*/ 1851 h 1864"/>
                <a:gd name="T26" fmla="*/ 713 w 1314"/>
                <a:gd name="T27" fmla="*/ 1864 h 1864"/>
                <a:gd name="T28" fmla="*/ 0 w 1314"/>
                <a:gd name="T29" fmla="*/ 0 h 1864"/>
                <a:gd name="T30" fmla="*/ 620 w 1314"/>
                <a:gd name="T31" fmla="*/ 0 h 1864"/>
                <a:gd name="T32" fmla="*/ 760 w 1314"/>
                <a:gd name="T33" fmla="*/ 13 h 1864"/>
                <a:gd name="T34" fmla="*/ 874 w 1314"/>
                <a:gd name="T35" fmla="*/ 40 h 1864"/>
                <a:gd name="T36" fmla="*/ 967 w 1314"/>
                <a:gd name="T37" fmla="*/ 86 h 1864"/>
                <a:gd name="T38" fmla="*/ 1040 w 1314"/>
                <a:gd name="T39" fmla="*/ 139 h 1864"/>
                <a:gd name="T40" fmla="*/ 1074 w 1314"/>
                <a:gd name="T41" fmla="*/ 179 h 1864"/>
                <a:gd name="T42" fmla="*/ 1127 w 1314"/>
                <a:gd name="T43" fmla="*/ 259 h 1864"/>
                <a:gd name="T44" fmla="*/ 1167 w 1314"/>
                <a:gd name="T45" fmla="*/ 352 h 1864"/>
                <a:gd name="T46" fmla="*/ 1187 w 1314"/>
                <a:gd name="T47" fmla="*/ 458 h 1864"/>
                <a:gd name="T48" fmla="*/ 1194 w 1314"/>
                <a:gd name="T49" fmla="*/ 518 h 1864"/>
                <a:gd name="T50" fmla="*/ 1181 w 1314"/>
                <a:gd name="T51" fmla="*/ 617 h 1864"/>
                <a:gd name="T52" fmla="*/ 1147 w 1314"/>
                <a:gd name="T53" fmla="*/ 710 h 1864"/>
                <a:gd name="T54" fmla="*/ 1094 w 1314"/>
                <a:gd name="T55" fmla="*/ 790 h 1864"/>
                <a:gd name="T56" fmla="*/ 1034 w 1314"/>
                <a:gd name="T57" fmla="*/ 863 h 1864"/>
                <a:gd name="T58" fmla="*/ 266 w 1314"/>
                <a:gd name="T59" fmla="*/ 770 h 1864"/>
                <a:gd name="T60" fmla="*/ 607 w 1314"/>
                <a:gd name="T61" fmla="*/ 770 h 1864"/>
                <a:gd name="T62" fmla="*/ 760 w 1314"/>
                <a:gd name="T63" fmla="*/ 750 h 1864"/>
                <a:gd name="T64" fmla="*/ 854 w 1314"/>
                <a:gd name="T65" fmla="*/ 690 h 1864"/>
                <a:gd name="T66" fmla="*/ 887 w 1314"/>
                <a:gd name="T67" fmla="*/ 657 h 1864"/>
                <a:gd name="T68" fmla="*/ 920 w 1314"/>
                <a:gd name="T69" fmla="*/ 564 h 1864"/>
                <a:gd name="T70" fmla="*/ 927 w 1314"/>
                <a:gd name="T71" fmla="*/ 511 h 1864"/>
                <a:gd name="T72" fmla="*/ 907 w 1314"/>
                <a:gd name="T73" fmla="*/ 411 h 1864"/>
                <a:gd name="T74" fmla="*/ 854 w 1314"/>
                <a:gd name="T75" fmla="*/ 332 h 1864"/>
                <a:gd name="T76" fmla="*/ 814 w 1314"/>
                <a:gd name="T77" fmla="*/ 299 h 1864"/>
                <a:gd name="T78" fmla="*/ 693 w 1314"/>
                <a:gd name="T79" fmla="*/ 259 h 1864"/>
                <a:gd name="T80" fmla="*/ 266 w 1314"/>
                <a:gd name="T81" fmla="*/ 252 h 1864"/>
                <a:gd name="T82" fmla="*/ 266 w 1314"/>
                <a:gd name="T83" fmla="*/ 1612 h 1864"/>
                <a:gd name="T84" fmla="*/ 700 w 1314"/>
                <a:gd name="T85" fmla="*/ 1612 h 1864"/>
                <a:gd name="T86" fmla="*/ 834 w 1314"/>
                <a:gd name="T87" fmla="*/ 1599 h 1864"/>
                <a:gd name="T88" fmla="*/ 900 w 1314"/>
                <a:gd name="T89" fmla="*/ 1573 h 1864"/>
                <a:gd name="T90" fmla="*/ 974 w 1314"/>
                <a:gd name="T91" fmla="*/ 1513 h 1864"/>
                <a:gd name="T92" fmla="*/ 1000 w 1314"/>
                <a:gd name="T93" fmla="*/ 1473 h 1864"/>
                <a:gd name="T94" fmla="*/ 1040 w 1314"/>
                <a:gd name="T95" fmla="*/ 1373 h 1864"/>
                <a:gd name="T96" fmla="*/ 1047 w 1314"/>
                <a:gd name="T97" fmla="*/ 1320 h 1864"/>
                <a:gd name="T98" fmla="*/ 1027 w 1314"/>
                <a:gd name="T99" fmla="*/ 1208 h 1864"/>
                <a:gd name="T100" fmla="*/ 974 w 1314"/>
                <a:gd name="T101" fmla="*/ 1121 h 1864"/>
                <a:gd name="T102" fmla="*/ 927 w 1314"/>
                <a:gd name="T103" fmla="*/ 1082 h 1864"/>
                <a:gd name="T104" fmla="*/ 867 w 1314"/>
                <a:gd name="T105" fmla="*/ 1048 h 1864"/>
                <a:gd name="T106" fmla="*/ 794 w 1314"/>
                <a:gd name="T107" fmla="*/ 1035 h 1864"/>
                <a:gd name="T108" fmla="*/ 266 w 1314"/>
                <a:gd name="T109" fmla="*/ 102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14" h="1864">
                  <a:moveTo>
                    <a:pt x="1034" y="863"/>
                  </a:moveTo>
                  <a:lnTo>
                    <a:pt x="1034" y="863"/>
                  </a:lnTo>
                  <a:lnTo>
                    <a:pt x="1094" y="896"/>
                  </a:lnTo>
                  <a:lnTo>
                    <a:pt x="1147" y="942"/>
                  </a:lnTo>
                  <a:lnTo>
                    <a:pt x="1194" y="989"/>
                  </a:lnTo>
                  <a:lnTo>
                    <a:pt x="1234" y="1042"/>
                  </a:lnTo>
                  <a:lnTo>
                    <a:pt x="1267" y="1108"/>
                  </a:lnTo>
                  <a:lnTo>
                    <a:pt x="1294" y="1174"/>
                  </a:lnTo>
                  <a:lnTo>
                    <a:pt x="1307" y="1241"/>
                  </a:lnTo>
                  <a:lnTo>
                    <a:pt x="1314" y="1320"/>
                  </a:lnTo>
                  <a:lnTo>
                    <a:pt x="1314" y="1320"/>
                  </a:lnTo>
                  <a:lnTo>
                    <a:pt x="1307" y="1373"/>
                  </a:lnTo>
                  <a:lnTo>
                    <a:pt x="1301" y="1427"/>
                  </a:lnTo>
                  <a:lnTo>
                    <a:pt x="1287" y="1480"/>
                  </a:lnTo>
                  <a:lnTo>
                    <a:pt x="1274" y="1533"/>
                  </a:lnTo>
                  <a:lnTo>
                    <a:pt x="1247" y="1579"/>
                  </a:lnTo>
                  <a:lnTo>
                    <a:pt x="1221" y="1619"/>
                  </a:lnTo>
                  <a:lnTo>
                    <a:pt x="1194" y="1665"/>
                  </a:lnTo>
                  <a:lnTo>
                    <a:pt x="1161" y="1699"/>
                  </a:lnTo>
                  <a:lnTo>
                    <a:pt x="1161" y="1699"/>
                  </a:lnTo>
                  <a:lnTo>
                    <a:pt x="1120" y="1738"/>
                  </a:lnTo>
                  <a:lnTo>
                    <a:pt x="1074" y="1772"/>
                  </a:lnTo>
                  <a:lnTo>
                    <a:pt x="1027" y="1798"/>
                  </a:lnTo>
                  <a:lnTo>
                    <a:pt x="974" y="1818"/>
                  </a:lnTo>
                  <a:lnTo>
                    <a:pt x="920" y="1838"/>
                  </a:lnTo>
                  <a:lnTo>
                    <a:pt x="854" y="1851"/>
                  </a:lnTo>
                  <a:lnTo>
                    <a:pt x="787" y="1858"/>
                  </a:lnTo>
                  <a:lnTo>
                    <a:pt x="713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20" y="0"/>
                  </a:lnTo>
                  <a:lnTo>
                    <a:pt x="620" y="0"/>
                  </a:lnTo>
                  <a:lnTo>
                    <a:pt x="693" y="7"/>
                  </a:lnTo>
                  <a:lnTo>
                    <a:pt x="760" y="13"/>
                  </a:lnTo>
                  <a:lnTo>
                    <a:pt x="820" y="20"/>
                  </a:lnTo>
                  <a:lnTo>
                    <a:pt x="874" y="40"/>
                  </a:lnTo>
                  <a:lnTo>
                    <a:pt x="920" y="60"/>
                  </a:lnTo>
                  <a:lnTo>
                    <a:pt x="967" y="86"/>
                  </a:lnTo>
                  <a:lnTo>
                    <a:pt x="1007" y="113"/>
                  </a:lnTo>
                  <a:lnTo>
                    <a:pt x="1040" y="139"/>
                  </a:lnTo>
                  <a:lnTo>
                    <a:pt x="1040" y="139"/>
                  </a:lnTo>
                  <a:lnTo>
                    <a:pt x="1074" y="179"/>
                  </a:lnTo>
                  <a:lnTo>
                    <a:pt x="1107" y="219"/>
                  </a:lnTo>
                  <a:lnTo>
                    <a:pt x="1127" y="259"/>
                  </a:lnTo>
                  <a:lnTo>
                    <a:pt x="1154" y="305"/>
                  </a:lnTo>
                  <a:lnTo>
                    <a:pt x="1167" y="352"/>
                  </a:lnTo>
                  <a:lnTo>
                    <a:pt x="1181" y="405"/>
                  </a:lnTo>
                  <a:lnTo>
                    <a:pt x="1187" y="458"/>
                  </a:lnTo>
                  <a:lnTo>
                    <a:pt x="1194" y="518"/>
                  </a:lnTo>
                  <a:lnTo>
                    <a:pt x="1194" y="518"/>
                  </a:lnTo>
                  <a:lnTo>
                    <a:pt x="1187" y="564"/>
                  </a:lnTo>
                  <a:lnTo>
                    <a:pt x="1181" y="617"/>
                  </a:lnTo>
                  <a:lnTo>
                    <a:pt x="1167" y="664"/>
                  </a:lnTo>
                  <a:lnTo>
                    <a:pt x="1147" y="710"/>
                  </a:lnTo>
                  <a:lnTo>
                    <a:pt x="1120" y="750"/>
                  </a:lnTo>
                  <a:lnTo>
                    <a:pt x="1094" y="790"/>
                  </a:lnTo>
                  <a:lnTo>
                    <a:pt x="1067" y="829"/>
                  </a:lnTo>
                  <a:lnTo>
                    <a:pt x="1034" y="863"/>
                  </a:lnTo>
                  <a:lnTo>
                    <a:pt x="1034" y="863"/>
                  </a:lnTo>
                  <a:close/>
                  <a:moveTo>
                    <a:pt x="266" y="770"/>
                  </a:moveTo>
                  <a:lnTo>
                    <a:pt x="607" y="770"/>
                  </a:lnTo>
                  <a:lnTo>
                    <a:pt x="607" y="770"/>
                  </a:lnTo>
                  <a:lnTo>
                    <a:pt x="693" y="770"/>
                  </a:lnTo>
                  <a:lnTo>
                    <a:pt x="760" y="750"/>
                  </a:lnTo>
                  <a:lnTo>
                    <a:pt x="814" y="730"/>
                  </a:lnTo>
                  <a:lnTo>
                    <a:pt x="854" y="690"/>
                  </a:lnTo>
                  <a:lnTo>
                    <a:pt x="854" y="690"/>
                  </a:lnTo>
                  <a:lnTo>
                    <a:pt x="887" y="657"/>
                  </a:lnTo>
                  <a:lnTo>
                    <a:pt x="907" y="610"/>
                  </a:lnTo>
                  <a:lnTo>
                    <a:pt x="920" y="564"/>
                  </a:lnTo>
                  <a:lnTo>
                    <a:pt x="927" y="511"/>
                  </a:lnTo>
                  <a:lnTo>
                    <a:pt x="927" y="511"/>
                  </a:lnTo>
                  <a:lnTo>
                    <a:pt x="920" y="458"/>
                  </a:lnTo>
                  <a:lnTo>
                    <a:pt x="907" y="411"/>
                  </a:lnTo>
                  <a:lnTo>
                    <a:pt x="887" y="372"/>
                  </a:lnTo>
                  <a:lnTo>
                    <a:pt x="854" y="332"/>
                  </a:lnTo>
                  <a:lnTo>
                    <a:pt x="854" y="332"/>
                  </a:lnTo>
                  <a:lnTo>
                    <a:pt x="814" y="299"/>
                  </a:lnTo>
                  <a:lnTo>
                    <a:pt x="760" y="272"/>
                  </a:lnTo>
                  <a:lnTo>
                    <a:pt x="693" y="259"/>
                  </a:lnTo>
                  <a:lnTo>
                    <a:pt x="607" y="252"/>
                  </a:lnTo>
                  <a:lnTo>
                    <a:pt x="266" y="252"/>
                  </a:lnTo>
                  <a:lnTo>
                    <a:pt x="266" y="770"/>
                  </a:lnTo>
                  <a:close/>
                  <a:moveTo>
                    <a:pt x="266" y="1612"/>
                  </a:moveTo>
                  <a:lnTo>
                    <a:pt x="700" y="1612"/>
                  </a:lnTo>
                  <a:lnTo>
                    <a:pt x="700" y="1612"/>
                  </a:lnTo>
                  <a:lnTo>
                    <a:pt x="794" y="1606"/>
                  </a:lnTo>
                  <a:lnTo>
                    <a:pt x="834" y="1599"/>
                  </a:lnTo>
                  <a:lnTo>
                    <a:pt x="867" y="1586"/>
                  </a:lnTo>
                  <a:lnTo>
                    <a:pt x="900" y="1573"/>
                  </a:lnTo>
                  <a:lnTo>
                    <a:pt x="927" y="1553"/>
                  </a:lnTo>
                  <a:lnTo>
                    <a:pt x="974" y="1513"/>
                  </a:lnTo>
                  <a:lnTo>
                    <a:pt x="974" y="1513"/>
                  </a:lnTo>
                  <a:lnTo>
                    <a:pt x="1000" y="1473"/>
                  </a:lnTo>
                  <a:lnTo>
                    <a:pt x="1027" y="1427"/>
                  </a:lnTo>
                  <a:lnTo>
                    <a:pt x="1040" y="1373"/>
                  </a:lnTo>
                  <a:lnTo>
                    <a:pt x="1047" y="1320"/>
                  </a:lnTo>
                  <a:lnTo>
                    <a:pt x="1047" y="1320"/>
                  </a:lnTo>
                  <a:lnTo>
                    <a:pt x="1040" y="1261"/>
                  </a:lnTo>
                  <a:lnTo>
                    <a:pt x="1027" y="1208"/>
                  </a:lnTo>
                  <a:lnTo>
                    <a:pt x="1000" y="1161"/>
                  </a:lnTo>
                  <a:lnTo>
                    <a:pt x="974" y="1121"/>
                  </a:lnTo>
                  <a:lnTo>
                    <a:pt x="974" y="1121"/>
                  </a:lnTo>
                  <a:lnTo>
                    <a:pt x="927" y="1082"/>
                  </a:lnTo>
                  <a:lnTo>
                    <a:pt x="900" y="1068"/>
                  </a:lnTo>
                  <a:lnTo>
                    <a:pt x="867" y="1048"/>
                  </a:lnTo>
                  <a:lnTo>
                    <a:pt x="834" y="1042"/>
                  </a:lnTo>
                  <a:lnTo>
                    <a:pt x="794" y="1035"/>
                  </a:lnTo>
                  <a:lnTo>
                    <a:pt x="700" y="1028"/>
                  </a:lnTo>
                  <a:lnTo>
                    <a:pt x="266" y="1028"/>
                  </a:lnTo>
                  <a:lnTo>
                    <a:pt x="266" y="1612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7" name="Freeform 42"/>
            <p:cNvSpPr>
              <a:spLocks noEditPoints="1"/>
            </p:cNvSpPr>
            <p:nvPr/>
          </p:nvSpPr>
          <p:spPr bwMode="auto">
            <a:xfrm>
              <a:off x="-15989300" y="1922463"/>
              <a:ext cx="2722563" cy="2959100"/>
            </a:xfrm>
            <a:custGeom>
              <a:avLst/>
              <a:gdLst>
                <a:gd name="T0" fmla="*/ 0 w 1715"/>
                <a:gd name="T1" fmla="*/ 1864 h 1864"/>
                <a:gd name="T2" fmla="*/ 688 w 1715"/>
                <a:gd name="T3" fmla="*/ 0 h 1864"/>
                <a:gd name="T4" fmla="*/ 1028 w 1715"/>
                <a:gd name="T5" fmla="*/ 0 h 1864"/>
                <a:gd name="T6" fmla="*/ 1715 w 1715"/>
                <a:gd name="T7" fmla="*/ 1864 h 1864"/>
                <a:gd name="T8" fmla="*/ 1355 w 1715"/>
                <a:gd name="T9" fmla="*/ 1864 h 1864"/>
                <a:gd name="T10" fmla="*/ 1195 w 1715"/>
                <a:gd name="T11" fmla="*/ 1427 h 1864"/>
                <a:gd name="T12" fmla="*/ 521 w 1715"/>
                <a:gd name="T13" fmla="*/ 1427 h 1864"/>
                <a:gd name="T14" fmla="*/ 361 w 1715"/>
                <a:gd name="T15" fmla="*/ 1864 h 1864"/>
                <a:gd name="T16" fmla="*/ 0 w 1715"/>
                <a:gd name="T17" fmla="*/ 1864 h 1864"/>
                <a:gd name="T18" fmla="*/ 641 w 1715"/>
                <a:gd name="T19" fmla="*/ 1108 h 1864"/>
                <a:gd name="T20" fmla="*/ 1075 w 1715"/>
                <a:gd name="T21" fmla="*/ 1108 h 1864"/>
                <a:gd name="T22" fmla="*/ 861 w 1715"/>
                <a:gd name="T23" fmla="*/ 511 h 1864"/>
                <a:gd name="T24" fmla="*/ 641 w 1715"/>
                <a:gd name="T25" fmla="*/ 110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5" h="1864">
                  <a:moveTo>
                    <a:pt x="0" y="1864"/>
                  </a:moveTo>
                  <a:lnTo>
                    <a:pt x="688" y="0"/>
                  </a:lnTo>
                  <a:lnTo>
                    <a:pt x="1028" y="0"/>
                  </a:lnTo>
                  <a:lnTo>
                    <a:pt x="1715" y="1864"/>
                  </a:lnTo>
                  <a:lnTo>
                    <a:pt x="1355" y="1864"/>
                  </a:lnTo>
                  <a:lnTo>
                    <a:pt x="1195" y="1427"/>
                  </a:lnTo>
                  <a:lnTo>
                    <a:pt x="521" y="1427"/>
                  </a:lnTo>
                  <a:lnTo>
                    <a:pt x="361" y="1864"/>
                  </a:lnTo>
                  <a:lnTo>
                    <a:pt x="0" y="1864"/>
                  </a:lnTo>
                  <a:close/>
                  <a:moveTo>
                    <a:pt x="641" y="1108"/>
                  </a:moveTo>
                  <a:lnTo>
                    <a:pt x="1075" y="1108"/>
                  </a:lnTo>
                  <a:lnTo>
                    <a:pt x="861" y="511"/>
                  </a:lnTo>
                  <a:lnTo>
                    <a:pt x="641" y="1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8" name="Freeform 43"/>
            <p:cNvSpPr>
              <a:spLocks noEditPoints="1"/>
            </p:cNvSpPr>
            <p:nvPr/>
          </p:nvSpPr>
          <p:spPr bwMode="auto">
            <a:xfrm>
              <a:off x="-8288338" y="1922463"/>
              <a:ext cx="2722563" cy="2959100"/>
            </a:xfrm>
            <a:custGeom>
              <a:avLst/>
              <a:gdLst>
                <a:gd name="T0" fmla="*/ 0 w 1715"/>
                <a:gd name="T1" fmla="*/ 1864 h 1864"/>
                <a:gd name="T2" fmla="*/ 688 w 1715"/>
                <a:gd name="T3" fmla="*/ 0 h 1864"/>
                <a:gd name="T4" fmla="*/ 1035 w 1715"/>
                <a:gd name="T5" fmla="*/ 0 h 1864"/>
                <a:gd name="T6" fmla="*/ 1715 w 1715"/>
                <a:gd name="T7" fmla="*/ 1864 h 1864"/>
                <a:gd name="T8" fmla="*/ 1355 w 1715"/>
                <a:gd name="T9" fmla="*/ 1864 h 1864"/>
                <a:gd name="T10" fmla="*/ 1195 w 1715"/>
                <a:gd name="T11" fmla="*/ 1427 h 1864"/>
                <a:gd name="T12" fmla="*/ 528 w 1715"/>
                <a:gd name="T13" fmla="*/ 1427 h 1864"/>
                <a:gd name="T14" fmla="*/ 361 w 1715"/>
                <a:gd name="T15" fmla="*/ 1864 h 1864"/>
                <a:gd name="T16" fmla="*/ 0 w 1715"/>
                <a:gd name="T17" fmla="*/ 1864 h 1864"/>
                <a:gd name="T18" fmla="*/ 641 w 1715"/>
                <a:gd name="T19" fmla="*/ 1108 h 1864"/>
                <a:gd name="T20" fmla="*/ 1081 w 1715"/>
                <a:gd name="T21" fmla="*/ 1108 h 1864"/>
                <a:gd name="T22" fmla="*/ 861 w 1715"/>
                <a:gd name="T23" fmla="*/ 511 h 1864"/>
                <a:gd name="T24" fmla="*/ 641 w 1715"/>
                <a:gd name="T25" fmla="*/ 110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5" h="1864">
                  <a:moveTo>
                    <a:pt x="0" y="1864"/>
                  </a:moveTo>
                  <a:lnTo>
                    <a:pt x="688" y="0"/>
                  </a:lnTo>
                  <a:lnTo>
                    <a:pt x="1035" y="0"/>
                  </a:lnTo>
                  <a:lnTo>
                    <a:pt x="1715" y="1864"/>
                  </a:lnTo>
                  <a:lnTo>
                    <a:pt x="1355" y="1864"/>
                  </a:lnTo>
                  <a:lnTo>
                    <a:pt x="1195" y="1427"/>
                  </a:lnTo>
                  <a:lnTo>
                    <a:pt x="528" y="1427"/>
                  </a:lnTo>
                  <a:lnTo>
                    <a:pt x="361" y="1864"/>
                  </a:lnTo>
                  <a:lnTo>
                    <a:pt x="0" y="1864"/>
                  </a:lnTo>
                  <a:close/>
                  <a:moveTo>
                    <a:pt x="641" y="1108"/>
                  </a:moveTo>
                  <a:lnTo>
                    <a:pt x="1081" y="1108"/>
                  </a:lnTo>
                  <a:lnTo>
                    <a:pt x="861" y="511"/>
                  </a:lnTo>
                  <a:lnTo>
                    <a:pt x="641" y="1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9" name="Freeform 44"/>
            <p:cNvSpPr>
              <a:spLocks/>
            </p:cNvSpPr>
            <p:nvPr/>
          </p:nvSpPr>
          <p:spPr bwMode="auto">
            <a:xfrm>
              <a:off x="-12990513" y="1922463"/>
              <a:ext cx="2532063" cy="2959100"/>
            </a:xfrm>
            <a:custGeom>
              <a:avLst/>
              <a:gdLst>
                <a:gd name="T0" fmla="*/ 0 w 1595"/>
                <a:gd name="T1" fmla="*/ 0 h 1864"/>
                <a:gd name="T2" fmla="*/ 273 w 1595"/>
                <a:gd name="T3" fmla="*/ 0 h 1864"/>
                <a:gd name="T4" fmla="*/ 1234 w 1595"/>
                <a:gd name="T5" fmla="*/ 1188 h 1864"/>
                <a:gd name="T6" fmla="*/ 1234 w 1595"/>
                <a:gd name="T7" fmla="*/ 0 h 1864"/>
                <a:gd name="T8" fmla="*/ 1595 w 1595"/>
                <a:gd name="T9" fmla="*/ 0 h 1864"/>
                <a:gd name="T10" fmla="*/ 1595 w 1595"/>
                <a:gd name="T11" fmla="*/ 1864 h 1864"/>
                <a:gd name="T12" fmla="*/ 1341 w 1595"/>
                <a:gd name="T13" fmla="*/ 1864 h 1864"/>
                <a:gd name="T14" fmla="*/ 360 w 1595"/>
                <a:gd name="T15" fmla="*/ 650 h 1864"/>
                <a:gd name="T16" fmla="*/ 360 w 1595"/>
                <a:gd name="T17" fmla="*/ 1864 h 1864"/>
                <a:gd name="T18" fmla="*/ 0 w 1595"/>
                <a:gd name="T19" fmla="*/ 1864 h 1864"/>
                <a:gd name="T20" fmla="*/ 0 w 1595"/>
                <a:gd name="T21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5" h="1864">
                  <a:moveTo>
                    <a:pt x="0" y="0"/>
                  </a:moveTo>
                  <a:lnTo>
                    <a:pt x="273" y="0"/>
                  </a:lnTo>
                  <a:lnTo>
                    <a:pt x="1234" y="1188"/>
                  </a:lnTo>
                  <a:lnTo>
                    <a:pt x="1234" y="0"/>
                  </a:lnTo>
                  <a:lnTo>
                    <a:pt x="1595" y="0"/>
                  </a:lnTo>
                  <a:lnTo>
                    <a:pt x="1595" y="1864"/>
                  </a:lnTo>
                  <a:lnTo>
                    <a:pt x="1341" y="1864"/>
                  </a:lnTo>
                  <a:lnTo>
                    <a:pt x="360" y="650"/>
                  </a:lnTo>
                  <a:lnTo>
                    <a:pt x="360" y="1864"/>
                  </a:lnTo>
                  <a:lnTo>
                    <a:pt x="0" y="18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0" name="Freeform 45"/>
            <p:cNvSpPr>
              <a:spLocks/>
            </p:cNvSpPr>
            <p:nvPr/>
          </p:nvSpPr>
          <p:spPr bwMode="auto">
            <a:xfrm>
              <a:off x="-10120313" y="1922463"/>
              <a:ext cx="2139950" cy="2959100"/>
            </a:xfrm>
            <a:custGeom>
              <a:avLst/>
              <a:gdLst>
                <a:gd name="T0" fmla="*/ 1348 w 1348"/>
                <a:gd name="T1" fmla="*/ 0 h 1864"/>
                <a:gd name="T2" fmla="*/ 1348 w 1348"/>
                <a:gd name="T3" fmla="*/ 319 h 1864"/>
                <a:gd name="T4" fmla="*/ 854 w 1348"/>
                <a:gd name="T5" fmla="*/ 319 h 1864"/>
                <a:gd name="T6" fmla="*/ 854 w 1348"/>
                <a:gd name="T7" fmla="*/ 1864 h 1864"/>
                <a:gd name="T8" fmla="*/ 494 w 1348"/>
                <a:gd name="T9" fmla="*/ 1864 h 1864"/>
                <a:gd name="T10" fmla="*/ 494 w 1348"/>
                <a:gd name="T11" fmla="*/ 319 h 1864"/>
                <a:gd name="T12" fmla="*/ 0 w 1348"/>
                <a:gd name="T13" fmla="*/ 319 h 1864"/>
                <a:gd name="T14" fmla="*/ 0 w 1348"/>
                <a:gd name="T15" fmla="*/ 0 h 1864"/>
                <a:gd name="T16" fmla="*/ 1348 w 1348"/>
                <a:gd name="T17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8" h="1864">
                  <a:moveTo>
                    <a:pt x="1348" y="0"/>
                  </a:moveTo>
                  <a:lnTo>
                    <a:pt x="1348" y="319"/>
                  </a:lnTo>
                  <a:lnTo>
                    <a:pt x="854" y="319"/>
                  </a:lnTo>
                  <a:lnTo>
                    <a:pt x="854" y="1864"/>
                  </a:lnTo>
                  <a:lnTo>
                    <a:pt x="494" y="1864"/>
                  </a:lnTo>
                  <a:lnTo>
                    <a:pt x="494" y="319"/>
                  </a:lnTo>
                  <a:lnTo>
                    <a:pt x="0" y="319"/>
                  </a:lnTo>
                  <a:lnTo>
                    <a:pt x="0" y="0"/>
                  </a:lnTo>
                  <a:lnTo>
                    <a:pt x="13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1" name="Freeform 46"/>
            <p:cNvSpPr>
              <a:spLocks noEditPoints="1"/>
            </p:cNvSpPr>
            <p:nvPr/>
          </p:nvSpPr>
          <p:spPr bwMode="auto">
            <a:xfrm>
              <a:off x="-5289550" y="1922463"/>
              <a:ext cx="2530475" cy="2959100"/>
            </a:xfrm>
            <a:custGeom>
              <a:avLst/>
              <a:gdLst>
                <a:gd name="T0" fmla="*/ 1014 w 1594"/>
                <a:gd name="T1" fmla="*/ 1055 h 1864"/>
                <a:gd name="T2" fmla="*/ 1061 w 1594"/>
                <a:gd name="T3" fmla="*/ 1035 h 1864"/>
                <a:gd name="T4" fmla="*/ 1154 w 1594"/>
                <a:gd name="T5" fmla="*/ 975 h 1864"/>
                <a:gd name="T6" fmla="*/ 1187 w 1594"/>
                <a:gd name="T7" fmla="*/ 942 h 1864"/>
                <a:gd name="T8" fmla="*/ 1254 w 1594"/>
                <a:gd name="T9" fmla="*/ 863 h 1864"/>
                <a:gd name="T10" fmla="*/ 1301 w 1594"/>
                <a:gd name="T11" fmla="*/ 763 h 1864"/>
                <a:gd name="T12" fmla="*/ 1328 w 1594"/>
                <a:gd name="T13" fmla="*/ 664 h 1864"/>
                <a:gd name="T14" fmla="*/ 1341 w 1594"/>
                <a:gd name="T15" fmla="*/ 557 h 1864"/>
                <a:gd name="T16" fmla="*/ 1334 w 1594"/>
                <a:gd name="T17" fmla="*/ 498 h 1864"/>
                <a:gd name="T18" fmla="*/ 1314 w 1594"/>
                <a:gd name="T19" fmla="*/ 392 h 1864"/>
                <a:gd name="T20" fmla="*/ 1281 w 1594"/>
                <a:gd name="T21" fmla="*/ 292 h 1864"/>
                <a:gd name="T22" fmla="*/ 1221 w 1594"/>
                <a:gd name="T23" fmla="*/ 206 h 1864"/>
                <a:gd name="T24" fmla="*/ 1187 w 1594"/>
                <a:gd name="T25" fmla="*/ 166 h 1864"/>
                <a:gd name="T26" fmla="*/ 1107 w 1594"/>
                <a:gd name="T27" fmla="*/ 100 h 1864"/>
                <a:gd name="T28" fmla="*/ 1001 w 1594"/>
                <a:gd name="T29" fmla="*/ 46 h 1864"/>
                <a:gd name="T30" fmla="*/ 867 w 1594"/>
                <a:gd name="T31" fmla="*/ 13 h 1864"/>
                <a:gd name="T32" fmla="*/ 700 w 1594"/>
                <a:gd name="T33" fmla="*/ 0 h 1864"/>
                <a:gd name="T34" fmla="*/ 0 w 1594"/>
                <a:gd name="T35" fmla="*/ 1864 h 1864"/>
                <a:gd name="T36" fmla="*/ 360 w 1594"/>
                <a:gd name="T37" fmla="*/ 1108 h 1864"/>
                <a:gd name="T38" fmla="*/ 1201 w 1594"/>
                <a:gd name="T39" fmla="*/ 1864 h 1864"/>
                <a:gd name="T40" fmla="*/ 360 w 1594"/>
                <a:gd name="T41" fmla="*/ 319 h 1864"/>
                <a:gd name="T42" fmla="*/ 687 w 1594"/>
                <a:gd name="T43" fmla="*/ 319 h 1864"/>
                <a:gd name="T44" fmla="*/ 834 w 1594"/>
                <a:gd name="T45" fmla="*/ 338 h 1864"/>
                <a:gd name="T46" fmla="*/ 914 w 1594"/>
                <a:gd name="T47" fmla="*/ 398 h 1864"/>
                <a:gd name="T48" fmla="*/ 941 w 1594"/>
                <a:gd name="T49" fmla="*/ 431 h 1864"/>
                <a:gd name="T50" fmla="*/ 974 w 1594"/>
                <a:gd name="T51" fmla="*/ 511 h 1864"/>
                <a:gd name="T52" fmla="*/ 974 w 1594"/>
                <a:gd name="T53" fmla="*/ 557 h 1864"/>
                <a:gd name="T54" fmla="*/ 961 w 1594"/>
                <a:gd name="T55" fmla="*/ 637 h 1864"/>
                <a:gd name="T56" fmla="*/ 914 w 1594"/>
                <a:gd name="T57" fmla="*/ 710 h 1864"/>
                <a:gd name="T58" fmla="*/ 881 w 1594"/>
                <a:gd name="T59" fmla="*/ 743 h 1864"/>
                <a:gd name="T60" fmla="*/ 767 w 1594"/>
                <a:gd name="T61" fmla="*/ 783 h 1864"/>
                <a:gd name="T62" fmla="*/ 360 w 1594"/>
                <a:gd name="T63" fmla="*/ 783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94" h="1864">
                  <a:moveTo>
                    <a:pt x="1594" y="1864"/>
                  </a:moveTo>
                  <a:lnTo>
                    <a:pt x="1014" y="1055"/>
                  </a:lnTo>
                  <a:lnTo>
                    <a:pt x="1014" y="1055"/>
                  </a:lnTo>
                  <a:lnTo>
                    <a:pt x="1061" y="1035"/>
                  </a:lnTo>
                  <a:lnTo>
                    <a:pt x="1107" y="1009"/>
                  </a:lnTo>
                  <a:lnTo>
                    <a:pt x="1154" y="975"/>
                  </a:lnTo>
                  <a:lnTo>
                    <a:pt x="1187" y="942"/>
                  </a:lnTo>
                  <a:lnTo>
                    <a:pt x="1187" y="942"/>
                  </a:lnTo>
                  <a:lnTo>
                    <a:pt x="1221" y="902"/>
                  </a:lnTo>
                  <a:lnTo>
                    <a:pt x="1254" y="863"/>
                  </a:lnTo>
                  <a:lnTo>
                    <a:pt x="1281" y="816"/>
                  </a:lnTo>
                  <a:lnTo>
                    <a:pt x="1301" y="763"/>
                  </a:lnTo>
                  <a:lnTo>
                    <a:pt x="1314" y="717"/>
                  </a:lnTo>
                  <a:lnTo>
                    <a:pt x="1328" y="664"/>
                  </a:lnTo>
                  <a:lnTo>
                    <a:pt x="1334" y="610"/>
                  </a:lnTo>
                  <a:lnTo>
                    <a:pt x="1341" y="557"/>
                  </a:lnTo>
                  <a:lnTo>
                    <a:pt x="1341" y="557"/>
                  </a:lnTo>
                  <a:lnTo>
                    <a:pt x="1334" y="498"/>
                  </a:lnTo>
                  <a:lnTo>
                    <a:pt x="1328" y="445"/>
                  </a:lnTo>
                  <a:lnTo>
                    <a:pt x="1314" y="392"/>
                  </a:lnTo>
                  <a:lnTo>
                    <a:pt x="1301" y="345"/>
                  </a:lnTo>
                  <a:lnTo>
                    <a:pt x="1281" y="292"/>
                  </a:lnTo>
                  <a:lnTo>
                    <a:pt x="1254" y="252"/>
                  </a:lnTo>
                  <a:lnTo>
                    <a:pt x="1221" y="206"/>
                  </a:lnTo>
                  <a:lnTo>
                    <a:pt x="1187" y="166"/>
                  </a:lnTo>
                  <a:lnTo>
                    <a:pt x="1187" y="166"/>
                  </a:lnTo>
                  <a:lnTo>
                    <a:pt x="1147" y="133"/>
                  </a:lnTo>
                  <a:lnTo>
                    <a:pt x="1107" y="100"/>
                  </a:lnTo>
                  <a:lnTo>
                    <a:pt x="1054" y="66"/>
                  </a:lnTo>
                  <a:lnTo>
                    <a:pt x="1001" y="46"/>
                  </a:lnTo>
                  <a:lnTo>
                    <a:pt x="934" y="27"/>
                  </a:lnTo>
                  <a:lnTo>
                    <a:pt x="867" y="13"/>
                  </a:lnTo>
                  <a:lnTo>
                    <a:pt x="787" y="7"/>
                  </a:lnTo>
                  <a:lnTo>
                    <a:pt x="700" y="0"/>
                  </a:lnTo>
                  <a:lnTo>
                    <a:pt x="0" y="0"/>
                  </a:lnTo>
                  <a:lnTo>
                    <a:pt x="0" y="1864"/>
                  </a:lnTo>
                  <a:lnTo>
                    <a:pt x="360" y="1864"/>
                  </a:lnTo>
                  <a:lnTo>
                    <a:pt x="360" y="1108"/>
                  </a:lnTo>
                  <a:lnTo>
                    <a:pt x="654" y="1108"/>
                  </a:lnTo>
                  <a:lnTo>
                    <a:pt x="1201" y="1864"/>
                  </a:lnTo>
                  <a:lnTo>
                    <a:pt x="1594" y="1864"/>
                  </a:lnTo>
                  <a:close/>
                  <a:moveTo>
                    <a:pt x="360" y="319"/>
                  </a:moveTo>
                  <a:lnTo>
                    <a:pt x="687" y="319"/>
                  </a:lnTo>
                  <a:lnTo>
                    <a:pt x="687" y="319"/>
                  </a:lnTo>
                  <a:lnTo>
                    <a:pt x="767" y="325"/>
                  </a:lnTo>
                  <a:lnTo>
                    <a:pt x="834" y="338"/>
                  </a:lnTo>
                  <a:lnTo>
                    <a:pt x="881" y="365"/>
                  </a:lnTo>
                  <a:lnTo>
                    <a:pt x="914" y="398"/>
                  </a:lnTo>
                  <a:lnTo>
                    <a:pt x="914" y="398"/>
                  </a:lnTo>
                  <a:lnTo>
                    <a:pt x="941" y="431"/>
                  </a:lnTo>
                  <a:lnTo>
                    <a:pt x="961" y="464"/>
                  </a:lnTo>
                  <a:lnTo>
                    <a:pt x="974" y="511"/>
                  </a:lnTo>
                  <a:lnTo>
                    <a:pt x="974" y="557"/>
                  </a:lnTo>
                  <a:lnTo>
                    <a:pt x="974" y="557"/>
                  </a:lnTo>
                  <a:lnTo>
                    <a:pt x="974" y="597"/>
                  </a:lnTo>
                  <a:lnTo>
                    <a:pt x="961" y="637"/>
                  </a:lnTo>
                  <a:lnTo>
                    <a:pt x="941" y="677"/>
                  </a:lnTo>
                  <a:lnTo>
                    <a:pt x="914" y="710"/>
                  </a:lnTo>
                  <a:lnTo>
                    <a:pt x="914" y="710"/>
                  </a:lnTo>
                  <a:lnTo>
                    <a:pt x="881" y="743"/>
                  </a:lnTo>
                  <a:lnTo>
                    <a:pt x="834" y="763"/>
                  </a:lnTo>
                  <a:lnTo>
                    <a:pt x="767" y="783"/>
                  </a:lnTo>
                  <a:lnTo>
                    <a:pt x="687" y="783"/>
                  </a:lnTo>
                  <a:lnTo>
                    <a:pt x="360" y="783"/>
                  </a:lnTo>
                  <a:lnTo>
                    <a:pt x="360" y="3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2" name="Freeform 47"/>
            <p:cNvSpPr>
              <a:spLocks/>
            </p:cNvSpPr>
            <p:nvPr/>
          </p:nvSpPr>
          <p:spPr bwMode="auto">
            <a:xfrm>
              <a:off x="-17810163" y="1922463"/>
              <a:ext cx="1684338" cy="2959100"/>
            </a:xfrm>
            <a:custGeom>
              <a:avLst/>
              <a:gdLst>
                <a:gd name="T0" fmla="*/ 1061 w 1061"/>
                <a:gd name="T1" fmla="*/ 0 h 1864"/>
                <a:gd name="T2" fmla="*/ 667 w 1061"/>
                <a:gd name="T3" fmla="*/ 0 h 1864"/>
                <a:gd name="T4" fmla="*/ 0 w 1061"/>
                <a:gd name="T5" fmla="*/ 936 h 1864"/>
                <a:gd name="T6" fmla="*/ 667 w 1061"/>
                <a:gd name="T7" fmla="*/ 1864 h 1864"/>
                <a:gd name="T8" fmla="*/ 1061 w 1061"/>
                <a:gd name="T9" fmla="*/ 1864 h 1864"/>
                <a:gd name="T10" fmla="*/ 387 w 1061"/>
                <a:gd name="T11" fmla="*/ 936 h 1864"/>
                <a:gd name="T12" fmla="*/ 1061 w 1061"/>
                <a:gd name="T13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1" h="1864">
                  <a:moveTo>
                    <a:pt x="1061" y="0"/>
                  </a:moveTo>
                  <a:lnTo>
                    <a:pt x="667" y="0"/>
                  </a:lnTo>
                  <a:lnTo>
                    <a:pt x="0" y="936"/>
                  </a:lnTo>
                  <a:lnTo>
                    <a:pt x="667" y="1864"/>
                  </a:lnTo>
                  <a:lnTo>
                    <a:pt x="1061" y="1864"/>
                  </a:lnTo>
                  <a:lnTo>
                    <a:pt x="387" y="936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3" name="Rectangle 49"/>
            <p:cNvSpPr>
              <a:spLocks noChangeArrowheads="1"/>
            </p:cNvSpPr>
            <p:nvPr/>
          </p:nvSpPr>
          <p:spPr bwMode="auto">
            <a:xfrm>
              <a:off x="-18530888" y="1922463"/>
              <a:ext cx="392113" cy="29591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4" name="Rectangle 49"/>
            <p:cNvSpPr>
              <a:spLocks noChangeArrowheads="1"/>
            </p:cNvSpPr>
            <p:nvPr/>
          </p:nvSpPr>
          <p:spPr bwMode="auto">
            <a:xfrm>
              <a:off x="-18138775" y="1922463"/>
              <a:ext cx="328612" cy="2959100"/>
            </a:xfrm>
            <a:prstGeom prst="rect">
              <a:avLst/>
            </a:prstGeom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lin ang="16200000" scaled="0"/>
            </a:gra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</p:grpSp>
      <p:sp>
        <p:nvSpPr>
          <p:cNvPr id="65" name="TextBox 64"/>
          <p:cNvSpPr txBox="1"/>
          <p:nvPr userDrawn="1"/>
        </p:nvSpPr>
        <p:spPr>
          <a:xfrm>
            <a:off x="7872682" y="5059387"/>
            <a:ext cx="1171037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dirty="0">
                <a:solidFill>
                  <a:prstClr val="white">
                    <a:lumMod val="65000"/>
                  </a:prstClr>
                </a:solidFill>
              </a:rPr>
              <a:t>Private and Confidential</a:t>
            </a:r>
          </a:p>
        </p:txBody>
      </p:sp>
      <p:sp>
        <p:nvSpPr>
          <p:cNvPr id="35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59592" y="4932232"/>
            <a:ext cx="7090888" cy="215444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>
              <a:defRPr sz="8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endParaRPr lang="pt-BR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36" name="Straight Connector 35"/>
          <p:cNvCxnSpPr/>
          <p:nvPr userDrawn="1"/>
        </p:nvCxnSpPr>
        <p:spPr>
          <a:xfrm>
            <a:off x="533083" y="5006312"/>
            <a:ext cx="0" cy="141954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37" name="Straight Connector 36"/>
          <p:cNvCxnSpPr/>
          <p:nvPr userDrawn="1"/>
        </p:nvCxnSpPr>
        <p:spPr>
          <a:xfrm>
            <a:off x="482283" y="4940019"/>
            <a:ext cx="0" cy="208246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737188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ate Divider F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199" y="0"/>
            <a:ext cx="2514599" cy="514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9144000" cy="5148263"/>
          </a:xfrm>
          <a:prstGeom prst="rect">
            <a:avLst/>
          </a:prstGeom>
          <a:solidFill>
            <a:schemeClr val="accent4">
              <a:alpha val="50196"/>
            </a:schemeClr>
          </a:solidFill>
          <a:ln w="952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537177"/>
              </a:solidFill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81200" y="2207286"/>
            <a:ext cx="6223000" cy="738664"/>
          </a:xfrm>
        </p:spPr>
        <p:txBody>
          <a:bodyPr wrap="square" lIns="0" tIns="0" rIns="0" bIns="0" anchor="b">
            <a:spAutoFit/>
          </a:bodyPr>
          <a:lstStyle>
            <a:lvl1pPr algn="l">
              <a:defRPr sz="480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93899" y="3231750"/>
            <a:ext cx="6220018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000" i="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cxnSp>
        <p:nvCxnSpPr>
          <p:cNvPr id="102" name="Straight Connector 101"/>
          <p:cNvCxnSpPr/>
          <p:nvPr/>
        </p:nvCxnSpPr>
        <p:spPr>
          <a:xfrm flipH="1">
            <a:off x="1981200" y="3084492"/>
            <a:ext cx="6191446" cy="0"/>
          </a:xfrm>
          <a:prstGeom prst="line">
            <a:avLst/>
          </a:prstGeom>
          <a:ln>
            <a:gradFill>
              <a:gsLst>
                <a:gs pos="0">
                  <a:schemeClr val="accent6">
                    <a:lumMod val="50000"/>
                    <a:alpha val="0"/>
                  </a:schemeClr>
                </a:gs>
                <a:gs pos="100000">
                  <a:schemeClr val="accent6">
                    <a:lumMod val="25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 userDrawn="1"/>
        </p:nvGrpSpPr>
        <p:grpSpPr>
          <a:xfrm>
            <a:off x="8896071" y="0"/>
            <a:ext cx="247929" cy="5148263"/>
            <a:chOff x="8896071" y="0"/>
            <a:chExt cx="247929" cy="5148263"/>
          </a:xfr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8100000" scaled="1"/>
            <a:tileRect/>
          </a:gradFill>
        </p:grpSpPr>
        <p:sp>
          <p:nvSpPr>
            <p:cNvPr id="33" name="Rectangle 32"/>
            <p:cNvSpPr/>
            <p:nvPr userDrawn="1"/>
          </p:nvSpPr>
          <p:spPr>
            <a:xfrm>
              <a:off x="8961120" y="0"/>
              <a:ext cx="182880" cy="5148263"/>
            </a:xfrm>
            <a:prstGeom prst="rect">
              <a:avLst/>
            </a:prstGeom>
            <a:grpFill/>
            <a:ln w="9525">
              <a:noFill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rgbClr val="537177"/>
                </a:solidFill>
                <a:latin typeface="Arial Narrow" pitchFamily="34" charset="0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896071" y="0"/>
              <a:ext cx="27432" cy="5148263"/>
            </a:xfrm>
            <a:prstGeom prst="rect">
              <a:avLst/>
            </a:prstGeom>
            <a:grpFill/>
            <a:ln w="9525">
              <a:noFill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rgbClr val="537177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1315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568579" y="1870843"/>
            <a:ext cx="4400551" cy="0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rgbClr val="5091CD">
                    <a:tint val="66000"/>
                    <a:satMod val="160000"/>
                    <a:lumMod val="0"/>
                    <a:lumOff val="100000"/>
                    <a:alpha val="0"/>
                  </a:srgbClr>
                </a:gs>
                <a:gs pos="44000">
                  <a:srgbClr val="F2F6FD"/>
                </a:gs>
              </a:gsLst>
              <a:lin ang="0" scaled="0"/>
            </a:gradFill>
            <a:prstDash val="solid"/>
          </a:ln>
          <a:effectLst/>
        </p:spPr>
      </p:cxnSp>
      <p:cxnSp>
        <p:nvCxnSpPr>
          <p:cNvPr id="34" name="Straight Connector 33"/>
          <p:cNvCxnSpPr/>
          <p:nvPr/>
        </p:nvCxnSpPr>
        <p:spPr>
          <a:xfrm>
            <a:off x="568579" y="2249891"/>
            <a:ext cx="4400551" cy="0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rgbClr val="5091CD">
                    <a:tint val="66000"/>
                    <a:satMod val="160000"/>
                    <a:lumMod val="0"/>
                    <a:lumOff val="100000"/>
                    <a:alpha val="0"/>
                  </a:srgbClr>
                </a:gs>
                <a:gs pos="44000">
                  <a:srgbClr val="F2F6FD"/>
                </a:gs>
              </a:gsLst>
              <a:lin ang="0" scaled="0"/>
            </a:gradFill>
            <a:prstDash val="solid"/>
          </a:ln>
          <a:effectLst/>
        </p:spPr>
      </p:cxn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199" y="0"/>
            <a:ext cx="2514599" cy="514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881585"/>
            <a:ext cx="6750300" cy="1477328"/>
          </a:xfrm>
        </p:spPr>
        <p:txBody>
          <a:bodyPr wrap="square" lIns="0" tIns="0" rIns="0" bIns="0" anchor="b">
            <a:spAutoFit/>
          </a:bodyPr>
          <a:lstStyle>
            <a:lvl1pPr algn="l">
              <a:defRPr sz="4800" i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1" name="Picture 4" descr="https://sonomacounty.golocal.coop/site_images_upload/story/2011/04/21/18/JF_Wines_Logo-1.jpg"/>
          <p:cNvPicPr>
            <a:picLocks noChangeAspect="1" noChangeArrowheads="1"/>
          </p:cNvPicPr>
          <p:nvPr userDrawn="1"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178761"/>
            <a:ext cx="4471181" cy="139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/>
          <p:cNvGrpSpPr/>
          <p:nvPr userDrawn="1"/>
        </p:nvGrpSpPr>
        <p:grpSpPr>
          <a:xfrm>
            <a:off x="1464335" y="4816909"/>
            <a:ext cx="2299946" cy="183009"/>
            <a:chOff x="-18530888" y="942975"/>
            <a:chExt cx="50082451" cy="3981451"/>
          </a:xfrm>
        </p:grpSpPr>
        <p:sp>
          <p:nvSpPr>
            <p:cNvPr id="25" name="AutoShape 27"/>
            <p:cNvSpPr>
              <a:spLocks noChangeAspect="1" noChangeArrowheads="1" noTextEdit="1"/>
            </p:cNvSpPr>
            <p:nvPr/>
          </p:nvSpPr>
          <p:spPr bwMode="auto">
            <a:xfrm>
              <a:off x="-18530888" y="942975"/>
              <a:ext cx="50082451" cy="398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6" name="Freeform 29"/>
            <p:cNvSpPr>
              <a:spLocks/>
            </p:cNvSpPr>
            <p:nvPr/>
          </p:nvSpPr>
          <p:spPr bwMode="auto">
            <a:xfrm>
              <a:off x="-1614488" y="1922463"/>
              <a:ext cx="2881313" cy="2959100"/>
            </a:xfrm>
            <a:custGeom>
              <a:avLst/>
              <a:gdLst>
                <a:gd name="T0" fmla="*/ 1001 w 1815"/>
                <a:gd name="T1" fmla="*/ 1466 h 1864"/>
                <a:gd name="T2" fmla="*/ 814 w 1815"/>
                <a:gd name="T3" fmla="*/ 1466 h 1864"/>
                <a:gd name="T4" fmla="*/ 267 w 1815"/>
                <a:gd name="T5" fmla="*/ 610 h 1864"/>
                <a:gd name="T6" fmla="*/ 267 w 1815"/>
                <a:gd name="T7" fmla="*/ 1864 h 1864"/>
                <a:gd name="T8" fmla="*/ 0 w 1815"/>
                <a:gd name="T9" fmla="*/ 1864 h 1864"/>
                <a:gd name="T10" fmla="*/ 0 w 1815"/>
                <a:gd name="T11" fmla="*/ 0 h 1864"/>
                <a:gd name="T12" fmla="*/ 187 w 1815"/>
                <a:gd name="T13" fmla="*/ 0 h 1864"/>
                <a:gd name="T14" fmla="*/ 908 w 1815"/>
                <a:gd name="T15" fmla="*/ 1135 h 1864"/>
                <a:gd name="T16" fmla="*/ 1628 w 1815"/>
                <a:gd name="T17" fmla="*/ 0 h 1864"/>
                <a:gd name="T18" fmla="*/ 1815 w 1815"/>
                <a:gd name="T19" fmla="*/ 0 h 1864"/>
                <a:gd name="T20" fmla="*/ 1815 w 1815"/>
                <a:gd name="T21" fmla="*/ 1864 h 1864"/>
                <a:gd name="T22" fmla="*/ 1548 w 1815"/>
                <a:gd name="T23" fmla="*/ 1864 h 1864"/>
                <a:gd name="T24" fmla="*/ 1548 w 1815"/>
                <a:gd name="T25" fmla="*/ 610 h 1864"/>
                <a:gd name="T26" fmla="*/ 1001 w 1815"/>
                <a:gd name="T27" fmla="*/ 1466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5" h="1864">
                  <a:moveTo>
                    <a:pt x="1001" y="1466"/>
                  </a:moveTo>
                  <a:lnTo>
                    <a:pt x="814" y="1466"/>
                  </a:lnTo>
                  <a:lnTo>
                    <a:pt x="267" y="610"/>
                  </a:lnTo>
                  <a:lnTo>
                    <a:pt x="267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187" y="0"/>
                  </a:lnTo>
                  <a:lnTo>
                    <a:pt x="908" y="1135"/>
                  </a:lnTo>
                  <a:lnTo>
                    <a:pt x="1628" y="0"/>
                  </a:lnTo>
                  <a:lnTo>
                    <a:pt x="1815" y="0"/>
                  </a:lnTo>
                  <a:lnTo>
                    <a:pt x="1815" y="1864"/>
                  </a:lnTo>
                  <a:lnTo>
                    <a:pt x="1548" y="1864"/>
                  </a:lnTo>
                  <a:lnTo>
                    <a:pt x="1548" y="610"/>
                  </a:lnTo>
                  <a:lnTo>
                    <a:pt x="1001" y="1466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7" name="Freeform 30"/>
            <p:cNvSpPr>
              <a:spLocks noEditPoints="1"/>
            </p:cNvSpPr>
            <p:nvPr/>
          </p:nvSpPr>
          <p:spPr bwMode="auto">
            <a:xfrm>
              <a:off x="8523288" y="1922463"/>
              <a:ext cx="2763838" cy="2959100"/>
            </a:xfrm>
            <a:custGeom>
              <a:avLst/>
              <a:gdLst>
                <a:gd name="T0" fmla="*/ 1261 w 1741"/>
                <a:gd name="T1" fmla="*/ 1387 h 1864"/>
                <a:gd name="T2" fmla="*/ 474 w 1741"/>
                <a:gd name="T3" fmla="*/ 1387 h 1864"/>
                <a:gd name="T4" fmla="*/ 280 w 1741"/>
                <a:gd name="T5" fmla="*/ 1864 h 1864"/>
                <a:gd name="T6" fmla="*/ 0 w 1741"/>
                <a:gd name="T7" fmla="*/ 1864 h 1864"/>
                <a:gd name="T8" fmla="*/ 774 w 1741"/>
                <a:gd name="T9" fmla="*/ 0 h 1864"/>
                <a:gd name="T10" fmla="*/ 967 w 1741"/>
                <a:gd name="T11" fmla="*/ 0 h 1864"/>
                <a:gd name="T12" fmla="*/ 1741 w 1741"/>
                <a:gd name="T13" fmla="*/ 1864 h 1864"/>
                <a:gd name="T14" fmla="*/ 1461 w 1741"/>
                <a:gd name="T15" fmla="*/ 1864 h 1864"/>
                <a:gd name="T16" fmla="*/ 1261 w 1741"/>
                <a:gd name="T17" fmla="*/ 1387 h 1864"/>
                <a:gd name="T18" fmla="*/ 580 w 1741"/>
                <a:gd name="T19" fmla="*/ 1135 h 1864"/>
                <a:gd name="T20" fmla="*/ 1161 w 1741"/>
                <a:gd name="T21" fmla="*/ 1135 h 1864"/>
                <a:gd name="T22" fmla="*/ 874 w 1741"/>
                <a:gd name="T23" fmla="*/ 438 h 1864"/>
                <a:gd name="T24" fmla="*/ 580 w 1741"/>
                <a:gd name="T25" fmla="*/ 1135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41" h="1864">
                  <a:moveTo>
                    <a:pt x="1261" y="1387"/>
                  </a:moveTo>
                  <a:lnTo>
                    <a:pt x="474" y="1387"/>
                  </a:lnTo>
                  <a:lnTo>
                    <a:pt x="280" y="1864"/>
                  </a:lnTo>
                  <a:lnTo>
                    <a:pt x="0" y="1864"/>
                  </a:lnTo>
                  <a:lnTo>
                    <a:pt x="774" y="0"/>
                  </a:lnTo>
                  <a:lnTo>
                    <a:pt x="967" y="0"/>
                  </a:lnTo>
                  <a:lnTo>
                    <a:pt x="1741" y="1864"/>
                  </a:lnTo>
                  <a:lnTo>
                    <a:pt x="1461" y="1864"/>
                  </a:lnTo>
                  <a:lnTo>
                    <a:pt x="1261" y="1387"/>
                  </a:lnTo>
                  <a:close/>
                  <a:moveTo>
                    <a:pt x="580" y="1135"/>
                  </a:moveTo>
                  <a:lnTo>
                    <a:pt x="1161" y="1135"/>
                  </a:lnTo>
                  <a:lnTo>
                    <a:pt x="874" y="438"/>
                  </a:lnTo>
                  <a:lnTo>
                    <a:pt x="580" y="1135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8" name="Freeform 31"/>
            <p:cNvSpPr>
              <a:spLocks noEditPoints="1"/>
            </p:cNvSpPr>
            <p:nvPr/>
          </p:nvSpPr>
          <p:spPr bwMode="auto">
            <a:xfrm>
              <a:off x="14095413" y="1922463"/>
              <a:ext cx="2498725" cy="2959100"/>
            </a:xfrm>
            <a:custGeom>
              <a:avLst/>
              <a:gdLst>
                <a:gd name="T0" fmla="*/ 0 w 1574"/>
                <a:gd name="T1" fmla="*/ 0 h 1864"/>
                <a:gd name="T2" fmla="*/ 560 w 1574"/>
                <a:gd name="T3" fmla="*/ 0 h 1864"/>
                <a:gd name="T4" fmla="*/ 760 w 1574"/>
                <a:gd name="T5" fmla="*/ 13 h 1864"/>
                <a:gd name="T6" fmla="*/ 934 w 1574"/>
                <a:gd name="T7" fmla="*/ 46 h 1864"/>
                <a:gd name="T8" fmla="*/ 1074 w 1574"/>
                <a:gd name="T9" fmla="*/ 100 h 1864"/>
                <a:gd name="T10" fmla="*/ 1201 w 1574"/>
                <a:gd name="T11" fmla="*/ 179 h 1864"/>
                <a:gd name="T12" fmla="*/ 1281 w 1574"/>
                <a:gd name="T13" fmla="*/ 246 h 1864"/>
                <a:gd name="T14" fmla="*/ 1421 w 1574"/>
                <a:gd name="T15" fmla="*/ 411 h 1864"/>
                <a:gd name="T16" fmla="*/ 1514 w 1574"/>
                <a:gd name="T17" fmla="*/ 604 h 1864"/>
                <a:gd name="T18" fmla="*/ 1568 w 1574"/>
                <a:gd name="T19" fmla="*/ 816 h 1864"/>
                <a:gd name="T20" fmla="*/ 1574 w 1574"/>
                <a:gd name="T21" fmla="*/ 936 h 1864"/>
                <a:gd name="T22" fmla="*/ 1548 w 1574"/>
                <a:gd name="T23" fmla="*/ 1155 h 1864"/>
                <a:gd name="T24" fmla="*/ 1474 w 1574"/>
                <a:gd name="T25" fmla="*/ 1360 h 1864"/>
                <a:gd name="T26" fmla="*/ 1361 w 1574"/>
                <a:gd name="T27" fmla="*/ 1539 h 1864"/>
                <a:gd name="T28" fmla="*/ 1201 w 1574"/>
                <a:gd name="T29" fmla="*/ 1685 h 1864"/>
                <a:gd name="T30" fmla="*/ 1141 w 1574"/>
                <a:gd name="T31" fmla="*/ 1725 h 1864"/>
                <a:gd name="T32" fmla="*/ 1007 w 1574"/>
                <a:gd name="T33" fmla="*/ 1791 h 1864"/>
                <a:gd name="T34" fmla="*/ 854 w 1574"/>
                <a:gd name="T35" fmla="*/ 1838 h 1864"/>
                <a:gd name="T36" fmla="*/ 667 w 1574"/>
                <a:gd name="T37" fmla="*/ 1858 h 1864"/>
                <a:gd name="T38" fmla="*/ 0 w 1574"/>
                <a:gd name="T39" fmla="*/ 1864 h 1864"/>
                <a:gd name="T40" fmla="*/ 1081 w 1574"/>
                <a:gd name="T41" fmla="*/ 411 h 1864"/>
                <a:gd name="T42" fmla="*/ 980 w 1574"/>
                <a:gd name="T43" fmla="*/ 345 h 1864"/>
                <a:gd name="T44" fmla="*/ 867 w 1574"/>
                <a:gd name="T45" fmla="*/ 292 h 1864"/>
                <a:gd name="T46" fmla="*/ 720 w 1574"/>
                <a:gd name="T47" fmla="*/ 265 h 1864"/>
                <a:gd name="T48" fmla="*/ 547 w 1574"/>
                <a:gd name="T49" fmla="*/ 252 h 1864"/>
                <a:gd name="T50" fmla="*/ 266 w 1574"/>
                <a:gd name="T51" fmla="*/ 1612 h 1864"/>
                <a:gd name="T52" fmla="*/ 547 w 1574"/>
                <a:gd name="T53" fmla="*/ 1612 h 1864"/>
                <a:gd name="T54" fmla="*/ 720 w 1574"/>
                <a:gd name="T55" fmla="*/ 1599 h 1864"/>
                <a:gd name="T56" fmla="*/ 867 w 1574"/>
                <a:gd name="T57" fmla="*/ 1573 h 1864"/>
                <a:gd name="T58" fmla="*/ 980 w 1574"/>
                <a:gd name="T59" fmla="*/ 1519 h 1864"/>
                <a:gd name="T60" fmla="*/ 1081 w 1574"/>
                <a:gd name="T61" fmla="*/ 1453 h 1864"/>
                <a:gd name="T62" fmla="*/ 1127 w 1574"/>
                <a:gd name="T63" fmla="*/ 1407 h 1864"/>
                <a:gd name="T64" fmla="*/ 1214 w 1574"/>
                <a:gd name="T65" fmla="*/ 1287 h 1864"/>
                <a:gd name="T66" fmla="*/ 1274 w 1574"/>
                <a:gd name="T67" fmla="*/ 1155 h 1864"/>
                <a:gd name="T68" fmla="*/ 1301 w 1574"/>
                <a:gd name="T69" fmla="*/ 1009 h 1864"/>
                <a:gd name="T70" fmla="*/ 1307 w 1574"/>
                <a:gd name="T71" fmla="*/ 936 h 1864"/>
                <a:gd name="T72" fmla="*/ 1294 w 1574"/>
                <a:gd name="T73" fmla="*/ 783 h 1864"/>
                <a:gd name="T74" fmla="*/ 1247 w 1574"/>
                <a:gd name="T75" fmla="*/ 644 h 1864"/>
                <a:gd name="T76" fmla="*/ 1174 w 1574"/>
                <a:gd name="T77" fmla="*/ 518 h 1864"/>
                <a:gd name="T78" fmla="*/ 1081 w 1574"/>
                <a:gd name="T79" fmla="*/ 41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74" h="1864">
                  <a:moveTo>
                    <a:pt x="0" y="1864"/>
                  </a:moveTo>
                  <a:lnTo>
                    <a:pt x="0" y="0"/>
                  </a:lnTo>
                  <a:lnTo>
                    <a:pt x="560" y="0"/>
                  </a:lnTo>
                  <a:lnTo>
                    <a:pt x="560" y="0"/>
                  </a:lnTo>
                  <a:lnTo>
                    <a:pt x="667" y="7"/>
                  </a:lnTo>
                  <a:lnTo>
                    <a:pt x="760" y="13"/>
                  </a:lnTo>
                  <a:lnTo>
                    <a:pt x="854" y="27"/>
                  </a:lnTo>
                  <a:lnTo>
                    <a:pt x="934" y="46"/>
                  </a:lnTo>
                  <a:lnTo>
                    <a:pt x="1007" y="73"/>
                  </a:lnTo>
                  <a:lnTo>
                    <a:pt x="1074" y="100"/>
                  </a:lnTo>
                  <a:lnTo>
                    <a:pt x="1141" y="139"/>
                  </a:lnTo>
                  <a:lnTo>
                    <a:pt x="1201" y="179"/>
                  </a:lnTo>
                  <a:lnTo>
                    <a:pt x="1201" y="179"/>
                  </a:lnTo>
                  <a:lnTo>
                    <a:pt x="1281" y="246"/>
                  </a:lnTo>
                  <a:lnTo>
                    <a:pt x="1354" y="325"/>
                  </a:lnTo>
                  <a:lnTo>
                    <a:pt x="1421" y="411"/>
                  </a:lnTo>
                  <a:lnTo>
                    <a:pt x="1474" y="504"/>
                  </a:lnTo>
                  <a:lnTo>
                    <a:pt x="1514" y="604"/>
                  </a:lnTo>
                  <a:lnTo>
                    <a:pt x="1548" y="710"/>
                  </a:lnTo>
                  <a:lnTo>
                    <a:pt x="1568" y="816"/>
                  </a:lnTo>
                  <a:lnTo>
                    <a:pt x="1574" y="936"/>
                  </a:lnTo>
                  <a:lnTo>
                    <a:pt x="1574" y="936"/>
                  </a:lnTo>
                  <a:lnTo>
                    <a:pt x="1568" y="1048"/>
                  </a:lnTo>
                  <a:lnTo>
                    <a:pt x="1548" y="1155"/>
                  </a:lnTo>
                  <a:lnTo>
                    <a:pt x="1514" y="1261"/>
                  </a:lnTo>
                  <a:lnTo>
                    <a:pt x="1474" y="1360"/>
                  </a:lnTo>
                  <a:lnTo>
                    <a:pt x="1421" y="1453"/>
                  </a:lnTo>
                  <a:lnTo>
                    <a:pt x="1361" y="1539"/>
                  </a:lnTo>
                  <a:lnTo>
                    <a:pt x="1287" y="1619"/>
                  </a:lnTo>
                  <a:lnTo>
                    <a:pt x="1201" y="1685"/>
                  </a:lnTo>
                  <a:lnTo>
                    <a:pt x="1201" y="1685"/>
                  </a:lnTo>
                  <a:lnTo>
                    <a:pt x="1141" y="1725"/>
                  </a:lnTo>
                  <a:lnTo>
                    <a:pt x="1081" y="1765"/>
                  </a:lnTo>
                  <a:lnTo>
                    <a:pt x="1007" y="1791"/>
                  </a:lnTo>
                  <a:lnTo>
                    <a:pt x="934" y="1818"/>
                  </a:lnTo>
                  <a:lnTo>
                    <a:pt x="854" y="1838"/>
                  </a:lnTo>
                  <a:lnTo>
                    <a:pt x="760" y="1851"/>
                  </a:lnTo>
                  <a:lnTo>
                    <a:pt x="667" y="1858"/>
                  </a:lnTo>
                  <a:lnTo>
                    <a:pt x="560" y="1864"/>
                  </a:lnTo>
                  <a:lnTo>
                    <a:pt x="0" y="1864"/>
                  </a:lnTo>
                  <a:close/>
                  <a:moveTo>
                    <a:pt x="1081" y="411"/>
                  </a:moveTo>
                  <a:lnTo>
                    <a:pt x="1081" y="411"/>
                  </a:lnTo>
                  <a:lnTo>
                    <a:pt x="1034" y="378"/>
                  </a:lnTo>
                  <a:lnTo>
                    <a:pt x="980" y="345"/>
                  </a:lnTo>
                  <a:lnTo>
                    <a:pt x="927" y="319"/>
                  </a:lnTo>
                  <a:lnTo>
                    <a:pt x="867" y="292"/>
                  </a:lnTo>
                  <a:lnTo>
                    <a:pt x="800" y="279"/>
                  </a:lnTo>
                  <a:lnTo>
                    <a:pt x="720" y="265"/>
                  </a:lnTo>
                  <a:lnTo>
                    <a:pt x="640" y="259"/>
                  </a:lnTo>
                  <a:lnTo>
                    <a:pt x="547" y="252"/>
                  </a:lnTo>
                  <a:lnTo>
                    <a:pt x="266" y="252"/>
                  </a:lnTo>
                  <a:lnTo>
                    <a:pt x="266" y="1612"/>
                  </a:lnTo>
                  <a:lnTo>
                    <a:pt x="547" y="1612"/>
                  </a:lnTo>
                  <a:lnTo>
                    <a:pt x="547" y="1612"/>
                  </a:lnTo>
                  <a:lnTo>
                    <a:pt x="640" y="1606"/>
                  </a:lnTo>
                  <a:lnTo>
                    <a:pt x="720" y="1599"/>
                  </a:lnTo>
                  <a:lnTo>
                    <a:pt x="800" y="1586"/>
                  </a:lnTo>
                  <a:lnTo>
                    <a:pt x="867" y="1573"/>
                  </a:lnTo>
                  <a:lnTo>
                    <a:pt x="927" y="1546"/>
                  </a:lnTo>
                  <a:lnTo>
                    <a:pt x="980" y="1519"/>
                  </a:lnTo>
                  <a:lnTo>
                    <a:pt x="1034" y="1493"/>
                  </a:lnTo>
                  <a:lnTo>
                    <a:pt x="1081" y="1453"/>
                  </a:lnTo>
                  <a:lnTo>
                    <a:pt x="1081" y="1453"/>
                  </a:lnTo>
                  <a:lnTo>
                    <a:pt x="1127" y="1407"/>
                  </a:lnTo>
                  <a:lnTo>
                    <a:pt x="1174" y="1347"/>
                  </a:lnTo>
                  <a:lnTo>
                    <a:pt x="1214" y="1287"/>
                  </a:lnTo>
                  <a:lnTo>
                    <a:pt x="1247" y="1221"/>
                  </a:lnTo>
                  <a:lnTo>
                    <a:pt x="1274" y="1155"/>
                  </a:lnTo>
                  <a:lnTo>
                    <a:pt x="1294" y="1082"/>
                  </a:lnTo>
                  <a:lnTo>
                    <a:pt x="1301" y="1009"/>
                  </a:lnTo>
                  <a:lnTo>
                    <a:pt x="1307" y="936"/>
                  </a:lnTo>
                  <a:lnTo>
                    <a:pt x="1307" y="936"/>
                  </a:lnTo>
                  <a:lnTo>
                    <a:pt x="1301" y="856"/>
                  </a:lnTo>
                  <a:lnTo>
                    <a:pt x="1294" y="783"/>
                  </a:lnTo>
                  <a:lnTo>
                    <a:pt x="1274" y="710"/>
                  </a:lnTo>
                  <a:lnTo>
                    <a:pt x="1247" y="644"/>
                  </a:lnTo>
                  <a:lnTo>
                    <a:pt x="1214" y="577"/>
                  </a:lnTo>
                  <a:lnTo>
                    <a:pt x="1174" y="518"/>
                  </a:lnTo>
                  <a:lnTo>
                    <a:pt x="1127" y="458"/>
                  </a:lnTo>
                  <a:lnTo>
                    <a:pt x="1081" y="411"/>
                  </a:lnTo>
                  <a:lnTo>
                    <a:pt x="1081" y="411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9" name="Freeform 32"/>
            <p:cNvSpPr>
              <a:spLocks noEditPoints="1"/>
            </p:cNvSpPr>
            <p:nvPr/>
          </p:nvSpPr>
          <p:spPr bwMode="auto">
            <a:xfrm>
              <a:off x="21531263" y="1890713"/>
              <a:ext cx="2965450" cy="3033713"/>
            </a:xfrm>
            <a:custGeom>
              <a:avLst/>
              <a:gdLst>
                <a:gd name="T0" fmla="*/ 1027 w 1868"/>
                <a:gd name="T1" fmla="*/ 7 h 1911"/>
                <a:gd name="T2" fmla="*/ 1301 w 1868"/>
                <a:gd name="T3" fmla="*/ 73 h 1911"/>
                <a:gd name="T4" fmla="*/ 1534 w 1868"/>
                <a:gd name="T5" fmla="*/ 212 h 1911"/>
                <a:gd name="T6" fmla="*/ 1708 w 1868"/>
                <a:gd name="T7" fmla="*/ 418 h 1911"/>
                <a:gd name="T8" fmla="*/ 1828 w 1868"/>
                <a:gd name="T9" fmla="*/ 664 h 1911"/>
                <a:gd name="T10" fmla="*/ 1868 w 1868"/>
                <a:gd name="T11" fmla="*/ 956 h 1911"/>
                <a:gd name="T12" fmla="*/ 1848 w 1868"/>
                <a:gd name="T13" fmla="*/ 1155 h 1911"/>
                <a:gd name="T14" fmla="*/ 1755 w 1868"/>
                <a:gd name="T15" fmla="*/ 1413 h 1911"/>
                <a:gd name="T16" fmla="*/ 1594 w 1868"/>
                <a:gd name="T17" fmla="*/ 1632 h 1911"/>
                <a:gd name="T18" fmla="*/ 1381 w 1868"/>
                <a:gd name="T19" fmla="*/ 1798 h 1911"/>
                <a:gd name="T20" fmla="*/ 1127 w 1868"/>
                <a:gd name="T21" fmla="*/ 1891 h 1911"/>
                <a:gd name="T22" fmla="*/ 934 w 1868"/>
                <a:gd name="T23" fmla="*/ 1911 h 1911"/>
                <a:gd name="T24" fmla="*/ 647 w 1868"/>
                <a:gd name="T25" fmla="*/ 1871 h 1911"/>
                <a:gd name="T26" fmla="*/ 407 w 1868"/>
                <a:gd name="T27" fmla="*/ 1752 h 1911"/>
                <a:gd name="T28" fmla="*/ 207 w 1868"/>
                <a:gd name="T29" fmla="*/ 1566 h 1911"/>
                <a:gd name="T30" fmla="*/ 73 w 1868"/>
                <a:gd name="T31" fmla="*/ 1334 h 1911"/>
                <a:gd name="T32" fmla="*/ 6 w 1868"/>
                <a:gd name="T33" fmla="*/ 1055 h 1911"/>
                <a:gd name="T34" fmla="*/ 6 w 1868"/>
                <a:gd name="T35" fmla="*/ 856 h 1911"/>
                <a:gd name="T36" fmla="*/ 73 w 1868"/>
                <a:gd name="T37" fmla="*/ 577 h 1911"/>
                <a:gd name="T38" fmla="*/ 207 w 1868"/>
                <a:gd name="T39" fmla="*/ 345 h 1911"/>
                <a:gd name="T40" fmla="*/ 407 w 1868"/>
                <a:gd name="T41" fmla="*/ 159 h 1911"/>
                <a:gd name="T42" fmla="*/ 647 w 1868"/>
                <a:gd name="T43" fmla="*/ 40 h 1911"/>
                <a:gd name="T44" fmla="*/ 934 w 1868"/>
                <a:gd name="T45" fmla="*/ 0 h 1911"/>
                <a:gd name="T46" fmla="*/ 934 w 1868"/>
                <a:gd name="T47" fmla="*/ 1659 h 1911"/>
                <a:gd name="T48" fmla="*/ 1134 w 1868"/>
                <a:gd name="T49" fmla="*/ 1626 h 1911"/>
                <a:gd name="T50" fmla="*/ 1314 w 1868"/>
                <a:gd name="T51" fmla="*/ 1539 h 1911"/>
                <a:gd name="T52" fmla="*/ 1454 w 1868"/>
                <a:gd name="T53" fmla="*/ 1407 h 1911"/>
                <a:gd name="T54" fmla="*/ 1548 w 1868"/>
                <a:gd name="T55" fmla="*/ 1234 h 1911"/>
                <a:gd name="T56" fmla="*/ 1594 w 1868"/>
                <a:gd name="T57" fmla="*/ 1029 h 1911"/>
                <a:gd name="T58" fmla="*/ 1594 w 1868"/>
                <a:gd name="T59" fmla="*/ 883 h 1911"/>
                <a:gd name="T60" fmla="*/ 1548 w 1868"/>
                <a:gd name="T61" fmla="*/ 677 h 1911"/>
                <a:gd name="T62" fmla="*/ 1454 w 1868"/>
                <a:gd name="T63" fmla="*/ 504 h 1911"/>
                <a:gd name="T64" fmla="*/ 1314 w 1868"/>
                <a:gd name="T65" fmla="*/ 372 h 1911"/>
                <a:gd name="T66" fmla="*/ 1134 w 1868"/>
                <a:gd name="T67" fmla="*/ 285 h 1911"/>
                <a:gd name="T68" fmla="*/ 934 w 1868"/>
                <a:gd name="T69" fmla="*/ 252 h 1911"/>
                <a:gd name="T70" fmla="*/ 794 w 1868"/>
                <a:gd name="T71" fmla="*/ 266 h 1911"/>
                <a:gd name="T72" fmla="*/ 607 w 1868"/>
                <a:gd name="T73" fmla="*/ 332 h 1911"/>
                <a:gd name="T74" fmla="*/ 453 w 1868"/>
                <a:gd name="T75" fmla="*/ 451 h 1911"/>
                <a:gd name="T76" fmla="*/ 340 w 1868"/>
                <a:gd name="T77" fmla="*/ 617 h 1911"/>
                <a:gd name="T78" fmla="*/ 280 w 1868"/>
                <a:gd name="T79" fmla="*/ 810 h 1911"/>
                <a:gd name="T80" fmla="*/ 267 w 1868"/>
                <a:gd name="T81" fmla="*/ 956 h 1911"/>
                <a:gd name="T82" fmla="*/ 293 w 1868"/>
                <a:gd name="T83" fmla="*/ 1168 h 1911"/>
                <a:gd name="T84" fmla="*/ 373 w 1868"/>
                <a:gd name="T85" fmla="*/ 1354 h 1911"/>
                <a:gd name="T86" fmla="*/ 500 w 1868"/>
                <a:gd name="T87" fmla="*/ 1500 h 1911"/>
                <a:gd name="T88" fmla="*/ 667 w 1868"/>
                <a:gd name="T89" fmla="*/ 1606 h 1911"/>
                <a:gd name="T90" fmla="*/ 860 w 1868"/>
                <a:gd name="T91" fmla="*/ 1652 h 1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68" h="1911">
                  <a:moveTo>
                    <a:pt x="934" y="0"/>
                  </a:moveTo>
                  <a:lnTo>
                    <a:pt x="934" y="0"/>
                  </a:lnTo>
                  <a:lnTo>
                    <a:pt x="1027" y="7"/>
                  </a:lnTo>
                  <a:lnTo>
                    <a:pt x="1127" y="20"/>
                  </a:lnTo>
                  <a:lnTo>
                    <a:pt x="1214" y="40"/>
                  </a:lnTo>
                  <a:lnTo>
                    <a:pt x="1301" y="73"/>
                  </a:lnTo>
                  <a:lnTo>
                    <a:pt x="1381" y="113"/>
                  </a:lnTo>
                  <a:lnTo>
                    <a:pt x="1461" y="159"/>
                  </a:lnTo>
                  <a:lnTo>
                    <a:pt x="1534" y="212"/>
                  </a:lnTo>
                  <a:lnTo>
                    <a:pt x="1594" y="272"/>
                  </a:lnTo>
                  <a:lnTo>
                    <a:pt x="1655" y="345"/>
                  </a:lnTo>
                  <a:lnTo>
                    <a:pt x="1708" y="418"/>
                  </a:lnTo>
                  <a:lnTo>
                    <a:pt x="1755" y="491"/>
                  </a:lnTo>
                  <a:lnTo>
                    <a:pt x="1795" y="577"/>
                  </a:lnTo>
                  <a:lnTo>
                    <a:pt x="1828" y="664"/>
                  </a:lnTo>
                  <a:lnTo>
                    <a:pt x="1848" y="757"/>
                  </a:lnTo>
                  <a:lnTo>
                    <a:pt x="1861" y="856"/>
                  </a:lnTo>
                  <a:lnTo>
                    <a:pt x="1868" y="956"/>
                  </a:lnTo>
                  <a:lnTo>
                    <a:pt x="1868" y="956"/>
                  </a:lnTo>
                  <a:lnTo>
                    <a:pt x="1861" y="1055"/>
                  </a:lnTo>
                  <a:lnTo>
                    <a:pt x="1848" y="1155"/>
                  </a:lnTo>
                  <a:lnTo>
                    <a:pt x="1828" y="1241"/>
                  </a:lnTo>
                  <a:lnTo>
                    <a:pt x="1795" y="1334"/>
                  </a:lnTo>
                  <a:lnTo>
                    <a:pt x="1755" y="1413"/>
                  </a:lnTo>
                  <a:lnTo>
                    <a:pt x="1708" y="1493"/>
                  </a:lnTo>
                  <a:lnTo>
                    <a:pt x="1655" y="1566"/>
                  </a:lnTo>
                  <a:lnTo>
                    <a:pt x="1594" y="1632"/>
                  </a:lnTo>
                  <a:lnTo>
                    <a:pt x="1534" y="1699"/>
                  </a:lnTo>
                  <a:lnTo>
                    <a:pt x="1461" y="1752"/>
                  </a:lnTo>
                  <a:lnTo>
                    <a:pt x="1381" y="1798"/>
                  </a:lnTo>
                  <a:lnTo>
                    <a:pt x="1301" y="1838"/>
                  </a:lnTo>
                  <a:lnTo>
                    <a:pt x="1214" y="1871"/>
                  </a:lnTo>
                  <a:lnTo>
                    <a:pt x="1127" y="1891"/>
                  </a:lnTo>
                  <a:lnTo>
                    <a:pt x="1027" y="1904"/>
                  </a:lnTo>
                  <a:lnTo>
                    <a:pt x="934" y="1911"/>
                  </a:lnTo>
                  <a:lnTo>
                    <a:pt x="934" y="1911"/>
                  </a:lnTo>
                  <a:lnTo>
                    <a:pt x="834" y="1904"/>
                  </a:lnTo>
                  <a:lnTo>
                    <a:pt x="740" y="1891"/>
                  </a:lnTo>
                  <a:lnTo>
                    <a:pt x="647" y="1871"/>
                  </a:lnTo>
                  <a:lnTo>
                    <a:pt x="567" y="1838"/>
                  </a:lnTo>
                  <a:lnTo>
                    <a:pt x="480" y="1798"/>
                  </a:lnTo>
                  <a:lnTo>
                    <a:pt x="407" y="1752"/>
                  </a:lnTo>
                  <a:lnTo>
                    <a:pt x="333" y="1699"/>
                  </a:lnTo>
                  <a:lnTo>
                    <a:pt x="267" y="1632"/>
                  </a:lnTo>
                  <a:lnTo>
                    <a:pt x="207" y="1566"/>
                  </a:lnTo>
                  <a:lnTo>
                    <a:pt x="153" y="1493"/>
                  </a:lnTo>
                  <a:lnTo>
                    <a:pt x="106" y="1413"/>
                  </a:lnTo>
                  <a:lnTo>
                    <a:pt x="73" y="1334"/>
                  </a:lnTo>
                  <a:lnTo>
                    <a:pt x="40" y="1241"/>
                  </a:lnTo>
                  <a:lnTo>
                    <a:pt x="20" y="1155"/>
                  </a:lnTo>
                  <a:lnTo>
                    <a:pt x="6" y="1055"/>
                  </a:lnTo>
                  <a:lnTo>
                    <a:pt x="0" y="956"/>
                  </a:lnTo>
                  <a:lnTo>
                    <a:pt x="0" y="956"/>
                  </a:lnTo>
                  <a:lnTo>
                    <a:pt x="6" y="856"/>
                  </a:lnTo>
                  <a:lnTo>
                    <a:pt x="20" y="757"/>
                  </a:lnTo>
                  <a:lnTo>
                    <a:pt x="40" y="664"/>
                  </a:lnTo>
                  <a:lnTo>
                    <a:pt x="73" y="577"/>
                  </a:lnTo>
                  <a:lnTo>
                    <a:pt x="106" y="491"/>
                  </a:lnTo>
                  <a:lnTo>
                    <a:pt x="153" y="418"/>
                  </a:lnTo>
                  <a:lnTo>
                    <a:pt x="207" y="345"/>
                  </a:lnTo>
                  <a:lnTo>
                    <a:pt x="267" y="272"/>
                  </a:lnTo>
                  <a:lnTo>
                    <a:pt x="333" y="212"/>
                  </a:lnTo>
                  <a:lnTo>
                    <a:pt x="407" y="159"/>
                  </a:lnTo>
                  <a:lnTo>
                    <a:pt x="480" y="113"/>
                  </a:lnTo>
                  <a:lnTo>
                    <a:pt x="567" y="73"/>
                  </a:lnTo>
                  <a:lnTo>
                    <a:pt x="647" y="40"/>
                  </a:lnTo>
                  <a:lnTo>
                    <a:pt x="740" y="20"/>
                  </a:lnTo>
                  <a:lnTo>
                    <a:pt x="834" y="7"/>
                  </a:lnTo>
                  <a:lnTo>
                    <a:pt x="934" y="0"/>
                  </a:lnTo>
                  <a:lnTo>
                    <a:pt x="934" y="0"/>
                  </a:lnTo>
                  <a:close/>
                  <a:moveTo>
                    <a:pt x="934" y="1659"/>
                  </a:moveTo>
                  <a:lnTo>
                    <a:pt x="934" y="1659"/>
                  </a:lnTo>
                  <a:lnTo>
                    <a:pt x="1001" y="1652"/>
                  </a:lnTo>
                  <a:lnTo>
                    <a:pt x="1067" y="1646"/>
                  </a:lnTo>
                  <a:lnTo>
                    <a:pt x="1134" y="1626"/>
                  </a:lnTo>
                  <a:lnTo>
                    <a:pt x="1201" y="1606"/>
                  </a:lnTo>
                  <a:lnTo>
                    <a:pt x="1254" y="1579"/>
                  </a:lnTo>
                  <a:lnTo>
                    <a:pt x="1314" y="1539"/>
                  </a:lnTo>
                  <a:lnTo>
                    <a:pt x="1361" y="1500"/>
                  </a:lnTo>
                  <a:lnTo>
                    <a:pt x="1408" y="1460"/>
                  </a:lnTo>
                  <a:lnTo>
                    <a:pt x="1454" y="1407"/>
                  </a:lnTo>
                  <a:lnTo>
                    <a:pt x="1488" y="1354"/>
                  </a:lnTo>
                  <a:lnTo>
                    <a:pt x="1521" y="1294"/>
                  </a:lnTo>
                  <a:lnTo>
                    <a:pt x="1548" y="1234"/>
                  </a:lnTo>
                  <a:lnTo>
                    <a:pt x="1568" y="1168"/>
                  </a:lnTo>
                  <a:lnTo>
                    <a:pt x="1588" y="1102"/>
                  </a:lnTo>
                  <a:lnTo>
                    <a:pt x="1594" y="1029"/>
                  </a:lnTo>
                  <a:lnTo>
                    <a:pt x="1601" y="956"/>
                  </a:lnTo>
                  <a:lnTo>
                    <a:pt x="1601" y="956"/>
                  </a:lnTo>
                  <a:lnTo>
                    <a:pt x="1594" y="883"/>
                  </a:lnTo>
                  <a:lnTo>
                    <a:pt x="1588" y="810"/>
                  </a:lnTo>
                  <a:lnTo>
                    <a:pt x="1568" y="743"/>
                  </a:lnTo>
                  <a:lnTo>
                    <a:pt x="1548" y="677"/>
                  </a:lnTo>
                  <a:lnTo>
                    <a:pt x="1521" y="617"/>
                  </a:lnTo>
                  <a:lnTo>
                    <a:pt x="1488" y="557"/>
                  </a:lnTo>
                  <a:lnTo>
                    <a:pt x="1454" y="504"/>
                  </a:lnTo>
                  <a:lnTo>
                    <a:pt x="1408" y="451"/>
                  </a:lnTo>
                  <a:lnTo>
                    <a:pt x="1361" y="412"/>
                  </a:lnTo>
                  <a:lnTo>
                    <a:pt x="1314" y="372"/>
                  </a:lnTo>
                  <a:lnTo>
                    <a:pt x="1254" y="332"/>
                  </a:lnTo>
                  <a:lnTo>
                    <a:pt x="1201" y="305"/>
                  </a:lnTo>
                  <a:lnTo>
                    <a:pt x="1134" y="285"/>
                  </a:lnTo>
                  <a:lnTo>
                    <a:pt x="1067" y="266"/>
                  </a:lnTo>
                  <a:lnTo>
                    <a:pt x="1001" y="259"/>
                  </a:lnTo>
                  <a:lnTo>
                    <a:pt x="934" y="252"/>
                  </a:lnTo>
                  <a:lnTo>
                    <a:pt x="934" y="252"/>
                  </a:lnTo>
                  <a:lnTo>
                    <a:pt x="860" y="259"/>
                  </a:lnTo>
                  <a:lnTo>
                    <a:pt x="794" y="266"/>
                  </a:lnTo>
                  <a:lnTo>
                    <a:pt x="727" y="285"/>
                  </a:lnTo>
                  <a:lnTo>
                    <a:pt x="667" y="305"/>
                  </a:lnTo>
                  <a:lnTo>
                    <a:pt x="607" y="332"/>
                  </a:lnTo>
                  <a:lnTo>
                    <a:pt x="554" y="372"/>
                  </a:lnTo>
                  <a:lnTo>
                    <a:pt x="500" y="412"/>
                  </a:lnTo>
                  <a:lnTo>
                    <a:pt x="453" y="451"/>
                  </a:lnTo>
                  <a:lnTo>
                    <a:pt x="413" y="504"/>
                  </a:lnTo>
                  <a:lnTo>
                    <a:pt x="373" y="557"/>
                  </a:lnTo>
                  <a:lnTo>
                    <a:pt x="340" y="617"/>
                  </a:lnTo>
                  <a:lnTo>
                    <a:pt x="313" y="677"/>
                  </a:lnTo>
                  <a:lnTo>
                    <a:pt x="293" y="743"/>
                  </a:lnTo>
                  <a:lnTo>
                    <a:pt x="280" y="810"/>
                  </a:lnTo>
                  <a:lnTo>
                    <a:pt x="267" y="883"/>
                  </a:lnTo>
                  <a:lnTo>
                    <a:pt x="267" y="956"/>
                  </a:lnTo>
                  <a:lnTo>
                    <a:pt x="267" y="956"/>
                  </a:lnTo>
                  <a:lnTo>
                    <a:pt x="267" y="1029"/>
                  </a:lnTo>
                  <a:lnTo>
                    <a:pt x="280" y="1102"/>
                  </a:lnTo>
                  <a:lnTo>
                    <a:pt x="293" y="1168"/>
                  </a:lnTo>
                  <a:lnTo>
                    <a:pt x="313" y="1234"/>
                  </a:lnTo>
                  <a:lnTo>
                    <a:pt x="340" y="1294"/>
                  </a:lnTo>
                  <a:lnTo>
                    <a:pt x="373" y="1354"/>
                  </a:lnTo>
                  <a:lnTo>
                    <a:pt x="413" y="1407"/>
                  </a:lnTo>
                  <a:lnTo>
                    <a:pt x="453" y="1460"/>
                  </a:lnTo>
                  <a:lnTo>
                    <a:pt x="500" y="1500"/>
                  </a:lnTo>
                  <a:lnTo>
                    <a:pt x="554" y="1539"/>
                  </a:lnTo>
                  <a:lnTo>
                    <a:pt x="607" y="1579"/>
                  </a:lnTo>
                  <a:lnTo>
                    <a:pt x="667" y="1606"/>
                  </a:lnTo>
                  <a:lnTo>
                    <a:pt x="727" y="1626"/>
                  </a:lnTo>
                  <a:lnTo>
                    <a:pt x="794" y="1646"/>
                  </a:lnTo>
                  <a:lnTo>
                    <a:pt x="860" y="1652"/>
                  </a:lnTo>
                  <a:lnTo>
                    <a:pt x="934" y="1659"/>
                  </a:lnTo>
                  <a:lnTo>
                    <a:pt x="934" y="1659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29041725" y="1922463"/>
              <a:ext cx="2509838" cy="2959100"/>
            </a:xfrm>
            <a:custGeom>
              <a:avLst/>
              <a:gdLst>
                <a:gd name="T0" fmla="*/ 273 w 1581"/>
                <a:gd name="T1" fmla="*/ 498 h 1864"/>
                <a:gd name="T2" fmla="*/ 273 w 1581"/>
                <a:gd name="T3" fmla="*/ 1864 h 1864"/>
                <a:gd name="T4" fmla="*/ 0 w 1581"/>
                <a:gd name="T5" fmla="*/ 1864 h 1864"/>
                <a:gd name="T6" fmla="*/ 0 w 1581"/>
                <a:gd name="T7" fmla="*/ 0 h 1864"/>
                <a:gd name="T8" fmla="*/ 193 w 1581"/>
                <a:gd name="T9" fmla="*/ 0 h 1864"/>
                <a:gd name="T10" fmla="*/ 1314 w 1581"/>
                <a:gd name="T11" fmla="*/ 1367 h 1864"/>
                <a:gd name="T12" fmla="*/ 1314 w 1581"/>
                <a:gd name="T13" fmla="*/ 0 h 1864"/>
                <a:gd name="T14" fmla="*/ 1581 w 1581"/>
                <a:gd name="T15" fmla="*/ 0 h 1864"/>
                <a:gd name="T16" fmla="*/ 1581 w 1581"/>
                <a:gd name="T17" fmla="*/ 1864 h 1864"/>
                <a:gd name="T18" fmla="*/ 1394 w 1581"/>
                <a:gd name="T19" fmla="*/ 1864 h 1864"/>
                <a:gd name="T20" fmla="*/ 273 w 1581"/>
                <a:gd name="T21" fmla="*/ 49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81" h="1864">
                  <a:moveTo>
                    <a:pt x="273" y="498"/>
                  </a:moveTo>
                  <a:lnTo>
                    <a:pt x="273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193" y="0"/>
                  </a:lnTo>
                  <a:lnTo>
                    <a:pt x="1314" y="1367"/>
                  </a:lnTo>
                  <a:lnTo>
                    <a:pt x="1314" y="0"/>
                  </a:lnTo>
                  <a:lnTo>
                    <a:pt x="1581" y="0"/>
                  </a:lnTo>
                  <a:lnTo>
                    <a:pt x="1581" y="1864"/>
                  </a:lnTo>
                  <a:lnTo>
                    <a:pt x="1394" y="1864"/>
                  </a:lnTo>
                  <a:lnTo>
                    <a:pt x="273" y="498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2" name="Rectangle 34"/>
            <p:cNvSpPr>
              <a:spLocks noChangeArrowheads="1"/>
            </p:cNvSpPr>
            <p:nvPr/>
          </p:nvSpPr>
          <p:spPr bwMode="auto">
            <a:xfrm>
              <a:off x="1901825" y="2901950"/>
              <a:ext cx="423863" cy="1979613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1" name="Rectangle 35"/>
            <p:cNvSpPr>
              <a:spLocks noChangeArrowheads="1"/>
            </p:cNvSpPr>
            <p:nvPr/>
          </p:nvSpPr>
          <p:spPr bwMode="auto">
            <a:xfrm>
              <a:off x="2962275" y="1922463"/>
              <a:ext cx="423863" cy="2959100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2" name="Rectangle 36"/>
            <p:cNvSpPr>
              <a:spLocks noChangeArrowheads="1"/>
            </p:cNvSpPr>
            <p:nvPr/>
          </p:nvSpPr>
          <p:spPr bwMode="auto">
            <a:xfrm>
              <a:off x="4021137" y="942975"/>
              <a:ext cx="423863" cy="3938588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3" name="Freeform 37"/>
            <p:cNvSpPr>
              <a:spLocks/>
            </p:cNvSpPr>
            <p:nvPr/>
          </p:nvSpPr>
          <p:spPr bwMode="auto">
            <a:xfrm>
              <a:off x="4773612" y="1922463"/>
              <a:ext cx="4310063" cy="2959100"/>
            </a:xfrm>
            <a:custGeom>
              <a:avLst/>
              <a:gdLst>
                <a:gd name="T0" fmla="*/ 887 w 2715"/>
                <a:gd name="T1" fmla="*/ 1864 h 1864"/>
                <a:gd name="T2" fmla="*/ 720 w 2715"/>
                <a:gd name="T3" fmla="*/ 1864 h 1864"/>
                <a:gd name="T4" fmla="*/ 0 w 2715"/>
                <a:gd name="T5" fmla="*/ 0 h 1864"/>
                <a:gd name="T6" fmla="*/ 287 w 2715"/>
                <a:gd name="T7" fmla="*/ 0 h 1864"/>
                <a:gd name="T8" fmla="*/ 807 w 2715"/>
                <a:gd name="T9" fmla="*/ 1347 h 1864"/>
                <a:gd name="T10" fmla="*/ 1261 w 2715"/>
                <a:gd name="T11" fmla="*/ 0 h 1864"/>
                <a:gd name="T12" fmla="*/ 1454 w 2715"/>
                <a:gd name="T13" fmla="*/ 0 h 1864"/>
                <a:gd name="T14" fmla="*/ 1908 w 2715"/>
                <a:gd name="T15" fmla="*/ 1347 h 1864"/>
                <a:gd name="T16" fmla="*/ 2429 w 2715"/>
                <a:gd name="T17" fmla="*/ 0 h 1864"/>
                <a:gd name="T18" fmla="*/ 2715 w 2715"/>
                <a:gd name="T19" fmla="*/ 0 h 1864"/>
                <a:gd name="T20" fmla="*/ 1995 w 2715"/>
                <a:gd name="T21" fmla="*/ 1864 h 1864"/>
                <a:gd name="T22" fmla="*/ 1828 w 2715"/>
                <a:gd name="T23" fmla="*/ 1864 h 1864"/>
                <a:gd name="T24" fmla="*/ 1361 w 2715"/>
                <a:gd name="T25" fmla="*/ 484 h 1864"/>
                <a:gd name="T26" fmla="*/ 887 w 2715"/>
                <a:gd name="T27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15" h="1864">
                  <a:moveTo>
                    <a:pt x="887" y="1864"/>
                  </a:moveTo>
                  <a:lnTo>
                    <a:pt x="720" y="1864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807" y="1347"/>
                  </a:lnTo>
                  <a:lnTo>
                    <a:pt x="1261" y="0"/>
                  </a:lnTo>
                  <a:lnTo>
                    <a:pt x="1454" y="0"/>
                  </a:lnTo>
                  <a:lnTo>
                    <a:pt x="1908" y="1347"/>
                  </a:lnTo>
                  <a:lnTo>
                    <a:pt x="2429" y="0"/>
                  </a:lnTo>
                  <a:lnTo>
                    <a:pt x="2715" y="0"/>
                  </a:lnTo>
                  <a:lnTo>
                    <a:pt x="1995" y="1864"/>
                  </a:lnTo>
                  <a:lnTo>
                    <a:pt x="1828" y="1864"/>
                  </a:lnTo>
                  <a:lnTo>
                    <a:pt x="1361" y="484"/>
                  </a:lnTo>
                  <a:lnTo>
                    <a:pt x="887" y="1864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4" name="Freeform 38"/>
            <p:cNvSpPr>
              <a:spLocks/>
            </p:cNvSpPr>
            <p:nvPr/>
          </p:nvSpPr>
          <p:spPr bwMode="auto">
            <a:xfrm>
              <a:off x="24433213" y="1922463"/>
              <a:ext cx="4300538" cy="2959100"/>
            </a:xfrm>
            <a:custGeom>
              <a:avLst/>
              <a:gdLst>
                <a:gd name="T0" fmla="*/ 887 w 2709"/>
                <a:gd name="T1" fmla="*/ 1864 h 1864"/>
                <a:gd name="T2" fmla="*/ 714 w 2709"/>
                <a:gd name="T3" fmla="*/ 1864 h 1864"/>
                <a:gd name="T4" fmla="*/ 0 w 2709"/>
                <a:gd name="T5" fmla="*/ 0 h 1864"/>
                <a:gd name="T6" fmla="*/ 287 w 2709"/>
                <a:gd name="T7" fmla="*/ 0 h 1864"/>
                <a:gd name="T8" fmla="*/ 801 w 2709"/>
                <a:gd name="T9" fmla="*/ 1347 h 1864"/>
                <a:gd name="T10" fmla="*/ 1261 w 2709"/>
                <a:gd name="T11" fmla="*/ 0 h 1864"/>
                <a:gd name="T12" fmla="*/ 1448 w 2709"/>
                <a:gd name="T13" fmla="*/ 0 h 1864"/>
                <a:gd name="T14" fmla="*/ 1908 w 2709"/>
                <a:gd name="T15" fmla="*/ 1347 h 1864"/>
                <a:gd name="T16" fmla="*/ 2422 w 2709"/>
                <a:gd name="T17" fmla="*/ 0 h 1864"/>
                <a:gd name="T18" fmla="*/ 2709 w 2709"/>
                <a:gd name="T19" fmla="*/ 0 h 1864"/>
                <a:gd name="T20" fmla="*/ 1995 w 2709"/>
                <a:gd name="T21" fmla="*/ 1864 h 1864"/>
                <a:gd name="T22" fmla="*/ 1822 w 2709"/>
                <a:gd name="T23" fmla="*/ 1864 h 1864"/>
                <a:gd name="T24" fmla="*/ 1355 w 2709"/>
                <a:gd name="T25" fmla="*/ 484 h 1864"/>
                <a:gd name="T26" fmla="*/ 887 w 2709"/>
                <a:gd name="T27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9" h="1864">
                  <a:moveTo>
                    <a:pt x="887" y="1864"/>
                  </a:moveTo>
                  <a:lnTo>
                    <a:pt x="714" y="1864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801" y="1347"/>
                  </a:lnTo>
                  <a:lnTo>
                    <a:pt x="1261" y="0"/>
                  </a:lnTo>
                  <a:lnTo>
                    <a:pt x="1448" y="0"/>
                  </a:lnTo>
                  <a:lnTo>
                    <a:pt x="1908" y="1347"/>
                  </a:lnTo>
                  <a:lnTo>
                    <a:pt x="2422" y="0"/>
                  </a:lnTo>
                  <a:lnTo>
                    <a:pt x="2709" y="0"/>
                  </a:lnTo>
                  <a:lnTo>
                    <a:pt x="1995" y="1864"/>
                  </a:lnTo>
                  <a:lnTo>
                    <a:pt x="1822" y="1864"/>
                  </a:lnTo>
                  <a:lnTo>
                    <a:pt x="1355" y="484"/>
                  </a:lnTo>
                  <a:lnTo>
                    <a:pt x="887" y="1864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5" name="Freeform 39"/>
            <p:cNvSpPr>
              <a:spLocks noEditPoints="1"/>
            </p:cNvSpPr>
            <p:nvPr/>
          </p:nvSpPr>
          <p:spPr bwMode="auto">
            <a:xfrm>
              <a:off x="11563350" y="1922463"/>
              <a:ext cx="2244725" cy="2959100"/>
            </a:xfrm>
            <a:custGeom>
              <a:avLst/>
              <a:gdLst>
                <a:gd name="T0" fmla="*/ 634 w 1414"/>
                <a:gd name="T1" fmla="*/ 0 h 1864"/>
                <a:gd name="T2" fmla="*/ 774 w 1414"/>
                <a:gd name="T3" fmla="*/ 13 h 1864"/>
                <a:gd name="T4" fmla="*/ 887 w 1414"/>
                <a:gd name="T5" fmla="*/ 40 h 1864"/>
                <a:gd name="T6" fmla="*/ 981 w 1414"/>
                <a:gd name="T7" fmla="*/ 86 h 1864"/>
                <a:gd name="T8" fmla="*/ 1054 w 1414"/>
                <a:gd name="T9" fmla="*/ 153 h 1864"/>
                <a:gd name="T10" fmla="*/ 1087 w 1414"/>
                <a:gd name="T11" fmla="*/ 186 h 1864"/>
                <a:gd name="T12" fmla="*/ 1141 w 1414"/>
                <a:gd name="T13" fmla="*/ 272 h 1864"/>
                <a:gd name="T14" fmla="*/ 1181 w 1414"/>
                <a:gd name="T15" fmla="*/ 358 h 1864"/>
                <a:gd name="T16" fmla="*/ 1201 w 1414"/>
                <a:gd name="T17" fmla="*/ 464 h 1864"/>
                <a:gd name="T18" fmla="*/ 1201 w 1414"/>
                <a:gd name="T19" fmla="*/ 518 h 1864"/>
                <a:gd name="T20" fmla="*/ 1194 w 1414"/>
                <a:gd name="T21" fmla="*/ 610 h 1864"/>
                <a:gd name="T22" fmla="*/ 1168 w 1414"/>
                <a:gd name="T23" fmla="*/ 697 h 1864"/>
                <a:gd name="T24" fmla="*/ 1134 w 1414"/>
                <a:gd name="T25" fmla="*/ 776 h 1864"/>
                <a:gd name="T26" fmla="*/ 1081 w 1414"/>
                <a:gd name="T27" fmla="*/ 843 h 1864"/>
                <a:gd name="T28" fmla="*/ 941 w 1414"/>
                <a:gd name="T29" fmla="*/ 949 h 1864"/>
                <a:gd name="T30" fmla="*/ 767 w 1414"/>
                <a:gd name="T31" fmla="*/ 1009 h 1864"/>
                <a:gd name="T32" fmla="*/ 1094 w 1414"/>
                <a:gd name="T33" fmla="*/ 1864 h 1864"/>
                <a:gd name="T34" fmla="*/ 267 w 1414"/>
                <a:gd name="T35" fmla="*/ 1028 h 1864"/>
                <a:gd name="T36" fmla="*/ 0 w 1414"/>
                <a:gd name="T37" fmla="*/ 1864 h 1864"/>
                <a:gd name="T38" fmla="*/ 634 w 1414"/>
                <a:gd name="T39" fmla="*/ 0 h 1864"/>
                <a:gd name="T40" fmla="*/ 620 w 1414"/>
                <a:gd name="T41" fmla="*/ 770 h 1864"/>
                <a:gd name="T42" fmla="*/ 707 w 1414"/>
                <a:gd name="T43" fmla="*/ 770 h 1864"/>
                <a:gd name="T44" fmla="*/ 827 w 1414"/>
                <a:gd name="T45" fmla="*/ 723 h 1864"/>
                <a:gd name="T46" fmla="*/ 867 w 1414"/>
                <a:gd name="T47" fmla="*/ 690 h 1864"/>
                <a:gd name="T48" fmla="*/ 921 w 1414"/>
                <a:gd name="T49" fmla="*/ 610 h 1864"/>
                <a:gd name="T50" fmla="*/ 934 w 1414"/>
                <a:gd name="T51" fmla="*/ 511 h 1864"/>
                <a:gd name="T52" fmla="*/ 934 w 1414"/>
                <a:gd name="T53" fmla="*/ 458 h 1864"/>
                <a:gd name="T54" fmla="*/ 894 w 1414"/>
                <a:gd name="T55" fmla="*/ 372 h 1864"/>
                <a:gd name="T56" fmla="*/ 867 w 1414"/>
                <a:gd name="T57" fmla="*/ 338 h 1864"/>
                <a:gd name="T58" fmla="*/ 774 w 1414"/>
                <a:gd name="T59" fmla="*/ 279 h 1864"/>
                <a:gd name="T60" fmla="*/ 620 w 1414"/>
                <a:gd name="T61" fmla="*/ 252 h 1864"/>
                <a:gd name="T62" fmla="*/ 267 w 1414"/>
                <a:gd name="T63" fmla="*/ 77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4" h="1864">
                  <a:moveTo>
                    <a:pt x="634" y="0"/>
                  </a:moveTo>
                  <a:lnTo>
                    <a:pt x="634" y="0"/>
                  </a:lnTo>
                  <a:lnTo>
                    <a:pt x="707" y="7"/>
                  </a:lnTo>
                  <a:lnTo>
                    <a:pt x="774" y="13"/>
                  </a:lnTo>
                  <a:lnTo>
                    <a:pt x="827" y="27"/>
                  </a:lnTo>
                  <a:lnTo>
                    <a:pt x="887" y="40"/>
                  </a:lnTo>
                  <a:lnTo>
                    <a:pt x="934" y="60"/>
                  </a:lnTo>
                  <a:lnTo>
                    <a:pt x="981" y="86"/>
                  </a:lnTo>
                  <a:lnTo>
                    <a:pt x="1021" y="119"/>
                  </a:lnTo>
                  <a:lnTo>
                    <a:pt x="1054" y="153"/>
                  </a:lnTo>
                  <a:lnTo>
                    <a:pt x="1054" y="153"/>
                  </a:lnTo>
                  <a:lnTo>
                    <a:pt x="1087" y="186"/>
                  </a:lnTo>
                  <a:lnTo>
                    <a:pt x="1114" y="226"/>
                  </a:lnTo>
                  <a:lnTo>
                    <a:pt x="1141" y="272"/>
                  </a:lnTo>
                  <a:lnTo>
                    <a:pt x="1161" y="312"/>
                  </a:lnTo>
                  <a:lnTo>
                    <a:pt x="1181" y="358"/>
                  </a:lnTo>
                  <a:lnTo>
                    <a:pt x="1194" y="411"/>
                  </a:lnTo>
                  <a:lnTo>
                    <a:pt x="1201" y="464"/>
                  </a:lnTo>
                  <a:lnTo>
                    <a:pt x="1201" y="518"/>
                  </a:lnTo>
                  <a:lnTo>
                    <a:pt x="1201" y="518"/>
                  </a:lnTo>
                  <a:lnTo>
                    <a:pt x="1201" y="564"/>
                  </a:lnTo>
                  <a:lnTo>
                    <a:pt x="1194" y="610"/>
                  </a:lnTo>
                  <a:lnTo>
                    <a:pt x="1188" y="657"/>
                  </a:lnTo>
                  <a:lnTo>
                    <a:pt x="1168" y="697"/>
                  </a:lnTo>
                  <a:lnTo>
                    <a:pt x="1154" y="737"/>
                  </a:lnTo>
                  <a:lnTo>
                    <a:pt x="1134" y="776"/>
                  </a:lnTo>
                  <a:lnTo>
                    <a:pt x="1107" y="810"/>
                  </a:lnTo>
                  <a:lnTo>
                    <a:pt x="1081" y="843"/>
                  </a:lnTo>
                  <a:lnTo>
                    <a:pt x="1014" y="902"/>
                  </a:lnTo>
                  <a:lnTo>
                    <a:pt x="941" y="949"/>
                  </a:lnTo>
                  <a:lnTo>
                    <a:pt x="861" y="989"/>
                  </a:lnTo>
                  <a:lnTo>
                    <a:pt x="767" y="1009"/>
                  </a:lnTo>
                  <a:lnTo>
                    <a:pt x="1414" y="1864"/>
                  </a:lnTo>
                  <a:lnTo>
                    <a:pt x="1094" y="1864"/>
                  </a:lnTo>
                  <a:lnTo>
                    <a:pt x="460" y="1028"/>
                  </a:lnTo>
                  <a:lnTo>
                    <a:pt x="267" y="1028"/>
                  </a:lnTo>
                  <a:lnTo>
                    <a:pt x="267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34" y="0"/>
                  </a:lnTo>
                  <a:close/>
                  <a:moveTo>
                    <a:pt x="267" y="770"/>
                  </a:moveTo>
                  <a:lnTo>
                    <a:pt x="620" y="770"/>
                  </a:lnTo>
                  <a:lnTo>
                    <a:pt x="620" y="770"/>
                  </a:lnTo>
                  <a:lnTo>
                    <a:pt x="707" y="770"/>
                  </a:lnTo>
                  <a:lnTo>
                    <a:pt x="774" y="750"/>
                  </a:lnTo>
                  <a:lnTo>
                    <a:pt x="827" y="723"/>
                  </a:lnTo>
                  <a:lnTo>
                    <a:pt x="867" y="690"/>
                  </a:lnTo>
                  <a:lnTo>
                    <a:pt x="867" y="690"/>
                  </a:lnTo>
                  <a:lnTo>
                    <a:pt x="894" y="657"/>
                  </a:lnTo>
                  <a:lnTo>
                    <a:pt x="921" y="610"/>
                  </a:lnTo>
                  <a:lnTo>
                    <a:pt x="934" y="564"/>
                  </a:lnTo>
                  <a:lnTo>
                    <a:pt x="934" y="511"/>
                  </a:lnTo>
                  <a:lnTo>
                    <a:pt x="934" y="511"/>
                  </a:lnTo>
                  <a:lnTo>
                    <a:pt x="934" y="458"/>
                  </a:lnTo>
                  <a:lnTo>
                    <a:pt x="921" y="411"/>
                  </a:lnTo>
                  <a:lnTo>
                    <a:pt x="894" y="372"/>
                  </a:lnTo>
                  <a:lnTo>
                    <a:pt x="867" y="338"/>
                  </a:lnTo>
                  <a:lnTo>
                    <a:pt x="867" y="338"/>
                  </a:lnTo>
                  <a:lnTo>
                    <a:pt x="827" y="305"/>
                  </a:lnTo>
                  <a:lnTo>
                    <a:pt x="774" y="279"/>
                  </a:lnTo>
                  <a:lnTo>
                    <a:pt x="707" y="259"/>
                  </a:lnTo>
                  <a:lnTo>
                    <a:pt x="620" y="252"/>
                  </a:lnTo>
                  <a:lnTo>
                    <a:pt x="267" y="252"/>
                  </a:lnTo>
                  <a:lnTo>
                    <a:pt x="267" y="770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6" name="Freeform 40"/>
            <p:cNvSpPr>
              <a:spLocks noEditPoints="1"/>
            </p:cNvSpPr>
            <p:nvPr/>
          </p:nvSpPr>
          <p:spPr bwMode="auto">
            <a:xfrm>
              <a:off x="19338925" y="1922463"/>
              <a:ext cx="2255838" cy="2959100"/>
            </a:xfrm>
            <a:custGeom>
              <a:avLst/>
              <a:gdLst>
                <a:gd name="T0" fmla="*/ 633 w 1421"/>
                <a:gd name="T1" fmla="*/ 0 h 1864"/>
                <a:gd name="T2" fmla="*/ 774 w 1421"/>
                <a:gd name="T3" fmla="*/ 13 h 1864"/>
                <a:gd name="T4" fmla="*/ 887 w 1421"/>
                <a:gd name="T5" fmla="*/ 40 h 1864"/>
                <a:gd name="T6" fmla="*/ 980 w 1421"/>
                <a:gd name="T7" fmla="*/ 86 h 1864"/>
                <a:gd name="T8" fmla="*/ 1060 w 1421"/>
                <a:gd name="T9" fmla="*/ 153 h 1864"/>
                <a:gd name="T10" fmla="*/ 1094 w 1421"/>
                <a:gd name="T11" fmla="*/ 186 h 1864"/>
                <a:gd name="T12" fmla="*/ 1147 w 1421"/>
                <a:gd name="T13" fmla="*/ 272 h 1864"/>
                <a:gd name="T14" fmla="*/ 1181 w 1421"/>
                <a:gd name="T15" fmla="*/ 358 h 1864"/>
                <a:gd name="T16" fmla="*/ 1201 w 1421"/>
                <a:gd name="T17" fmla="*/ 464 h 1864"/>
                <a:gd name="T18" fmla="*/ 1207 w 1421"/>
                <a:gd name="T19" fmla="*/ 518 h 1864"/>
                <a:gd name="T20" fmla="*/ 1194 w 1421"/>
                <a:gd name="T21" fmla="*/ 610 h 1864"/>
                <a:gd name="T22" fmla="*/ 1174 w 1421"/>
                <a:gd name="T23" fmla="*/ 697 h 1864"/>
                <a:gd name="T24" fmla="*/ 1134 w 1421"/>
                <a:gd name="T25" fmla="*/ 776 h 1864"/>
                <a:gd name="T26" fmla="*/ 1080 w 1421"/>
                <a:gd name="T27" fmla="*/ 843 h 1864"/>
                <a:gd name="T28" fmla="*/ 947 w 1421"/>
                <a:gd name="T29" fmla="*/ 949 h 1864"/>
                <a:gd name="T30" fmla="*/ 774 w 1421"/>
                <a:gd name="T31" fmla="*/ 1009 h 1864"/>
                <a:gd name="T32" fmla="*/ 1094 w 1421"/>
                <a:gd name="T33" fmla="*/ 1864 h 1864"/>
                <a:gd name="T34" fmla="*/ 266 w 1421"/>
                <a:gd name="T35" fmla="*/ 1028 h 1864"/>
                <a:gd name="T36" fmla="*/ 0 w 1421"/>
                <a:gd name="T37" fmla="*/ 1864 h 1864"/>
                <a:gd name="T38" fmla="*/ 633 w 1421"/>
                <a:gd name="T39" fmla="*/ 0 h 1864"/>
                <a:gd name="T40" fmla="*/ 620 w 1421"/>
                <a:gd name="T41" fmla="*/ 770 h 1864"/>
                <a:gd name="T42" fmla="*/ 707 w 1421"/>
                <a:gd name="T43" fmla="*/ 770 h 1864"/>
                <a:gd name="T44" fmla="*/ 827 w 1421"/>
                <a:gd name="T45" fmla="*/ 723 h 1864"/>
                <a:gd name="T46" fmla="*/ 874 w 1421"/>
                <a:gd name="T47" fmla="*/ 690 h 1864"/>
                <a:gd name="T48" fmla="*/ 920 w 1421"/>
                <a:gd name="T49" fmla="*/ 610 h 1864"/>
                <a:gd name="T50" fmla="*/ 940 w 1421"/>
                <a:gd name="T51" fmla="*/ 511 h 1864"/>
                <a:gd name="T52" fmla="*/ 934 w 1421"/>
                <a:gd name="T53" fmla="*/ 458 h 1864"/>
                <a:gd name="T54" fmla="*/ 900 w 1421"/>
                <a:gd name="T55" fmla="*/ 372 h 1864"/>
                <a:gd name="T56" fmla="*/ 874 w 1421"/>
                <a:gd name="T57" fmla="*/ 338 h 1864"/>
                <a:gd name="T58" fmla="*/ 780 w 1421"/>
                <a:gd name="T59" fmla="*/ 279 h 1864"/>
                <a:gd name="T60" fmla="*/ 620 w 1421"/>
                <a:gd name="T61" fmla="*/ 252 h 1864"/>
                <a:gd name="T62" fmla="*/ 266 w 1421"/>
                <a:gd name="T63" fmla="*/ 77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1" h="1864">
                  <a:moveTo>
                    <a:pt x="633" y="0"/>
                  </a:moveTo>
                  <a:lnTo>
                    <a:pt x="633" y="0"/>
                  </a:lnTo>
                  <a:lnTo>
                    <a:pt x="707" y="7"/>
                  </a:lnTo>
                  <a:lnTo>
                    <a:pt x="774" y="13"/>
                  </a:lnTo>
                  <a:lnTo>
                    <a:pt x="834" y="27"/>
                  </a:lnTo>
                  <a:lnTo>
                    <a:pt x="887" y="40"/>
                  </a:lnTo>
                  <a:lnTo>
                    <a:pt x="934" y="60"/>
                  </a:lnTo>
                  <a:lnTo>
                    <a:pt x="980" y="86"/>
                  </a:lnTo>
                  <a:lnTo>
                    <a:pt x="1020" y="119"/>
                  </a:lnTo>
                  <a:lnTo>
                    <a:pt x="1060" y="153"/>
                  </a:lnTo>
                  <a:lnTo>
                    <a:pt x="1060" y="153"/>
                  </a:lnTo>
                  <a:lnTo>
                    <a:pt x="1094" y="186"/>
                  </a:lnTo>
                  <a:lnTo>
                    <a:pt x="1121" y="226"/>
                  </a:lnTo>
                  <a:lnTo>
                    <a:pt x="1147" y="272"/>
                  </a:lnTo>
                  <a:lnTo>
                    <a:pt x="1167" y="312"/>
                  </a:lnTo>
                  <a:lnTo>
                    <a:pt x="1181" y="358"/>
                  </a:lnTo>
                  <a:lnTo>
                    <a:pt x="1194" y="411"/>
                  </a:lnTo>
                  <a:lnTo>
                    <a:pt x="1201" y="464"/>
                  </a:lnTo>
                  <a:lnTo>
                    <a:pt x="1207" y="518"/>
                  </a:lnTo>
                  <a:lnTo>
                    <a:pt x="1207" y="518"/>
                  </a:lnTo>
                  <a:lnTo>
                    <a:pt x="1201" y="564"/>
                  </a:lnTo>
                  <a:lnTo>
                    <a:pt x="1194" y="610"/>
                  </a:lnTo>
                  <a:lnTo>
                    <a:pt x="1187" y="657"/>
                  </a:lnTo>
                  <a:lnTo>
                    <a:pt x="1174" y="697"/>
                  </a:lnTo>
                  <a:lnTo>
                    <a:pt x="1154" y="737"/>
                  </a:lnTo>
                  <a:lnTo>
                    <a:pt x="1134" y="776"/>
                  </a:lnTo>
                  <a:lnTo>
                    <a:pt x="1107" y="810"/>
                  </a:lnTo>
                  <a:lnTo>
                    <a:pt x="1080" y="843"/>
                  </a:lnTo>
                  <a:lnTo>
                    <a:pt x="1020" y="902"/>
                  </a:lnTo>
                  <a:lnTo>
                    <a:pt x="947" y="949"/>
                  </a:lnTo>
                  <a:lnTo>
                    <a:pt x="860" y="989"/>
                  </a:lnTo>
                  <a:lnTo>
                    <a:pt x="774" y="1009"/>
                  </a:lnTo>
                  <a:lnTo>
                    <a:pt x="1421" y="1864"/>
                  </a:lnTo>
                  <a:lnTo>
                    <a:pt x="1094" y="1864"/>
                  </a:lnTo>
                  <a:lnTo>
                    <a:pt x="460" y="1028"/>
                  </a:lnTo>
                  <a:lnTo>
                    <a:pt x="266" y="1028"/>
                  </a:lnTo>
                  <a:lnTo>
                    <a:pt x="266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33" y="0"/>
                  </a:lnTo>
                  <a:close/>
                  <a:moveTo>
                    <a:pt x="266" y="770"/>
                  </a:moveTo>
                  <a:lnTo>
                    <a:pt x="620" y="770"/>
                  </a:lnTo>
                  <a:lnTo>
                    <a:pt x="620" y="770"/>
                  </a:lnTo>
                  <a:lnTo>
                    <a:pt x="707" y="770"/>
                  </a:lnTo>
                  <a:lnTo>
                    <a:pt x="780" y="750"/>
                  </a:lnTo>
                  <a:lnTo>
                    <a:pt x="827" y="723"/>
                  </a:lnTo>
                  <a:lnTo>
                    <a:pt x="874" y="690"/>
                  </a:lnTo>
                  <a:lnTo>
                    <a:pt x="874" y="690"/>
                  </a:lnTo>
                  <a:lnTo>
                    <a:pt x="900" y="657"/>
                  </a:lnTo>
                  <a:lnTo>
                    <a:pt x="920" y="610"/>
                  </a:lnTo>
                  <a:lnTo>
                    <a:pt x="934" y="564"/>
                  </a:lnTo>
                  <a:lnTo>
                    <a:pt x="940" y="511"/>
                  </a:lnTo>
                  <a:lnTo>
                    <a:pt x="940" y="511"/>
                  </a:lnTo>
                  <a:lnTo>
                    <a:pt x="934" y="458"/>
                  </a:lnTo>
                  <a:lnTo>
                    <a:pt x="920" y="411"/>
                  </a:lnTo>
                  <a:lnTo>
                    <a:pt x="900" y="372"/>
                  </a:lnTo>
                  <a:lnTo>
                    <a:pt x="874" y="338"/>
                  </a:lnTo>
                  <a:lnTo>
                    <a:pt x="874" y="338"/>
                  </a:lnTo>
                  <a:lnTo>
                    <a:pt x="827" y="305"/>
                  </a:lnTo>
                  <a:lnTo>
                    <a:pt x="780" y="279"/>
                  </a:lnTo>
                  <a:lnTo>
                    <a:pt x="707" y="259"/>
                  </a:lnTo>
                  <a:lnTo>
                    <a:pt x="620" y="252"/>
                  </a:lnTo>
                  <a:lnTo>
                    <a:pt x="266" y="252"/>
                  </a:lnTo>
                  <a:lnTo>
                    <a:pt x="266" y="770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7" name="Freeform 41"/>
            <p:cNvSpPr>
              <a:spLocks noEditPoints="1"/>
            </p:cNvSpPr>
            <p:nvPr/>
          </p:nvSpPr>
          <p:spPr bwMode="auto">
            <a:xfrm>
              <a:off x="16944975" y="1922463"/>
              <a:ext cx="2085975" cy="2959100"/>
            </a:xfrm>
            <a:custGeom>
              <a:avLst/>
              <a:gdLst>
                <a:gd name="T0" fmla="*/ 1034 w 1314"/>
                <a:gd name="T1" fmla="*/ 863 h 1864"/>
                <a:gd name="T2" fmla="*/ 1147 w 1314"/>
                <a:gd name="T3" fmla="*/ 942 h 1864"/>
                <a:gd name="T4" fmla="*/ 1234 w 1314"/>
                <a:gd name="T5" fmla="*/ 1042 h 1864"/>
                <a:gd name="T6" fmla="*/ 1294 w 1314"/>
                <a:gd name="T7" fmla="*/ 1174 h 1864"/>
                <a:gd name="T8" fmla="*/ 1314 w 1314"/>
                <a:gd name="T9" fmla="*/ 1320 h 1864"/>
                <a:gd name="T10" fmla="*/ 1307 w 1314"/>
                <a:gd name="T11" fmla="*/ 1373 h 1864"/>
                <a:gd name="T12" fmla="*/ 1287 w 1314"/>
                <a:gd name="T13" fmla="*/ 1480 h 1864"/>
                <a:gd name="T14" fmla="*/ 1247 w 1314"/>
                <a:gd name="T15" fmla="*/ 1579 h 1864"/>
                <a:gd name="T16" fmla="*/ 1194 w 1314"/>
                <a:gd name="T17" fmla="*/ 1665 h 1864"/>
                <a:gd name="T18" fmla="*/ 1161 w 1314"/>
                <a:gd name="T19" fmla="*/ 1699 h 1864"/>
                <a:gd name="T20" fmla="*/ 1074 w 1314"/>
                <a:gd name="T21" fmla="*/ 1772 h 1864"/>
                <a:gd name="T22" fmla="*/ 974 w 1314"/>
                <a:gd name="T23" fmla="*/ 1818 h 1864"/>
                <a:gd name="T24" fmla="*/ 854 w 1314"/>
                <a:gd name="T25" fmla="*/ 1851 h 1864"/>
                <a:gd name="T26" fmla="*/ 713 w 1314"/>
                <a:gd name="T27" fmla="*/ 1864 h 1864"/>
                <a:gd name="T28" fmla="*/ 0 w 1314"/>
                <a:gd name="T29" fmla="*/ 0 h 1864"/>
                <a:gd name="T30" fmla="*/ 620 w 1314"/>
                <a:gd name="T31" fmla="*/ 0 h 1864"/>
                <a:gd name="T32" fmla="*/ 760 w 1314"/>
                <a:gd name="T33" fmla="*/ 13 h 1864"/>
                <a:gd name="T34" fmla="*/ 874 w 1314"/>
                <a:gd name="T35" fmla="*/ 40 h 1864"/>
                <a:gd name="T36" fmla="*/ 967 w 1314"/>
                <a:gd name="T37" fmla="*/ 86 h 1864"/>
                <a:gd name="T38" fmla="*/ 1040 w 1314"/>
                <a:gd name="T39" fmla="*/ 139 h 1864"/>
                <a:gd name="T40" fmla="*/ 1074 w 1314"/>
                <a:gd name="T41" fmla="*/ 179 h 1864"/>
                <a:gd name="T42" fmla="*/ 1127 w 1314"/>
                <a:gd name="T43" fmla="*/ 259 h 1864"/>
                <a:gd name="T44" fmla="*/ 1167 w 1314"/>
                <a:gd name="T45" fmla="*/ 352 h 1864"/>
                <a:gd name="T46" fmla="*/ 1187 w 1314"/>
                <a:gd name="T47" fmla="*/ 458 h 1864"/>
                <a:gd name="T48" fmla="*/ 1194 w 1314"/>
                <a:gd name="T49" fmla="*/ 518 h 1864"/>
                <a:gd name="T50" fmla="*/ 1181 w 1314"/>
                <a:gd name="T51" fmla="*/ 617 h 1864"/>
                <a:gd name="T52" fmla="*/ 1147 w 1314"/>
                <a:gd name="T53" fmla="*/ 710 h 1864"/>
                <a:gd name="T54" fmla="*/ 1094 w 1314"/>
                <a:gd name="T55" fmla="*/ 790 h 1864"/>
                <a:gd name="T56" fmla="*/ 1034 w 1314"/>
                <a:gd name="T57" fmla="*/ 863 h 1864"/>
                <a:gd name="T58" fmla="*/ 266 w 1314"/>
                <a:gd name="T59" fmla="*/ 770 h 1864"/>
                <a:gd name="T60" fmla="*/ 607 w 1314"/>
                <a:gd name="T61" fmla="*/ 770 h 1864"/>
                <a:gd name="T62" fmla="*/ 760 w 1314"/>
                <a:gd name="T63" fmla="*/ 750 h 1864"/>
                <a:gd name="T64" fmla="*/ 854 w 1314"/>
                <a:gd name="T65" fmla="*/ 690 h 1864"/>
                <a:gd name="T66" fmla="*/ 887 w 1314"/>
                <a:gd name="T67" fmla="*/ 657 h 1864"/>
                <a:gd name="T68" fmla="*/ 920 w 1314"/>
                <a:gd name="T69" fmla="*/ 564 h 1864"/>
                <a:gd name="T70" fmla="*/ 927 w 1314"/>
                <a:gd name="T71" fmla="*/ 511 h 1864"/>
                <a:gd name="T72" fmla="*/ 907 w 1314"/>
                <a:gd name="T73" fmla="*/ 411 h 1864"/>
                <a:gd name="T74" fmla="*/ 854 w 1314"/>
                <a:gd name="T75" fmla="*/ 332 h 1864"/>
                <a:gd name="T76" fmla="*/ 814 w 1314"/>
                <a:gd name="T77" fmla="*/ 299 h 1864"/>
                <a:gd name="T78" fmla="*/ 693 w 1314"/>
                <a:gd name="T79" fmla="*/ 259 h 1864"/>
                <a:gd name="T80" fmla="*/ 266 w 1314"/>
                <a:gd name="T81" fmla="*/ 252 h 1864"/>
                <a:gd name="T82" fmla="*/ 266 w 1314"/>
                <a:gd name="T83" fmla="*/ 1612 h 1864"/>
                <a:gd name="T84" fmla="*/ 700 w 1314"/>
                <a:gd name="T85" fmla="*/ 1612 h 1864"/>
                <a:gd name="T86" fmla="*/ 834 w 1314"/>
                <a:gd name="T87" fmla="*/ 1599 h 1864"/>
                <a:gd name="T88" fmla="*/ 900 w 1314"/>
                <a:gd name="T89" fmla="*/ 1573 h 1864"/>
                <a:gd name="T90" fmla="*/ 974 w 1314"/>
                <a:gd name="T91" fmla="*/ 1513 h 1864"/>
                <a:gd name="T92" fmla="*/ 1000 w 1314"/>
                <a:gd name="T93" fmla="*/ 1473 h 1864"/>
                <a:gd name="T94" fmla="*/ 1040 w 1314"/>
                <a:gd name="T95" fmla="*/ 1373 h 1864"/>
                <a:gd name="T96" fmla="*/ 1047 w 1314"/>
                <a:gd name="T97" fmla="*/ 1320 h 1864"/>
                <a:gd name="T98" fmla="*/ 1027 w 1314"/>
                <a:gd name="T99" fmla="*/ 1208 h 1864"/>
                <a:gd name="T100" fmla="*/ 974 w 1314"/>
                <a:gd name="T101" fmla="*/ 1121 h 1864"/>
                <a:gd name="T102" fmla="*/ 927 w 1314"/>
                <a:gd name="T103" fmla="*/ 1082 h 1864"/>
                <a:gd name="T104" fmla="*/ 867 w 1314"/>
                <a:gd name="T105" fmla="*/ 1048 h 1864"/>
                <a:gd name="T106" fmla="*/ 794 w 1314"/>
                <a:gd name="T107" fmla="*/ 1035 h 1864"/>
                <a:gd name="T108" fmla="*/ 266 w 1314"/>
                <a:gd name="T109" fmla="*/ 102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14" h="1864">
                  <a:moveTo>
                    <a:pt x="1034" y="863"/>
                  </a:moveTo>
                  <a:lnTo>
                    <a:pt x="1034" y="863"/>
                  </a:lnTo>
                  <a:lnTo>
                    <a:pt x="1094" y="896"/>
                  </a:lnTo>
                  <a:lnTo>
                    <a:pt x="1147" y="942"/>
                  </a:lnTo>
                  <a:lnTo>
                    <a:pt x="1194" y="989"/>
                  </a:lnTo>
                  <a:lnTo>
                    <a:pt x="1234" y="1042"/>
                  </a:lnTo>
                  <a:lnTo>
                    <a:pt x="1267" y="1108"/>
                  </a:lnTo>
                  <a:lnTo>
                    <a:pt x="1294" y="1174"/>
                  </a:lnTo>
                  <a:lnTo>
                    <a:pt x="1307" y="1241"/>
                  </a:lnTo>
                  <a:lnTo>
                    <a:pt x="1314" y="1320"/>
                  </a:lnTo>
                  <a:lnTo>
                    <a:pt x="1314" y="1320"/>
                  </a:lnTo>
                  <a:lnTo>
                    <a:pt x="1307" y="1373"/>
                  </a:lnTo>
                  <a:lnTo>
                    <a:pt x="1301" y="1427"/>
                  </a:lnTo>
                  <a:lnTo>
                    <a:pt x="1287" y="1480"/>
                  </a:lnTo>
                  <a:lnTo>
                    <a:pt x="1274" y="1533"/>
                  </a:lnTo>
                  <a:lnTo>
                    <a:pt x="1247" y="1579"/>
                  </a:lnTo>
                  <a:lnTo>
                    <a:pt x="1221" y="1619"/>
                  </a:lnTo>
                  <a:lnTo>
                    <a:pt x="1194" y="1665"/>
                  </a:lnTo>
                  <a:lnTo>
                    <a:pt x="1161" y="1699"/>
                  </a:lnTo>
                  <a:lnTo>
                    <a:pt x="1161" y="1699"/>
                  </a:lnTo>
                  <a:lnTo>
                    <a:pt x="1120" y="1738"/>
                  </a:lnTo>
                  <a:lnTo>
                    <a:pt x="1074" y="1772"/>
                  </a:lnTo>
                  <a:lnTo>
                    <a:pt x="1027" y="1798"/>
                  </a:lnTo>
                  <a:lnTo>
                    <a:pt x="974" y="1818"/>
                  </a:lnTo>
                  <a:lnTo>
                    <a:pt x="920" y="1838"/>
                  </a:lnTo>
                  <a:lnTo>
                    <a:pt x="854" y="1851"/>
                  </a:lnTo>
                  <a:lnTo>
                    <a:pt x="787" y="1858"/>
                  </a:lnTo>
                  <a:lnTo>
                    <a:pt x="713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20" y="0"/>
                  </a:lnTo>
                  <a:lnTo>
                    <a:pt x="620" y="0"/>
                  </a:lnTo>
                  <a:lnTo>
                    <a:pt x="693" y="7"/>
                  </a:lnTo>
                  <a:lnTo>
                    <a:pt x="760" y="13"/>
                  </a:lnTo>
                  <a:lnTo>
                    <a:pt x="820" y="20"/>
                  </a:lnTo>
                  <a:lnTo>
                    <a:pt x="874" y="40"/>
                  </a:lnTo>
                  <a:lnTo>
                    <a:pt x="920" y="60"/>
                  </a:lnTo>
                  <a:lnTo>
                    <a:pt x="967" y="86"/>
                  </a:lnTo>
                  <a:lnTo>
                    <a:pt x="1007" y="113"/>
                  </a:lnTo>
                  <a:lnTo>
                    <a:pt x="1040" y="139"/>
                  </a:lnTo>
                  <a:lnTo>
                    <a:pt x="1040" y="139"/>
                  </a:lnTo>
                  <a:lnTo>
                    <a:pt x="1074" y="179"/>
                  </a:lnTo>
                  <a:lnTo>
                    <a:pt x="1107" y="219"/>
                  </a:lnTo>
                  <a:lnTo>
                    <a:pt x="1127" y="259"/>
                  </a:lnTo>
                  <a:lnTo>
                    <a:pt x="1154" y="305"/>
                  </a:lnTo>
                  <a:lnTo>
                    <a:pt x="1167" y="352"/>
                  </a:lnTo>
                  <a:lnTo>
                    <a:pt x="1181" y="405"/>
                  </a:lnTo>
                  <a:lnTo>
                    <a:pt x="1187" y="458"/>
                  </a:lnTo>
                  <a:lnTo>
                    <a:pt x="1194" y="518"/>
                  </a:lnTo>
                  <a:lnTo>
                    <a:pt x="1194" y="518"/>
                  </a:lnTo>
                  <a:lnTo>
                    <a:pt x="1187" y="564"/>
                  </a:lnTo>
                  <a:lnTo>
                    <a:pt x="1181" y="617"/>
                  </a:lnTo>
                  <a:lnTo>
                    <a:pt x="1167" y="664"/>
                  </a:lnTo>
                  <a:lnTo>
                    <a:pt x="1147" y="710"/>
                  </a:lnTo>
                  <a:lnTo>
                    <a:pt x="1120" y="750"/>
                  </a:lnTo>
                  <a:lnTo>
                    <a:pt x="1094" y="790"/>
                  </a:lnTo>
                  <a:lnTo>
                    <a:pt x="1067" y="829"/>
                  </a:lnTo>
                  <a:lnTo>
                    <a:pt x="1034" y="863"/>
                  </a:lnTo>
                  <a:lnTo>
                    <a:pt x="1034" y="863"/>
                  </a:lnTo>
                  <a:close/>
                  <a:moveTo>
                    <a:pt x="266" y="770"/>
                  </a:moveTo>
                  <a:lnTo>
                    <a:pt x="607" y="770"/>
                  </a:lnTo>
                  <a:lnTo>
                    <a:pt x="607" y="770"/>
                  </a:lnTo>
                  <a:lnTo>
                    <a:pt x="693" y="770"/>
                  </a:lnTo>
                  <a:lnTo>
                    <a:pt x="760" y="750"/>
                  </a:lnTo>
                  <a:lnTo>
                    <a:pt x="814" y="730"/>
                  </a:lnTo>
                  <a:lnTo>
                    <a:pt x="854" y="690"/>
                  </a:lnTo>
                  <a:lnTo>
                    <a:pt x="854" y="690"/>
                  </a:lnTo>
                  <a:lnTo>
                    <a:pt x="887" y="657"/>
                  </a:lnTo>
                  <a:lnTo>
                    <a:pt x="907" y="610"/>
                  </a:lnTo>
                  <a:lnTo>
                    <a:pt x="920" y="564"/>
                  </a:lnTo>
                  <a:lnTo>
                    <a:pt x="927" y="511"/>
                  </a:lnTo>
                  <a:lnTo>
                    <a:pt x="927" y="511"/>
                  </a:lnTo>
                  <a:lnTo>
                    <a:pt x="920" y="458"/>
                  </a:lnTo>
                  <a:lnTo>
                    <a:pt x="907" y="411"/>
                  </a:lnTo>
                  <a:lnTo>
                    <a:pt x="887" y="372"/>
                  </a:lnTo>
                  <a:lnTo>
                    <a:pt x="854" y="332"/>
                  </a:lnTo>
                  <a:lnTo>
                    <a:pt x="854" y="332"/>
                  </a:lnTo>
                  <a:lnTo>
                    <a:pt x="814" y="299"/>
                  </a:lnTo>
                  <a:lnTo>
                    <a:pt x="760" y="272"/>
                  </a:lnTo>
                  <a:lnTo>
                    <a:pt x="693" y="259"/>
                  </a:lnTo>
                  <a:lnTo>
                    <a:pt x="607" y="252"/>
                  </a:lnTo>
                  <a:lnTo>
                    <a:pt x="266" y="252"/>
                  </a:lnTo>
                  <a:lnTo>
                    <a:pt x="266" y="770"/>
                  </a:lnTo>
                  <a:close/>
                  <a:moveTo>
                    <a:pt x="266" y="1612"/>
                  </a:moveTo>
                  <a:lnTo>
                    <a:pt x="700" y="1612"/>
                  </a:lnTo>
                  <a:lnTo>
                    <a:pt x="700" y="1612"/>
                  </a:lnTo>
                  <a:lnTo>
                    <a:pt x="794" y="1606"/>
                  </a:lnTo>
                  <a:lnTo>
                    <a:pt x="834" y="1599"/>
                  </a:lnTo>
                  <a:lnTo>
                    <a:pt x="867" y="1586"/>
                  </a:lnTo>
                  <a:lnTo>
                    <a:pt x="900" y="1573"/>
                  </a:lnTo>
                  <a:lnTo>
                    <a:pt x="927" y="1553"/>
                  </a:lnTo>
                  <a:lnTo>
                    <a:pt x="974" y="1513"/>
                  </a:lnTo>
                  <a:lnTo>
                    <a:pt x="974" y="1513"/>
                  </a:lnTo>
                  <a:lnTo>
                    <a:pt x="1000" y="1473"/>
                  </a:lnTo>
                  <a:lnTo>
                    <a:pt x="1027" y="1427"/>
                  </a:lnTo>
                  <a:lnTo>
                    <a:pt x="1040" y="1373"/>
                  </a:lnTo>
                  <a:lnTo>
                    <a:pt x="1047" y="1320"/>
                  </a:lnTo>
                  <a:lnTo>
                    <a:pt x="1047" y="1320"/>
                  </a:lnTo>
                  <a:lnTo>
                    <a:pt x="1040" y="1261"/>
                  </a:lnTo>
                  <a:lnTo>
                    <a:pt x="1027" y="1208"/>
                  </a:lnTo>
                  <a:lnTo>
                    <a:pt x="1000" y="1161"/>
                  </a:lnTo>
                  <a:lnTo>
                    <a:pt x="974" y="1121"/>
                  </a:lnTo>
                  <a:lnTo>
                    <a:pt x="974" y="1121"/>
                  </a:lnTo>
                  <a:lnTo>
                    <a:pt x="927" y="1082"/>
                  </a:lnTo>
                  <a:lnTo>
                    <a:pt x="900" y="1068"/>
                  </a:lnTo>
                  <a:lnTo>
                    <a:pt x="867" y="1048"/>
                  </a:lnTo>
                  <a:lnTo>
                    <a:pt x="834" y="1042"/>
                  </a:lnTo>
                  <a:lnTo>
                    <a:pt x="794" y="1035"/>
                  </a:lnTo>
                  <a:lnTo>
                    <a:pt x="700" y="1028"/>
                  </a:lnTo>
                  <a:lnTo>
                    <a:pt x="266" y="1028"/>
                  </a:lnTo>
                  <a:lnTo>
                    <a:pt x="266" y="1612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8" name="Freeform 42"/>
            <p:cNvSpPr>
              <a:spLocks noEditPoints="1"/>
            </p:cNvSpPr>
            <p:nvPr/>
          </p:nvSpPr>
          <p:spPr bwMode="auto">
            <a:xfrm>
              <a:off x="-15989300" y="1922463"/>
              <a:ext cx="2722563" cy="2959100"/>
            </a:xfrm>
            <a:custGeom>
              <a:avLst/>
              <a:gdLst>
                <a:gd name="T0" fmla="*/ 0 w 1715"/>
                <a:gd name="T1" fmla="*/ 1864 h 1864"/>
                <a:gd name="T2" fmla="*/ 688 w 1715"/>
                <a:gd name="T3" fmla="*/ 0 h 1864"/>
                <a:gd name="T4" fmla="*/ 1028 w 1715"/>
                <a:gd name="T5" fmla="*/ 0 h 1864"/>
                <a:gd name="T6" fmla="*/ 1715 w 1715"/>
                <a:gd name="T7" fmla="*/ 1864 h 1864"/>
                <a:gd name="T8" fmla="*/ 1355 w 1715"/>
                <a:gd name="T9" fmla="*/ 1864 h 1864"/>
                <a:gd name="T10" fmla="*/ 1195 w 1715"/>
                <a:gd name="T11" fmla="*/ 1427 h 1864"/>
                <a:gd name="T12" fmla="*/ 521 w 1715"/>
                <a:gd name="T13" fmla="*/ 1427 h 1864"/>
                <a:gd name="T14" fmla="*/ 361 w 1715"/>
                <a:gd name="T15" fmla="*/ 1864 h 1864"/>
                <a:gd name="T16" fmla="*/ 0 w 1715"/>
                <a:gd name="T17" fmla="*/ 1864 h 1864"/>
                <a:gd name="T18" fmla="*/ 641 w 1715"/>
                <a:gd name="T19" fmla="*/ 1108 h 1864"/>
                <a:gd name="T20" fmla="*/ 1075 w 1715"/>
                <a:gd name="T21" fmla="*/ 1108 h 1864"/>
                <a:gd name="T22" fmla="*/ 861 w 1715"/>
                <a:gd name="T23" fmla="*/ 511 h 1864"/>
                <a:gd name="T24" fmla="*/ 641 w 1715"/>
                <a:gd name="T25" fmla="*/ 110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5" h="1864">
                  <a:moveTo>
                    <a:pt x="0" y="1864"/>
                  </a:moveTo>
                  <a:lnTo>
                    <a:pt x="688" y="0"/>
                  </a:lnTo>
                  <a:lnTo>
                    <a:pt x="1028" y="0"/>
                  </a:lnTo>
                  <a:lnTo>
                    <a:pt x="1715" y="1864"/>
                  </a:lnTo>
                  <a:lnTo>
                    <a:pt x="1355" y="1864"/>
                  </a:lnTo>
                  <a:lnTo>
                    <a:pt x="1195" y="1427"/>
                  </a:lnTo>
                  <a:lnTo>
                    <a:pt x="521" y="1427"/>
                  </a:lnTo>
                  <a:lnTo>
                    <a:pt x="361" y="1864"/>
                  </a:lnTo>
                  <a:lnTo>
                    <a:pt x="0" y="1864"/>
                  </a:lnTo>
                  <a:close/>
                  <a:moveTo>
                    <a:pt x="641" y="1108"/>
                  </a:moveTo>
                  <a:lnTo>
                    <a:pt x="1075" y="1108"/>
                  </a:lnTo>
                  <a:lnTo>
                    <a:pt x="861" y="511"/>
                  </a:lnTo>
                  <a:lnTo>
                    <a:pt x="641" y="1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9" name="Freeform 43"/>
            <p:cNvSpPr>
              <a:spLocks noEditPoints="1"/>
            </p:cNvSpPr>
            <p:nvPr/>
          </p:nvSpPr>
          <p:spPr bwMode="auto">
            <a:xfrm>
              <a:off x="-8288338" y="1922463"/>
              <a:ext cx="2722563" cy="2959100"/>
            </a:xfrm>
            <a:custGeom>
              <a:avLst/>
              <a:gdLst>
                <a:gd name="T0" fmla="*/ 0 w 1715"/>
                <a:gd name="T1" fmla="*/ 1864 h 1864"/>
                <a:gd name="T2" fmla="*/ 688 w 1715"/>
                <a:gd name="T3" fmla="*/ 0 h 1864"/>
                <a:gd name="T4" fmla="*/ 1035 w 1715"/>
                <a:gd name="T5" fmla="*/ 0 h 1864"/>
                <a:gd name="T6" fmla="*/ 1715 w 1715"/>
                <a:gd name="T7" fmla="*/ 1864 h 1864"/>
                <a:gd name="T8" fmla="*/ 1355 w 1715"/>
                <a:gd name="T9" fmla="*/ 1864 h 1864"/>
                <a:gd name="T10" fmla="*/ 1195 w 1715"/>
                <a:gd name="T11" fmla="*/ 1427 h 1864"/>
                <a:gd name="T12" fmla="*/ 528 w 1715"/>
                <a:gd name="T13" fmla="*/ 1427 h 1864"/>
                <a:gd name="T14" fmla="*/ 361 w 1715"/>
                <a:gd name="T15" fmla="*/ 1864 h 1864"/>
                <a:gd name="T16" fmla="*/ 0 w 1715"/>
                <a:gd name="T17" fmla="*/ 1864 h 1864"/>
                <a:gd name="T18" fmla="*/ 641 w 1715"/>
                <a:gd name="T19" fmla="*/ 1108 h 1864"/>
                <a:gd name="T20" fmla="*/ 1081 w 1715"/>
                <a:gd name="T21" fmla="*/ 1108 h 1864"/>
                <a:gd name="T22" fmla="*/ 861 w 1715"/>
                <a:gd name="T23" fmla="*/ 511 h 1864"/>
                <a:gd name="T24" fmla="*/ 641 w 1715"/>
                <a:gd name="T25" fmla="*/ 110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5" h="1864">
                  <a:moveTo>
                    <a:pt x="0" y="1864"/>
                  </a:moveTo>
                  <a:lnTo>
                    <a:pt x="688" y="0"/>
                  </a:lnTo>
                  <a:lnTo>
                    <a:pt x="1035" y="0"/>
                  </a:lnTo>
                  <a:lnTo>
                    <a:pt x="1715" y="1864"/>
                  </a:lnTo>
                  <a:lnTo>
                    <a:pt x="1355" y="1864"/>
                  </a:lnTo>
                  <a:lnTo>
                    <a:pt x="1195" y="1427"/>
                  </a:lnTo>
                  <a:lnTo>
                    <a:pt x="528" y="1427"/>
                  </a:lnTo>
                  <a:lnTo>
                    <a:pt x="361" y="1864"/>
                  </a:lnTo>
                  <a:lnTo>
                    <a:pt x="0" y="1864"/>
                  </a:lnTo>
                  <a:close/>
                  <a:moveTo>
                    <a:pt x="641" y="1108"/>
                  </a:moveTo>
                  <a:lnTo>
                    <a:pt x="1081" y="1108"/>
                  </a:lnTo>
                  <a:lnTo>
                    <a:pt x="861" y="511"/>
                  </a:lnTo>
                  <a:lnTo>
                    <a:pt x="641" y="1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0" name="Freeform 44"/>
            <p:cNvSpPr>
              <a:spLocks/>
            </p:cNvSpPr>
            <p:nvPr/>
          </p:nvSpPr>
          <p:spPr bwMode="auto">
            <a:xfrm>
              <a:off x="-12990513" y="1922463"/>
              <a:ext cx="2532063" cy="2959100"/>
            </a:xfrm>
            <a:custGeom>
              <a:avLst/>
              <a:gdLst>
                <a:gd name="T0" fmla="*/ 0 w 1595"/>
                <a:gd name="T1" fmla="*/ 0 h 1864"/>
                <a:gd name="T2" fmla="*/ 273 w 1595"/>
                <a:gd name="T3" fmla="*/ 0 h 1864"/>
                <a:gd name="T4" fmla="*/ 1234 w 1595"/>
                <a:gd name="T5" fmla="*/ 1188 h 1864"/>
                <a:gd name="T6" fmla="*/ 1234 w 1595"/>
                <a:gd name="T7" fmla="*/ 0 h 1864"/>
                <a:gd name="T8" fmla="*/ 1595 w 1595"/>
                <a:gd name="T9" fmla="*/ 0 h 1864"/>
                <a:gd name="T10" fmla="*/ 1595 w 1595"/>
                <a:gd name="T11" fmla="*/ 1864 h 1864"/>
                <a:gd name="T12" fmla="*/ 1341 w 1595"/>
                <a:gd name="T13" fmla="*/ 1864 h 1864"/>
                <a:gd name="T14" fmla="*/ 360 w 1595"/>
                <a:gd name="T15" fmla="*/ 650 h 1864"/>
                <a:gd name="T16" fmla="*/ 360 w 1595"/>
                <a:gd name="T17" fmla="*/ 1864 h 1864"/>
                <a:gd name="T18" fmla="*/ 0 w 1595"/>
                <a:gd name="T19" fmla="*/ 1864 h 1864"/>
                <a:gd name="T20" fmla="*/ 0 w 1595"/>
                <a:gd name="T21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5" h="1864">
                  <a:moveTo>
                    <a:pt x="0" y="0"/>
                  </a:moveTo>
                  <a:lnTo>
                    <a:pt x="273" y="0"/>
                  </a:lnTo>
                  <a:lnTo>
                    <a:pt x="1234" y="1188"/>
                  </a:lnTo>
                  <a:lnTo>
                    <a:pt x="1234" y="0"/>
                  </a:lnTo>
                  <a:lnTo>
                    <a:pt x="1595" y="0"/>
                  </a:lnTo>
                  <a:lnTo>
                    <a:pt x="1595" y="1864"/>
                  </a:lnTo>
                  <a:lnTo>
                    <a:pt x="1341" y="1864"/>
                  </a:lnTo>
                  <a:lnTo>
                    <a:pt x="360" y="650"/>
                  </a:lnTo>
                  <a:lnTo>
                    <a:pt x="360" y="1864"/>
                  </a:lnTo>
                  <a:lnTo>
                    <a:pt x="0" y="18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1" name="Freeform 45"/>
            <p:cNvSpPr>
              <a:spLocks/>
            </p:cNvSpPr>
            <p:nvPr/>
          </p:nvSpPr>
          <p:spPr bwMode="auto">
            <a:xfrm>
              <a:off x="-10120313" y="1922463"/>
              <a:ext cx="2139950" cy="2959100"/>
            </a:xfrm>
            <a:custGeom>
              <a:avLst/>
              <a:gdLst>
                <a:gd name="T0" fmla="*/ 1348 w 1348"/>
                <a:gd name="T1" fmla="*/ 0 h 1864"/>
                <a:gd name="T2" fmla="*/ 1348 w 1348"/>
                <a:gd name="T3" fmla="*/ 319 h 1864"/>
                <a:gd name="T4" fmla="*/ 854 w 1348"/>
                <a:gd name="T5" fmla="*/ 319 h 1864"/>
                <a:gd name="T6" fmla="*/ 854 w 1348"/>
                <a:gd name="T7" fmla="*/ 1864 h 1864"/>
                <a:gd name="T8" fmla="*/ 494 w 1348"/>
                <a:gd name="T9" fmla="*/ 1864 h 1864"/>
                <a:gd name="T10" fmla="*/ 494 w 1348"/>
                <a:gd name="T11" fmla="*/ 319 h 1864"/>
                <a:gd name="T12" fmla="*/ 0 w 1348"/>
                <a:gd name="T13" fmla="*/ 319 h 1864"/>
                <a:gd name="T14" fmla="*/ 0 w 1348"/>
                <a:gd name="T15" fmla="*/ 0 h 1864"/>
                <a:gd name="T16" fmla="*/ 1348 w 1348"/>
                <a:gd name="T17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8" h="1864">
                  <a:moveTo>
                    <a:pt x="1348" y="0"/>
                  </a:moveTo>
                  <a:lnTo>
                    <a:pt x="1348" y="319"/>
                  </a:lnTo>
                  <a:lnTo>
                    <a:pt x="854" y="319"/>
                  </a:lnTo>
                  <a:lnTo>
                    <a:pt x="854" y="1864"/>
                  </a:lnTo>
                  <a:lnTo>
                    <a:pt x="494" y="1864"/>
                  </a:lnTo>
                  <a:lnTo>
                    <a:pt x="494" y="319"/>
                  </a:lnTo>
                  <a:lnTo>
                    <a:pt x="0" y="319"/>
                  </a:lnTo>
                  <a:lnTo>
                    <a:pt x="0" y="0"/>
                  </a:lnTo>
                  <a:lnTo>
                    <a:pt x="13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2" name="Freeform 46"/>
            <p:cNvSpPr>
              <a:spLocks noEditPoints="1"/>
            </p:cNvSpPr>
            <p:nvPr/>
          </p:nvSpPr>
          <p:spPr bwMode="auto">
            <a:xfrm>
              <a:off x="-5289550" y="1922463"/>
              <a:ext cx="2530475" cy="2959100"/>
            </a:xfrm>
            <a:custGeom>
              <a:avLst/>
              <a:gdLst>
                <a:gd name="T0" fmla="*/ 1014 w 1594"/>
                <a:gd name="T1" fmla="*/ 1055 h 1864"/>
                <a:gd name="T2" fmla="*/ 1061 w 1594"/>
                <a:gd name="T3" fmla="*/ 1035 h 1864"/>
                <a:gd name="T4" fmla="*/ 1154 w 1594"/>
                <a:gd name="T5" fmla="*/ 975 h 1864"/>
                <a:gd name="T6" fmla="*/ 1187 w 1594"/>
                <a:gd name="T7" fmla="*/ 942 h 1864"/>
                <a:gd name="T8" fmla="*/ 1254 w 1594"/>
                <a:gd name="T9" fmla="*/ 863 h 1864"/>
                <a:gd name="T10" fmla="*/ 1301 w 1594"/>
                <a:gd name="T11" fmla="*/ 763 h 1864"/>
                <a:gd name="T12" fmla="*/ 1328 w 1594"/>
                <a:gd name="T13" fmla="*/ 664 h 1864"/>
                <a:gd name="T14" fmla="*/ 1341 w 1594"/>
                <a:gd name="T15" fmla="*/ 557 h 1864"/>
                <a:gd name="T16" fmla="*/ 1334 w 1594"/>
                <a:gd name="T17" fmla="*/ 498 h 1864"/>
                <a:gd name="T18" fmla="*/ 1314 w 1594"/>
                <a:gd name="T19" fmla="*/ 392 h 1864"/>
                <a:gd name="T20" fmla="*/ 1281 w 1594"/>
                <a:gd name="T21" fmla="*/ 292 h 1864"/>
                <a:gd name="T22" fmla="*/ 1221 w 1594"/>
                <a:gd name="T23" fmla="*/ 206 h 1864"/>
                <a:gd name="T24" fmla="*/ 1187 w 1594"/>
                <a:gd name="T25" fmla="*/ 166 h 1864"/>
                <a:gd name="T26" fmla="*/ 1107 w 1594"/>
                <a:gd name="T27" fmla="*/ 100 h 1864"/>
                <a:gd name="T28" fmla="*/ 1001 w 1594"/>
                <a:gd name="T29" fmla="*/ 46 h 1864"/>
                <a:gd name="T30" fmla="*/ 867 w 1594"/>
                <a:gd name="T31" fmla="*/ 13 h 1864"/>
                <a:gd name="T32" fmla="*/ 700 w 1594"/>
                <a:gd name="T33" fmla="*/ 0 h 1864"/>
                <a:gd name="T34" fmla="*/ 0 w 1594"/>
                <a:gd name="T35" fmla="*/ 1864 h 1864"/>
                <a:gd name="T36" fmla="*/ 360 w 1594"/>
                <a:gd name="T37" fmla="*/ 1108 h 1864"/>
                <a:gd name="T38" fmla="*/ 1201 w 1594"/>
                <a:gd name="T39" fmla="*/ 1864 h 1864"/>
                <a:gd name="T40" fmla="*/ 360 w 1594"/>
                <a:gd name="T41" fmla="*/ 319 h 1864"/>
                <a:gd name="T42" fmla="*/ 687 w 1594"/>
                <a:gd name="T43" fmla="*/ 319 h 1864"/>
                <a:gd name="T44" fmla="*/ 834 w 1594"/>
                <a:gd name="T45" fmla="*/ 338 h 1864"/>
                <a:gd name="T46" fmla="*/ 914 w 1594"/>
                <a:gd name="T47" fmla="*/ 398 h 1864"/>
                <a:gd name="T48" fmla="*/ 941 w 1594"/>
                <a:gd name="T49" fmla="*/ 431 h 1864"/>
                <a:gd name="T50" fmla="*/ 974 w 1594"/>
                <a:gd name="T51" fmla="*/ 511 h 1864"/>
                <a:gd name="T52" fmla="*/ 974 w 1594"/>
                <a:gd name="T53" fmla="*/ 557 h 1864"/>
                <a:gd name="T54" fmla="*/ 961 w 1594"/>
                <a:gd name="T55" fmla="*/ 637 h 1864"/>
                <a:gd name="T56" fmla="*/ 914 w 1594"/>
                <a:gd name="T57" fmla="*/ 710 h 1864"/>
                <a:gd name="T58" fmla="*/ 881 w 1594"/>
                <a:gd name="T59" fmla="*/ 743 h 1864"/>
                <a:gd name="T60" fmla="*/ 767 w 1594"/>
                <a:gd name="T61" fmla="*/ 783 h 1864"/>
                <a:gd name="T62" fmla="*/ 360 w 1594"/>
                <a:gd name="T63" fmla="*/ 783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94" h="1864">
                  <a:moveTo>
                    <a:pt x="1594" y="1864"/>
                  </a:moveTo>
                  <a:lnTo>
                    <a:pt x="1014" y="1055"/>
                  </a:lnTo>
                  <a:lnTo>
                    <a:pt x="1014" y="1055"/>
                  </a:lnTo>
                  <a:lnTo>
                    <a:pt x="1061" y="1035"/>
                  </a:lnTo>
                  <a:lnTo>
                    <a:pt x="1107" y="1009"/>
                  </a:lnTo>
                  <a:lnTo>
                    <a:pt x="1154" y="975"/>
                  </a:lnTo>
                  <a:lnTo>
                    <a:pt x="1187" y="942"/>
                  </a:lnTo>
                  <a:lnTo>
                    <a:pt x="1187" y="942"/>
                  </a:lnTo>
                  <a:lnTo>
                    <a:pt x="1221" y="902"/>
                  </a:lnTo>
                  <a:lnTo>
                    <a:pt x="1254" y="863"/>
                  </a:lnTo>
                  <a:lnTo>
                    <a:pt x="1281" y="816"/>
                  </a:lnTo>
                  <a:lnTo>
                    <a:pt x="1301" y="763"/>
                  </a:lnTo>
                  <a:lnTo>
                    <a:pt x="1314" y="717"/>
                  </a:lnTo>
                  <a:lnTo>
                    <a:pt x="1328" y="664"/>
                  </a:lnTo>
                  <a:lnTo>
                    <a:pt x="1334" y="610"/>
                  </a:lnTo>
                  <a:lnTo>
                    <a:pt x="1341" y="557"/>
                  </a:lnTo>
                  <a:lnTo>
                    <a:pt x="1341" y="557"/>
                  </a:lnTo>
                  <a:lnTo>
                    <a:pt x="1334" y="498"/>
                  </a:lnTo>
                  <a:lnTo>
                    <a:pt x="1328" y="445"/>
                  </a:lnTo>
                  <a:lnTo>
                    <a:pt x="1314" y="392"/>
                  </a:lnTo>
                  <a:lnTo>
                    <a:pt x="1301" y="345"/>
                  </a:lnTo>
                  <a:lnTo>
                    <a:pt x="1281" y="292"/>
                  </a:lnTo>
                  <a:lnTo>
                    <a:pt x="1254" y="252"/>
                  </a:lnTo>
                  <a:lnTo>
                    <a:pt x="1221" y="206"/>
                  </a:lnTo>
                  <a:lnTo>
                    <a:pt x="1187" y="166"/>
                  </a:lnTo>
                  <a:lnTo>
                    <a:pt x="1187" y="166"/>
                  </a:lnTo>
                  <a:lnTo>
                    <a:pt x="1147" y="133"/>
                  </a:lnTo>
                  <a:lnTo>
                    <a:pt x="1107" y="100"/>
                  </a:lnTo>
                  <a:lnTo>
                    <a:pt x="1054" y="66"/>
                  </a:lnTo>
                  <a:lnTo>
                    <a:pt x="1001" y="46"/>
                  </a:lnTo>
                  <a:lnTo>
                    <a:pt x="934" y="27"/>
                  </a:lnTo>
                  <a:lnTo>
                    <a:pt x="867" y="13"/>
                  </a:lnTo>
                  <a:lnTo>
                    <a:pt x="787" y="7"/>
                  </a:lnTo>
                  <a:lnTo>
                    <a:pt x="700" y="0"/>
                  </a:lnTo>
                  <a:lnTo>
                    <a:pt x="0" y="0"/>
                  </a:lnTo>
                  <a:lnTo>
                    <a:pt x="0" y="1864"/>
                  </a:lnTo>
                  <a:lnTo>
                    <a:pt x="360" y="1864"/>
                  </a:lnTo>
                  <a:lnTo>
                    <a:pt x="360" y="1108"/>
                  </a:lnTo>
                  <a:lnTo>
                    <a:pt x="654" y="1108"/>
                  </a:lnTo>
                  <a:lnTo>
                    <a:pt x="1201" y="1864"/>
                  </a:lnTo>
                  <a:lnTo>
                    <a:pt x="1594" y="1864"/>
                  </a:lnTo>
                  <a:close/>
                  <a:moveTo>
                    <a:pt x="360" y="319"/>
                  </a:moveTo>
                  <a:lnTo>
                    <a:pt x="687" y="319"/>
                  </a:lnTo>
                  <a:lnTo>
                    <a:pt x="687" y="319"/>
                  </a:lnTo>
                  <a:lnTo>
                    <a:pt x="767" y="325"/>
                  </a:lnTo>
                  <a:lnTo>
                    <a:pt x="834" y="338"/>
                  </a:lnTo>
                  <a:lnTo>
                    <a:pt x="881" y="365"/>
                  </a:lnTo>
                  <a:lnTo>
                    <a:pt x="914" y="398"/>
                  </a:lnTo>
                  <a:lnTo>
                    <a:pt x="914" y="398"/>
                  </a:lnTo>
                  <a:lnTo>
                    <a:pt x="941" y="431"/>
                  </a:lnTo>
                  <a:lnTo>
                    <a:pt x="961" y="464"/>
                  </a:lnTo>
                  <a:lnTo>
                    <a:pt x="974" y="511"/>
                  </a:lnTo>
                  <a:lnTo>
                    <a:pt x="974" y="557"/>
                  </a:lnTo>
                  <a:lnTo>
                    <a:pt x="974" y="557"/>
                  </a:lnTo>
                  <a:lnTo>
                    <a:pt x="974" y="597"/>
                  </a:lnTo>
                  <a:lnTo>
                    <a:pt x="961" y="637"/>
                  </a:lnTo>
                  <a:lnTo>
                    <a:pt x="941" y="677"/>
                  </a:lnTo>
                  <a:lnTo>
                    <a:pt x="914" y="710"/>
                  </a:lnTo>
                  <a:lnTo>
                    <a:pt x="914" y="710"/>
                  </a:lnTo>
                  <a:lnTo>
                    <a:pt x="881" y="743"/>
                  </a:lnTo>
                  <a:lnTo>
                    <a:pt x="834" y="763"/>
                  </a:lnTo>
                  <a:lnTo>
                    <a:pt x="767" y="783"/>
                  </a:lnTo>
                  <a:lnTo>
                    <a:pt x="687" y="783"/>
                  </a:lnTo>
                  <a:lnTo>
                    <a:pt x="360" y="783"/>
                  </a:lnTo>
                  <a:lnTo>
                    <a:pt x="360" y="3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3" name="Freeform 47"/>
            <p:cNvSpPr>
              <a:spLocks/>
            </p:cNvSpPr>
            <p:nvPr/>
          </p:nvSpPr>
          <p:spPr bwMode="auto">
            <a:xfrm>
              <a:off x="-17810163" y="1922463"/>
              <a:ext cx="1684338" cy="2959100"/>
            </a:xfrm>
            <a:custGeom>
              <a:avLst/>
              <a:gdLst>
                <a:gd name="T0" fmla="*/ 1061 w 1061"/>
                <a:gd name="T1" fmla="*/ 0 h 1864"/>
                <a:gd name="T2" fmla="*/ 667 w 1061"/>
                <a:gd name="T3" fmla="*/ 0 h 1864"/>
                <a:gd name="T4" fmla="*/ 0 w 1061"/>
                <a:gd name="T5" fmla="*/ 936 h 1864"/>
                <a:gd name="T6" fmla="*/ 667 w 1061"/>
                <a:gd name="T7" fmla="*/ 1864 h 1864"/>
                <a:gd name="T8" fmla="*/ 1061 w 1061"/>
                <a:gd name="T9" fmla="*/ 1864 h 1864"/>
                <a:gd name="T10" fmla="*/ 387 w 1061"/>
                <a:gd name="T11" fmla="*/ 936 h 1864"/>
                <a:gd name="T12" fmla="*/ 1061 w 1061"/>
                <a:gd name="T13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1" h="1864">
                  <a:moveTo>
                    <a:pt x="1061" y="0"/>
                  </a:moveTo>
                  <a:lnTo>
                    <a:pt x="667" y="0"/>
                  </a:lnTo>
                  <a:lnTo>
                    <a:pt x="0" y="936"/>
                  </a:lnTo>
                  <a:lnTo>
                    <a:pt x="667" y="1864"/>
                  </a:lnTo>
                  <a:lnTo>
                    <a:pt x="1061" y="1864"/>
                  </a:lnTo>
                  <a:lnTo>
                    <a:pt x="387" y="936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4" name="Rectangle 49"/>
            <p:cNvSpPr>
              <a:spLocks noChangeArrowheads="1"/>
            </p:cNvSpPr>
            <p:nvPr/>
          </p:nvSpPr>
          <p:spPr bwMode="auto">
            <a:xfrm>
              <a:off x="-18530888" y="1922463"/>
              <a:ext cx="392113" cy="29591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5" name="Rectangle 49"/>
            <p:cNvSpPr>
              <a:spLocks noChangeArrowheads="1"/>
            </p:cNvSpPr>
            <p:nvPr/>
          </p:nvSpPr>
          <p:spPr bwMode="auto">
            <a:xfrm>
              <a:off x="-18138775" y="1922463"/>
              <a:ext cx="328612" cy="2959100"/>
            </a:xfrm>
            <a:prstGeom prst="rect">
              <a:avLst/>
            </a:prstGeom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lin ang="16200000" scaled="0"/>
            </a:gra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</p:grpSp>
      <p:sp>
        <p:nvSpPr>
          <p:cNvPr id="66" name="TextBox 65"/>
          <p:cNvSpPr txBox="1"/>
          <p:nvPr userDrawn="1"/>
        </p:nvSpPr>
        <p:spPr>
          <a:xfrm>
            <a:off x="7872682" y="5059387"/>
            <a:ext cx="1171037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dirty="0">
                <a:solidFill>
                  <a:prstClr val="white">
                    <a:lumMod val="65000"/>
                  </a:prstClr>
                </a:solidFill>
              </a:rPr>
              <a:t>Private and Confidential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8896071" y="0"/>
            <a:ext cx="247929" cy="5148263"/>
            <a:chOff x="8896071" y="0"/>
            <a:chExt cx="247929" cy="5148263"/>
          </a:xfrm>
        </p:grpSpPr>
        <p:sp>
          <p:nvSpPr>
            <p:cNvPr id="5" name="Rectangle 4"/>
            <p:cNvSpPr/>
            <p:nvPr userDrawn="1"/>
          </p:nvSpPr>
          <p:spPr>
            <a:xfrm>
              <a:off x="8961120" y="0"/>
              <a:ext cx="182880" cy="5148263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>
              <a:noFill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rgbClr val="537177"/>
                </a:solidFill>
                <a:latin typeface="Arial Narrow" pitchFamily="34" charset="0"/>
              </a:endParaRPr>
            </a:p>
          </p:txBody>
        </p:sp>
        <p:sp>
          <p:nvSpPr>
            <p:cNvPr id="67" name="Rectangle 66"/>
            <p:cNvSpPr/>
            <p:nvPr userDrawn="1"/>
          </p:nvSpPr>
          <p:spPr>
            <a:xfrm>
              <a:off x="8896071" y="0"/>
              <a:ext cx="27432" cy="5148263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>
              <a:noFill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rgbClr val="537177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9586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2692" y="156782"/>
            <a:ext cx="7916437" cy="734199"/>
          </a:xfrm>
        </p:spPr>
        <p:txBody>
          <a:bodyPr anchor="ctr"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9AB4E72-7858-48F1-A40D-12FF09E4BFB8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20" name="Picture 4" descr="https://sonomacounty.golocal.coop/site_images_upload/story/2011/04/21/18/JF_Wines_Logo-1.jp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135731"/>
            <a:ext cx="838200" cy="2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ontent Placeholder 43"/>
          <p:cNvSpPr>
            <a:spLocks noGrp="1"/>
          </p:cNvSpPr>
          <p:nvPr>
            <p:ph sz="quarter" idx="20"/>
          </p:nvPr>
        </p:nvSpPr>
        <p:spPr>
          <a:xfrm>
            <a:off x="163009" y="967181"/>
            <a:ext cx="7916101" cy="381000"/>
          </a:xfrm>
        </p:spPr>
        <p:txBody>
          <a:bodyPr/>
          <a:lstStyle>
            <a:lvl1pPr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Ø"/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2pPr>
            <a:lvl3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3pPr>
            <a:lvl4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4pPr>
            <a:lvl5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7842832" y="4939990"/>
            <a:ext cx="1173567" cy="93382"/>
            <a:chOff x="-18530888" y="942975"/>
            <a:chExt cx="50082451" cy="3981451"/>
          </a:xfrm>
        </p:grpSpPr>
        <p:sp>
          <p:nvSpPr>
            <p:cNvPr id="33" name="AutoShape 27"/>
            <p:cNvSpPr>
              <a:spLocks noChangeAspect="1" noChangeArrowheads="1" noTextEdit="1"/>
            </p:cNvSpPr>
            <p:nvPr/>
          </p:nvSpPr>
          <p:spPr bwMode="auto">
            <a:xfrm>
              <a:off x="-18530888" y="942975"/>
              <a:ext cx="50082451" cy="398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auto">
            <a:xfrm>
              <a:off x="-1614488" y="1922463"/>
              <a:ext cx="2881313" cy="2959100"/>
            </a:xfrm>
            <a:custGeom>
              <a:avLst/>
              <a:gdLst>
                <a:gd name="T0" fmla="*/ 1001 w 1815"/>
                <a:gd name="T1" fmla="*/ 1466 h 1864"/>
                <a:gd name="T2" fmla="*/ 814 w 1815"/>
                <a:gd name="T3" fmla="*/ 1466 h 1864"/>
                <a:gd name="T4" fmla="*/ 267 w 1815"/>
                <a:gd name="T5" fmla="*/ 610 h 1864"/>
                <a:gd name="T6" fmla="*/ 267 w 1815"/>
                <a:gd name="T7" fmla="*/ 1864 h 1864"/>
                <a:gd name="T8" fmla="*/ 0 w 1815"/>
                <a:gd name="T9" fmla="*/ 1864 h 1864"/>
                <a:gd name="T10" fmla="*/ 0 w 1815"/>
                <a:gd name="T11" fmla="*/ 0 h 1864"/>
                <a:gd name="T12" fmla="*/ 187 w 1815"/>
                <a:gd name="T13" fmla="*/ 0 h 1864"/>
                <a:gd name="T14" fmla="*/ 908 w 1815"/>
                <a:gd name="T15" fmla="*/ 1135 h 1864"/>
                <a:gd name="T16" fmla="*/ 1628 w 1815"/>
                <a:gd name="T17" fmla="*/ 0 h 1864"/>
                <a:gd name="T18" fmla="*/ 1815 w 1815"/>
                <a:gd name="T19" fmla="*/ 0 h 1864"/>
                <a:gd name="T20" fmla="*/ 1815 w 1815"/>
                <a:gd name="T21" fmla="*/ 1864 h 1864"/>
                <a:gd name="T22" fmla="*/ 1548 w 1815"/>
                <a:gd name="T23" fmla="*/ 1864 h 1864"/>
                <a:gd name="T24" fmla="*/ 1548 w 1815"/>
                <a:gd name="T25" fmla="*/ 610 h 1864"/>
                <a:gd name="T26" fmla="*/ 1001 w 1815"/>
                <a:gd name="T27" fmla="*/ 1466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5" h="1864">
                  <a:moveTo>
                    <a:pt x="1001" y="1466"/>
                  </a:moveTo>
                  <a:lnTo>
                    <a:pt x="814" y="1466"/>
                  </a:lnTo>
                  <a:lnTo>
                    <a:pt x="267" y="610"/>
                  </a:lnTo>
                  <a:lnTo>
                    <a:pt x="267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187" y="0"/>
                  </a:lnTo>
                  <a:lnTo>
                    <a:pt x="908" y="1135"/>
                  </a:lnTo>
                  <a:lnTo>
                    <a:pt x="1628" y="0"/>
                  </a:lnTo>
                  <a:lnTo>
                    <a:pt x="1815" y="0"/>
                  </a:lnTo>
                  <a:lnTo>
                    <a:pt x="1815" y="1864"/>
                  </a:lnTo>
                  <a:lnTo>
                    <a:pt x="1548" y="1864"/>
                  </a:lnTo>
                  <a:lnTo>
                    <a:pt x="1548" y="610"/>
                  </a:lnTo>
                  <a:lnTo>
                    <a:pt x="1001" y="1466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0" name="Freeform 30"/>
            <p:cNvSpPr>
              <a:spLocks noEditPoints="1"/>
            </p:cNvSpPr>
            <p:nvPr/>
          </p:nvSpPr>
          <p:spPr bwMode="auto">
            <a:xfrm>
              <a:off x="8523288" y="1922463"/>
              <a:ext cx="2763838" cy="2959100"/>
            </a:xfrm>
            <a:custGeom>
              <a:avLst/>
              <a:gdLst>
                <a:gd name="T0" fmla="*/ 1261 w 1741"/>
                <a:gd name="T1" fmla="*/ 1387 h 1864"/>
                <a:gd name="T2" fmla="*/ 474 w 1741"/>
                <a:gd name="T3" fmla="*/ 1387 h 1864"/>
                <a:gd name="T4" fmla="*/ 280 w 1741"/>
                <a:gd name="T5" fmla="*/ 1864 h 1864"/>
                <a:gd name="T6" fmla="*/ 0 w 1741"/>
                <a:gd name="T7" fmla="*/ 1864 h 1864"/>
                <a:gd name="T8" fmla="*/ 774 w 1741"/>
                <a:gd name="T9" fmla="*/ 0 h 1864"/>
                <a:gd name="T10" fmla="*/ 967 w 1741"/>
                <a:gd name="T11" fmla="*/ 0 h 1864"/>
                <a:gd name="T12" fmla="*/ 1741 w 1741"/>
                <a:gd name="T13" fmla="*/ 1864 h 1864"/>
                <a:gd name="T14" fmla="*/ 1461 w 1741"/>
                <a:gd name="T15" fmla="*/ 1864 h 1864"/>
                <a:gd name="T16" fmla="*/ 1261 w 1741"/>
                <a:gd name="T17" fmla="*/ 1387 h 1864"/>
                <a:gd name="T18" fmla="*/ 580 w 1741"/>
                <a:gd name="T19" fmla="*/ 1135 h 1864"/>
                <a:gd name="T20" fmla="*/ 1161 w 1741"/>
                <a:gd name="T21" fmla="*/ 1135 h 1864"/>
                <a:gd name="T22" fmla="*/ 874 w 1741"/>
                <a:gd name="T23" fmla="*/ 438 h 1864"/>
                <a:gd name="T24" fmla="*/ 580 w 1741"/>
                <a:gd name="T25" fmla="*/ 1135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41" h="1864">
                  <a:moveTo>
                    <a:pt x="1261" y="1387"/>
                  </a:moveTo>
                  <a:lnTo>
                    <a:pt x="474" y="1387"/>
                  </a:lnTo>
                  <a:lnTo>
                    <a:pt x="280" y="1864"/>
                  </a:lnTo>
                  <a:lnTo>
                    <a:pt x="0" y="1864"/>
                  </a:lnTo>
                  <a:lnTo>
                    <a:pt x="774" y="0"/>
                  </a:lnTo>
                  <a:lnTo>
                    <a:pt x="967" y="0"/>
                  </a:lnTo>
                  <a:lnTo>
                    <a:pt x="1741" y="1864"/>
                  </a:lnTo>
                  <a:lnTo>
                    <a:pt x="1461" y="1864"/>
                  </a:lnTo>
                  <a:lnTo>
                    <a:pt x="1261" y="1387"/>
                  </a:lnTo>
                  <a:close/>
                  <a:moveTo>
                    <a:pt x="580" y="1135"/>
                  </a:moveTo>
                  <a:lnTo>
                    <a:pt x="1161" y="1135"/>
                  </a:lnTo>
                  <a:lnTo>
                    <a:pt x="874" y="438"/>
                  </a:lnTo>
                  <a:lnTo>
                    <a:pt x="580" y="1135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" name="Freeform 31"/>
            <p:cNvSpPr>
              <a:spLocks noEditPoints="1"/>
            </p:cNvSpPr>
            <p:nvPr/>
          </p:nvSpPr>
          <p:spPr bwMode="auto">
            <a:xfrm>
              <a:off x="14095413" y="1922463"/>
              <a:ext cx="2498725" cy="2959100"/>
            </a:xfrm>
            <a:custGeom>
              <a:avLst/>
              <a:gdLst>
                <a:gd name="T0" fmla="*/ 0 w 1574"/>
                <a:gd name="T1" fmla="*/ 0 h 1864"/>
                <a:gd name="T2" fmla="*/ 560 w 1574"/>
                <a:gd name="T3" fmla="*/ 0 h 1864"/>
                <a:gd name="T4" fmla="*/ 760 w 1574"/>
                <a:gd name="T5" fmla="*/ 13 h 1864"/>
                <a:gd name="T6" fmla="*/ 934 w 1574"/>
                <a:gd name="T7" fmla="*/ 46 h 1864"/>
                <a:gd name="T8" fmla="*/ 1074 w 1574"/>
                <a:gd name="T9" fmla="*/ 100 h 1864"/>
                <a:gd name="T10" fmla="*/ 1201 w 1574"/>
                <a:gd name="T11" fmla="*/ 179 h 1864"/>
                <a:gd name="T12" fmla="*/ 1281 w 1574"/>
                <a:gd name="T13" fmla="*/ 246 h 1864"/>
                <a:gd name="T14" fmla="*/ 1421 w 1574"/>
                <a:gd name="T15" fmla="*/ 411 h 1864"/>
                <a:gd name="T16" fmla="*/ 1514 w 1574"/>
                <a:gd name="T17" fmla="*/ 604 h 1864"/>
                <a:gd name="T18" fmla="*/ 1568 w 1574"/>
                <a:gd name="T19" fmla="*/ 816 h 1864"/>
                <a:gd name="T20" fmla="*/ 1574 w 1574"/>
                <a:gd name="T21" fmla="*/ 936 h 1864"/>
                <a:gd name="T22" fmla="*/ 1548 w 1574"/>
                <a:gd name="T23" fmla="*/ 1155 h 1864"/>
                <a:gd name="T24" fmla="*/ 1474 w 1574"/>
                <a:gd name="T25" fmla="*/ 1360 h 1864"/>
                <a:gd name="T26" fmla="*/ 1361 w 1574"/>
                <a:gd name="T27" fmla="*/ 1539 h 1864"/>
                <a:gd name="T28" fmla="*/ 1201 w 1574"/>
                <a:gd name="T29" fmla="*/ 1685 h 1864"/>
                <a:gd name="T30" fmla="*/ 1141 w 1574"/>
                <a:gd name="T31" fmla="*/ 1725 h 1864"/>
                <a:gd name="T32" fmla="*/ 1007 w 1574"/>
                <a:gd name="T33" fmla="*/ 1791 h 1864"/>
                <a:gd name="T34" fmla="*/ 854 w 1574"/>
                <a:gd name="T35" fmla="*/ 1838 h 1864"/>
                <a:gd name="T36" fmla="*/ 667 w 1574"/>
                <a:gd name="T37" fmla="*/ 1858 h 1864"/>
                <a:gd name="T38" fmla="*/ 0 w 1574"/>
                <a:gd name="T39" fmla="*/ 1864 h 1864"/>
                <a:gd name="T40" fmla="*/ 1081 w 1574"/>
                <a:gd name="T41" fmla="*/ 411 h 1864"/>
                <a:gd name="T42" fmla="*/ 980 w 1574"/>
                <a:gd name="T43" fmla="*/ 345 h 1864"/>
                <a:gd name="T44" fmla="*/ 867 w 1574"/>
                <a:gd name="T45" fmla="*/ 292 h 1864"/>
                <a:gd name="T46" fmla="*/ 720 w 1574"/>
                <a:gd name="T47" fmla="*/ 265 h 1864"/>
                <a:gd name="T48" fmla="*/ 547 w 1574"/>
                <a:gd name="T49" fmla="*/ 252 h 1864"/>
                <a:gd name="T50" fmla="*/ 266 w 1574"/>
                <a:gd name="T51" fmla="*/ 1612 h 1864"/>
                <a:gd name="T52" fmla="*/ 547 w 1574"/>
                <a:gd name="T53" fmla="*/ 1612 h 1864"/>
                <a:gd name="T54" fmla="*/ 720 w 1574"/>
                <a:gd name="T55" fmla="*/ 1599 h 1864"/>
                <a:gd name="T56" fmla="*/ 867 w 1574"/>
                <a:gd name="T57" fmla="*/ 1573 h 1864"/>
                <a:gd name="T58" fmla="*/ 980 w 1574"/>
                <a:gd name="T59" fmla="*/ 1519 h 1864"/>
                <a:gd name="T60" fmla="*/ 1081 w 1574"/>
                <a:gd name="T61" fmla="*/ 1453 h 1864"/>
                <a:gd name="T62" fmla="*/ 1127 w 1574"/>
                <a:gd name="T63" fmla="*/ 1407 h 1864"/>
                <a:gd name="T64" fmla="*/ 1214 w 1574"/>
                <a:gd name="T65" fmla="*/ 1287 h 1864"/>
                <a:gd name="T66" fmla="*/ 1274 w 1574"/>
                <a:gd name="T67" fmla="*/ 1155 h 1864"/>
                <a:gd name="T68" fmla="*/ 1301 w 1574"/>
                <a:gd name="T69" fmla="*/ 1009 h 1864"/>
                <a:gd name="T70" fmla="*/ 1307 w 1574"/>
                <a:gd name="T71" fmla="*/ 936 h 1864"/>
                <a:gd name="T72" fmla="*/ 1294 w 1574"/>
                <a:gd name="T73" fmla="*/ 783 h 1864"/>
                <a:gd name="T74" fmla="*/ 1247 w 1574"/>
                <a:gd name="T75" fmla="*/ 644 h 1864"/>
                <a:gd name="T76" fmla="*/ 1174 w 1574"/>
                <a:gd name="T77" fmla="*/ 518 h 1864"/>
                <a:gd name="T78" fmla="*/ 1081 w 1574"/>
                <a:gd name="T79" fmla="*/ 41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74" h="1864">
                  <a:moveTo>
                    <a:pt x="0" y="1864"/>
                  </a:moveTo>
                  <a:lnTo>
                    <a:pt x="0" y="0"/>
                  </a:lnTo>
                  <a:lnTo>
                    <a:pt x="560" y="0"/>
                  </a:lnTo>
                  <a:lnTo>
                    <a:pt x="560" y="0"/>
                  </a:lnTo>
                  <a:lnTo>
                    <a:pt x="667" y="7"/>
                  </a:lnTo>
                  <a:lnTo>
                    <a:pt x="760" y="13"/>
                  </a:lnTo>
                  <a:lnTo>
                    <a:pt x="854" y="27"/>
                  </a:lnTo>
                  <a:lnTo>
                    <a:pt x="934" y="46"/>
                  </a:lnTo>
                  <a:lnTo>
                    <a:pt x="1007" y="73"/>
                  </a:lnTo>
                  <a:lnTo>
                    <a:pt x="1074" y="100"/>
                  </a:lnTo>
                  <a:lnTo>
                    <a:pt x="1141" y="139"/>
                  </a:lnTo>
                  <a:lnTo>
                    <a:pt x="1201" y="179"/>
                  </a:lnTo>
                  <a:lnTo>
                    <a:pt x="1201" y="179"/>
                  </a:lnTo>
                  <a:lnTo>
                    <a:pt x="1281" y="246"/>
                  </a:lnTo>
                  <a:lnTo>
                    <a:pt x="1354" y="325"/>
                  </a:lnTo>
                  <a:lnTo>
                    <a:pt x="1421" y="411"/>
                  </a:lnTo>
                  <a:lnTo>
                    <a:pt x="1474" y="504"/>
                  </a:lnTo>
                  <a:lnTo>
                    <a:pt x="1514" y="604"/>
                  </a:lnTo>
                  <a:lnTo>
                    <a:pt x="1548" y="710"/>
                  </a:lnTo>
                  <a:lnTo>
                    <a:pt x="1568" y="816"/>
                  </a:lnTo>
                  <a:lnTo>
                    <a:pt x="1574" y="936"/>
                  </a:lnTo>
                  <a:lnTo>
                    <a:pt x="1574" y="936"/>
                  </a:lnTo>
                  <a:lnTo>
                    <a:pt x="1568" y="1048"/>
                  </a:lnTo>
                  <a:lnTo>
                    <a:pt x="1548" y="1155"/>
                  </a:lnTo>
                  <a:lnTo>
                    <a:pt x="1514" y="1261"/>
                  </a:lnTo>
                  <a:lnTo>
                    <a:pt x="1474" y="1360"/>
                  </a:lnTo>
                  <a:lnTo>
                    <a:pt x="1421" y="1453"/>
                  </a:lnTo>
                  <a:lnTo>
                    <a:pt x="1361" y="1539"/>
                  </a:lnTo>
                  <a:lnTo>
                    <a:pt x="1287" y="1619"/>
                  </a:lnTo>
                  <a:lnTo>
                    <a:pt x="1201" y="1685"/>
                  </a:lnTo>
                  <a:lnTo>
                    <a:pt x="1201" y="1685"/>
                  </a:lnTo>
                  <a:lnTo>
                    <a:pt x="1141" y="1725"/>
                  </a:lnTo>
                  <a:lnTo>
                    <a:pt x="1081" y="1765"/>
                  </a:lnTo>
                  <a:lnTo>
                    <a:pt x="1007" y="1791"/>
                  </a:lnTo>
                  <a:lnTo>
                    <a:pt x="934" y="1818"/>
                  </a:lnTo>
                  <a:lnTo>
                    <a:pt x="854" y="1838"/>
                  </a:lnTo>
                  <a:lnTo>
                    <a:pt x="760" y="1851"/>
                  </a:lnTo>
                  <a:lnTo>
                    <a:pt x="667" y="1858"/>
                  </a:lnTo>
                  <a:lnTo>
                    <a:pt x="560" y="1864"/>
                  </a:lnTo>
                  <a:lnTo>
                    <a:pt x="0" y="1864"/>
                  </a:lnTo>
                  <a:close/>
                  <a:moveTo>
                    <a:pt x="1081" y="411"/>
                  </a:moveTo>
                  <a:lnTo>
                    <a:pt x="1081" y="411"/>
                  </a:lnTo>
                  <a:lnTo>
                    <a:pt x="1034" y="378"/>
                  </a:lnTo>
                  <a:lnTo>
                    <a:pt x="980" y="345"/>
                  </a:lnTo>
                  <a:lnTo>
                    <a:pt x="927" y="319"/>
                  </a:lnTo>
                  <a:lnTo>
                    <a:pt x="867" y="292"/>
                  </a:lnTo>
                  <a:lnTo>
                    <a:pt x="800" y="279"/>
                  </a:lnTo>
                  <a:lnTo>
                    <a:pt x="720" y="265"/>
                  </a:lnTo>
                  <a:lnTo>
                    <a:pt x="640" y="259"/>
                  </a:lnTo>
                  <a:lnTo>
                    <a:pt x="547" y="252"/>
                  </a:lnTo>
                  <a:lnTo>
                    <a:pt x="266" y="252"/>
                  </a:lnTo>
                  <a:lnTo>
                    <a:pt x="266" y="1612"/>
                  </a:lnTo>
                  <a:lnTo>
                    <a:pt x="547" y="1612"/>
                  </a:lnTo>
                  <a:lnTo>
                    <a:pt x="547" y="1612"/>
                  </a:lnTo>
                  <a:lnTo>
                    <a:pt x="640" y="1606"/>
                  </a:lnTo>
                  <a:lnTo>
                    <a:pt x="720" y="1599"/>
                  </a:lnTo>
                  <a:lnTo>
                    <a:pt x="800" y="1586"/>
                  </a:lnTo>
                  <a:lnTo>
                    <a:pt x="867" y="1573"/>
                  </a:lnTo>
                  <a:lnTo>
                    <a:pt x="927" y="1546"/>
                  </a:lnTo>
                  <a:lnTo>
                    <a:pt x="980" y="1519"/>
                  </a:lnTo>
                  <a:lnTo>
                    <a:pt x="1034" y="1493"/>
                  </a:lnTo>
                  <a:lnTo>
                    <a:pt x="1081" y="1453"/>
                  </a:lnTo>
                  <a:lnTo>
                    <a:pt x="1081" y="1453"/>
                  </a:lnTo>
                  <a:lnTo>
                    <a:pt x="1127" y="1407"/>
                  </a:lnTo>
                  <a:lnTo>
                    <a:pt x="1174" y="1347"/>
                  </a:lnTo>
                  <a:lnTo>
                    <a:pt x="1214" y="1287"/>
                  </a:lnTo>
                  <a:lnTo>
                    <a:pt x="1247" y="1221"/>
                  </a:lnTo>
                  <a:lnTo>
                    <a:pt x="1274" y="1155"/>
                  </a:lnTo>
                  <a:lnTo>
                    <a:pt x="1294" y="1082"/>
                  </a:lnTo>
                  <a:lnTo>
                    <a:pt x="1301" y="1009"/>
                  </a:lnTo>
                  <a:lnTo>
                    <a:pt x="1307" y="936"/>
                  </a:lnTo>
                  <a:lnTo>
                    <a:pt x="1307" y="936"/>
                  </a:lnTo>
                  <a:lnTo>
                    <a:pt x="1301" y="856"/>
                  </a:lnTo>
                  <a:lnTo>
                    <a:pt x="1294" y="783"/>
                  </a:lnTo>
                  <a:lnTo>
                    <a:pt x="1274" y="710"/>
                  </a:lnTo>
                  <a:lnTo>
                    <a:pt x="1247" y="644"/>
                  </a:lnTo>
                  <a:lnTo>
                    <a:pt x="1214" y="577"/>
                  </a:lnTo>
                  <a:lnTo>
                    <a:pt x="1174" y="518"/>
                  </a:lnTo>
                  <a:lnTo>
                    <a:pt x="1127" y="458"/>
                  </a:lnTo>
                  <a:lnTo>
                    <a:pt x="1081" y="411"/>
                  </a:lnTo>
                  <a:lnTo>
                    <a:pt x="1081" y="411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2" name="Freeform 32"/>
            <p:cNvSpPr>
              <a:spLocks noEditPoints="1"/>
            </p:cNvSpPr>
            <p:nvPr/>
          </p:nvSpPr>
          <p:spPr bwMode="auto">
            <a:xfrm>
              <a:off x="21531263" y="1890713"/>
              <a:ext cx="2965450" cy="3033713"/>
            </a:xfrm>
            <a:custGeom>
              <a:avLst/>
              <a:gdLst>
                <a:gd name="T0" fmla="*/ 1027 w 1868"/>
                <a:gd name="T1" fmla="*/ 7 h 1911"/>
                <a:gd name="T2" fmla="*/ 1301 w 1868"/>
                <a:gd name="T3" fmla="*/ 73 h 1911"/>
                <a:gd name="T4" fmla="*/ 1534 w 1868"/>
                <a:gd name="T5" fmla="*/ 212 h 1911"/>
                <a:gd name="T6" fmla="*/ 1708 w 1868"/>
                <a:gd name="T7" fmla="*/ 418 h 1911"/>
                <a:gd name="T8" fmla="*/ 1828 w 1868"/>
                <a:gd name="T9" fmla="*/ 664 h 1911"/>
                <a:gd name="T10" fmla="*/ 1868 w 1868"/>
                <a:gd name="T11" fmla="*/ 956 h 1911"/>
                <a:gd name="T12" fmla="*/ 1848 w 1868"/>
                <a:gd name="T13" fmla="*/ 1155 h 1911"/>
                <a:gd name="T14" fmla="*/ 1755 w 1868"/>
                <a:gd name="T15" fmla="*/ 1413 h 1911"/>
                <a:gd name="T16" fmla="*/ 1594 w 1868"/>
                <a:gd name="T17" fmla="*/ 1632 h 1911"/>
                <a:gd name="T18" fmla="*/ 1381 w 1868"/>
                <a:gd name="T19" fmla="*/ 1798 h 1911"/>
                <a:gd name="T20" fmla="*/ 1127 w 1868"/>
                <a:gd name="T21" fmla="*/ 1891 h 1911"/>
                <a:gd name="T22" fmla="*/ 934 w 1868"/>
                <a:gd name="T23" fmla="*/ 1911 h 1911"/>
                <a:gd name="T24" fmla="*/ 647 w 1868"/>
                <a:gd name="T25" fmla="*/ 1871 h 1911"/>
                <a:gd name="T26" fmla="*/ 407 w 1868"/>
                <a:gd name="T27" fmla="*/ 1752 h 1911"/>
                <a:gd name="T28" fmla="*/ 207 w 1868"/>
                <a:gd name="T29" fmla="*/ 1566 h 1911"/>
                <a:gd name="T30" fmla="*/ 73 w 1868"/>
                <a:gd name="T31" fmla="*/ 1334 h 1911"/>
                <a:gd name="T32" fmla="*/ 6 w 1868"/>
                <a:gd name="T33" fmla="*/ 1055 h 1911"/>
                <a:gd name="T34" fmla="*/ 6 w 1868"/>
                <a:gd name="T35" fmla="*/ 856 h 1911"/>
                <a:gd name="T36" fmla="*/ 73 w 1868"/>
                <a:gd name="T37" fmla="*/ 577 h 1911"/>
                <a:gd name="T38" fmla="*/ 207 w 1868"/>
                <a:gd name="T39" fmla="*/ 345 h 1911"/>
                <a:gd name="T40" fmla="*/ 407 w 1868"/>
                <a:gd name="T41" fmla="*/ 159 h 1911"/>
                <a:gd name="T42" fmla="*/ 647 w 1868"/>
                <a:gd name="T43" fmla="*/ 40 h 1911"/>
                <a:gd name="T44" fmla="*/ 934 w 1868"/>
                <a:gd name="T45" fmla="*/ 0 h 1911"/>
                <a:gd name="T46" fmla="*/ 934 w 1868"/>
                <a:gd name="T47" fmla="*/ 1659 h 1911"/>
                <a:gd name="T48" fmla="*/ 1134 w 1868"/>
                <a:gd name="T49" fmla="*/ 1626 h 1911"/>
                <a:gd name="T50" fmla="*/ 1314 w 1868"/>
                <a:gd name="T51" fmla="*/ 1539 h 1911"/>
                <a:gd name="T52" fmla="*/ 1454 w 1868"/>
                <a:gd name="T53" fmla="*/ 1407 h 1911"/>
                <a:gd name="T54" fmla="*/ 1548 w 1868"/>
                <a:gd name="T55" fmla="*/ 1234 h 1911"/>
                <a:gd name="T56" fmla="*/ 1594 w 1868"/>
                <a:gd name="T57" fmla="*/ 1029 h 1911"/>
                <a:gd name="T58" fmla="*/ 1594 w 1868"/>
                <a:gd name="T59" fmla="*/ 883 h 1911"/>
                <a:gd name="T60" fmla="*/ 1548 w 1868"/>
                <a:gd name="T61" fmla="*/ 677 h 1911"/>
                <a:gd name="T62" fmla="*/ 1454 w 1868"/>
                <a:gd name="T63" fmla="*/ 504 h 1911"/>
                <a:gd name="T64" fmla="*/ 1314 w 1868"/>
                <a:gd name="T65" fmla="*/ 372 h 1911"/>
                <a:gd name="T66" fmla="*/ 1134 w 1868"/>
                <a:gd name="T67" fmla="*/ 285 h 1911"/>
                <a:gd name="T68" fmla="*/ 934 w 1868"/>
                <a:gd name="T69" fmla="*/ 252 h 1911"/>
                <a:gd name="T70" fmla="*/ 794 w 1868"/>
                <a:gd name="T71" fmla="*/ 266 h 1911"/>
                <a:gd name="T72" fmla="*/ 607 w 1868"/>
                <a:gd name="T73" fmla="*/ 332 h 1911"/>
                <a:gd name="T74" fmla="*/ 453 w 1868"/>
                <a:gd name="T75" fmla="*/ 451 h 1911"/>
                <a:gd name="T76" fmla="*/ 340 w 1868"/>
                <a:gd name="T77" fmla="*/ 617 h 1911"/>
                <a:gd name="T78" fmla="*/ 280 w 1868"/>
                <a:gd name="T79" fmla="*/ 810 h 1911"/>
                <a:gd name="T80" fmla="*/ 267 w 1868"/>
                <a:gd name="T81" fmla="*/ 956 h 1911"/>
                <a:gd name="T82" fmla="*/ 293 w 1868"/>
                <a:gd name="T83" fmla="*/ 1168 h 1911"/>
                <a:gd name="T84" fmla="*/ 373 w 1868"/>
                <a:gd name="T85" fmla="*/ 1354 h 1911"/>
                <a:gd name="T86" fmla="*/ 500 w 1868"/>
                <a:gd name="T87" fmla="*/ 1500 h 1911"/>
                <a:gd name="T88" fmla="*/ 667 w 1868"/>
                <a:gd name="T89" fmla="*/ 1606 h 1911"/>
                <a:gd name="T90" fmla="*/ 860 w 1868"/>
                <a:gd name="T91" fmla="*/ 1652 h 1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68" h="1911">
                  <a:moveTo>
                    <a:pt x="934" y="0"/>
                  </a:moveTo>
                  <a:lnTo>
                    <a:pt x="934" y="0"/>
                  </a:lnTo>
                  <a:lnTo>
                    <a:pt x="1027" y="7"/>
                  </a:lnTo>
                  <a:lnTo>
                    <a:pt x="1127" y="20"/>
                  </a:lnTo>
                  <a:lnTo>
                    <a:pt x="1214" y="40"/>
                  </a:lnTo>
                  <a:lnTo>
                    <a:pt x="1301" y="73"/>
                  </a:lnTo>
                  <a:lnTo>
                    <a:pt x="1381" y="113"/>
                  </a:lnTo>
                  <a:lnTo>
                    <a:pt x="1461" y="159"/>
                  </a:lnTo>
                  <a:lnTo>
                    <a:pt x="1534" y="212"/>
                  </a:lnTo>
                  <a:lnTo>
                    <a:pt x="1594" y="272"/>
                  </a:lnTo>
                  <a:lnTo>
                    <a:pt x="1655" y="345"/>
                  </a:lnTo>
                  <a:lnTo>
                    <a:pt x="1708" y="418"/>
                  </a:lnTo>
                  <a:lnTo>
                    <a:pt x="1755" y="491"/>
                  </a:lnTo>
                  <a:lnTo>
                    <a:pt x="1795" y="577"/>
                  </a:lnTo>
                  <a:lnTo>
                    <a:pt x="1828" y="664"/>
                  </a:lnTo>
                  <a:lnTo>
                    <a:pt x="1848" y="757"/>
                  </a:lnTo>
                  <a:lnTo>
                    <a:pt x="1861" y="856"/>
                  </a:lnTo>
                  <a:lnTo>
                    <a:pt x="1868" y="956"/>
                  </a:lnTo>
                  <a:lnTo>
                    <a:pt x="1868" y="956"/>
                  </a:lnTo>
                  <a:lnTo>
                    <a:pt x="1861" y="1055"/>
                  </a:lnTo>
                  <a:lnTo>
                    <a:pt x="1848" y="1155"/>
                  </a:lnTo>
                  <a:lnTo>
                    <a:pt x="1828" y="1241"/>
                  </a:lnTo>
                  <a:lnTo>
                    <a:pt x="1795" y="1334"/>
                  </a:lnTo>
                  <a:lnTo>
                    <a:pt x="1755" y="1413"/>
                  </a:lnTo>
                  <a:lnTo>
                    <a:pt x="1708" y="1493"/>
                  </a:lnTo>
                  <a:lnTo>
                    <a:pt x="1655" y="1566"/>
                  </a:lnTo>
                  <a:lnTo>
                    <a:pt x="1594" y="1632"/>
                  </a:lnTo>
                  <a:lnTo>
                    <a:pt x="1534" y="1699"/>
                  </a:lnTo>
                  <a:lnTo>
                    <a:pt x="1461" y="1752"/>
                  </a:lnTo>
                  <a:lnTo>
                    <a:pt x="1381" y="1798"/>
                  </a:lnTo>
                  <a:lnTo>
                    <a:pt x="1301" y="1838"/>
                  </a:lnTo>
                  <a:lnTo>
                    <a:pt x="1214" y="1871"/>
                  </a:lnTo>
                  <a:lnTo>
                    <a:pt x="1127" y="1891"/>
                  </a:lnTo>
                  <a:lnTo>
                    <a:pt x="1027" y="1904"/>
                  </a:lnTo>
                  <a:lnTo>
                    <a:pt x="934" y="1911"/>
                  </a:lnTo>
                  <a:lnTo>
                    <a:pt x="934" y="1911"/>
                  </a:lnTo>
                  <a:lnTo>
                    <a:pt x="834" y="1904"/>
                  </a:lnTo>
                  <a:lnTo>
                    <a:pt x="740" y="1891"/>
                  </a:lnTo>
                  <a:lnTo>
                    <a:pt x="647" y="1871"/>
                  </a:lnTo>
                  <a:lnTo>
                    <a:pt x="567" y="1838"/>
                  </a:lnTo>
                  <a:lnTo>
                    <a:pt x="480" y="1798"/>
                  </a:lnTo>
                  <a:lnTo>
                    <a:pt x="407" y="1752"/>
                  </a:lnTo>
                  <a:lnTo>
                    <a:pt x="333" y="1699"/>
                  </a:lnTo>
                  <a:lnTo>
                    <a:pt x="267" y="1632"/>
                  </a:lnTo>
                  <a:lnTo>
                    <a:pt x="207" y="1566"/>
                  </a:lnTo>
                  <a:lnTo>
                    <a:pt x="153" y="1493"/>
                  </a:lnTo>
                  <a:lnTo>
                    <a:pt x="106" y="1413"/>
                  </a:lnTo>
                  <a:lnTo>
                    <a:pt x="73" y="1334"/>
                  </a:lnTo>
                  <a:lnTo>
                    <a:pt x="40" y="1241"/>
                  </a:lnTo>
                  <a:lnTo>
                    <a:pt x="20" y="1155"/>
                  </a:lnTo>
                  <a:lnTo>
                    <a:pt x="6" y="1055"/>
                  </a:lnTo>
                  <a:lnTo>
                    <a:pt x="0" y="956"/>
                  </a:lnTo>
                  <a:lnTo>
                    <a:pt x="0" y="956"/>
                  </a:lnTo>
                  <a:lnTo>
                    <a:pt x="6" y="856"/>
                  </a:lnTo>
                  <a:lnTo>
                    <a:pt x="20" y="757"/>
                  </a:lnTo>
                  <a:lnTo>
                    <a:pt x="40" y="664"/>
                  </a:lnTo>
                  <a:lnTo>
                    <a:pt x="73" y="577"/>
                  </a:lnTo>
                  <a:lnTo>
                    <a:pt x="106" y="491"/>
                  </a:lnTo>
                  <a:lnTo>
                    <a:pt x="153" y="418"/>
                  </a:lnTo>
                  <a:lnTo>
                    <a:pt x="207" y="345"/>
                  </a:lnTo>
                  <a:lnTo>
                    <a:pt x="267" y="272"/>
                  </a:lnTo>
                  <a:lnTo>
                    <a:pt x="333" y="212"/>
                  </a:lnTo>
                  <a:lnTo>
                    <a:pt x="407" y="159"/>
                  </a:lnTo>
                  <a:lnTo>
                    <a:pt x="480" y="113"/>
                  </a:lnTo>
                  <a:lnTo>
                    <a:pt x="567" y="73"/>
                  </a:lnTo>
                  <a:lnTo>
                    <a:pt x="647" y="40"/>
                  </a:lnTo>
                  <a:lnTo>
                    <a:pt x="740" y="20"/>
                  </a:lnTo>
                  <a:lnTo>
                    <a:pt x="834" y="7"/>
                  </a:lnTo>
                  <a:lnTo>
                    <a:pt x="934" y="0"/>
                  </a:lnTo>
                  <a:lnTo>
                    <a:pt x="934" y="0"/>
                  </a:lnTo>
                  <a:close/>
                  <a:moveTo>
                    <a:pt x="934" y="1659"/>
                  </a:moveTo>
                  <a:lnTo>
                    <a:pt x="934" y="1659"/>
                  </a:lnTo>
                  <a:lnTo>
                    <a:pt x="1001" y="1652"/>
                  </a:lnTo>
                  <a:lnTo>
                    <a:pt x="1067" y="1646"/>
                  </a:lnTo>
                  <a:lnTo>
                    <a:pt x="1134" y="1626"/>
                  </a:lnTo>
                  <a:lnTo>
                    <a:pt x="1201" y="1606"/>
                  </a:lnTo>
                  <a:lnTo>
                    <a:pt x="1254" y="1579"/>
                  </a:lnTo>
                  <a:lnTo>
                    <a:pt x="1314" y="1539"/>
                  </a:lnTo>
                  <a:lnTo>
                    <a:pt x="1361" y="1500"/>
                  </a:lnTo>
                  <a:lnTo>
                    <a:pt x="1408" y="1460"/>
                  </a:lnTo>
                  <a:lnTo>
                    <a:pt x="1454" y="1407"/>
                  </a:lnTo>
                  <a:lnTo>
                    <a:pt x="1488" y="1354"/>
                  </a:lnTo>
                  <a:lnTo>
                    <a:pt x="1521" y="1294"/>
                  </a:lnTo>
                  <a:lnTo>
                    <a:pt x="1548" y="1234"/>
                  </a:lnTo>
                  <a:lnTo>
                    <a:pt x="1568" y="1168"/>
                  </a:lnTo>
                  <a:lnTo>
                    <a:pt x="1588" y="1102"/>
                  </a:lnTo>
                  <a:lnTo>
                    <a:pt x="1594" y="1029"/>
                  </a:lnTo>
                  <a:lnTo>
                    <a:pt x="1601" y="956"/>
                  </a:lnTo>
                  <a:lnTo>
                    <a:pt x="1601" y="956"/>
                  </a:lnTo>
                  <a:lnTo>
                    <a:pt x="1594" y="883"/>
                  </a:lnTo>
                  <a:lnTo>
                    <a:pt x="1588" y="810"/>
                  </a:lnTo>
                  <a:lnTo>
                    <a:pt x="1568" y="743"/>
                  </a:lnTo>
                  <a:lnTo>
                    <a:pt x="1548" y="677"/>
                  </a:lnTo>
                  <a:lnTo>
                    <a:pt x="1521" y="617"/>
                  </a:lnTo>
                  <a:lnTo>
                    <a:pt x="1488" y="557"/>
                  </a:lnTo>
                  <a:lnTo>
                    <a:pt x="1454" y="504"/>
                  </a:lnTo>
                  <a:lnTo>
                    <a:pt x="1408" y="451"/>
                  </a:lnTo>
                  <a:lnTo>
                    <a:pt x="1361" y="412"/>
                  </a:lnTo>
                  <a:lnTo>
                    <a:pt x="1314" y="372"/>
                  </a:lnTo>
                  <a:lnTo>
                    <a:pt x="1254" y="332"/>
                  </a:lnTo>
                  <a:lnTo>
                    <a:pt x="1201" y="305"/>
                  </a:lnTo>
                  <a:lnTo>
                    <a:pt x="1134" y="285"/>
                  </a:lnTo>
                  <a:lnTo>
                    <a:pt x="1067" y="266"/>
                  </a:lnTo>
                  <a:lnTo>
                    <a:pt x="1001" y="259"/>
                  </a:lnTo>
                  <a:lnTo>
                    <a:pt x="934" y="252"/>
                  </a:lnTo>
                  <a:lnTo>
                    <a:pt x="934" y="252"/>
                  </a:lnTo>
                  <a:lnTo>
                    <a:pt x="860" y="259"/>
                  </a:lnTo>
                  <a:lnTo>
                    <a:pt x="794" y="266"/>
                  </a:lnTo>
                  <a:lnTo>
                    <a:pt x="727" y="285"/>
                  </a:lnTo>
                  <a:lnTo>
                    <a:pt x="667" y="305"/>
                  </a:lnTo>
                  <a:lnTo>
                    <a:pt x="607" y="332"/>
                  </a:lnTo>
                  <a:lnTo>
                    <a:pt x="554" y="372"/>
                  </a:lnTo>
                  <a:lnTo>
                    <a:pt x="500" y="412"/>
                  </a:lnTo>
                  <a:lnTo>
                    <a:pt x="453" y="451"/>
                  </a:lnTo>
                  <a:lnTo>
                    <a:pt x="413" y="504"/>
                  </a:lnTo>
                  <a:lnTo>
                    <a:pt x="373" y="557"/>
                  </a:lnTo>
                  <a:lnTo>
                    <a:pt x="340" y="617"/>
                  </a:lnTo>
                  <a:lnTo>
                    <a:pt x="313" y="677"/>
                  </a:lnTo>
                  <a:lnTo>
                    <a:pt x="293" y="743"/>
                  </a:lnTo>
                  <a:lnTo>
                    <a:pt x="280" y="810"/>
                  </a:lnTo>
                  <a:lnTo>
                    <a:pt x="267" y="883"/>
                  </a:lnTo>
                  <a:lnTo>
                    <a:pt x="267" y="956"/>
                  </a:lnTo>
                  <a:lnTo>
                    <a:pt x="267" y="956"/>
                  </a:lnTo>
                  <a:lnTo>
                    <a:pt x="267" y="1029"/>
                  </a:lnTo>
                  <a:lnTo>
                    <a:pt x="280" y="1102"/>
                  </a:lnTo>
                  <a:lnTo>
                    <a:pt x="293" y="1168"/>
                  </a:lnTo>
                  <a:lnTo>
                    <a:pt x="313" y="1234"/>
                  </a:lnTo>
                  <a:lnTo>
                    <a:pt x="340" y="1294"/>
                  </a:lnTo>
                  <a:lnTo>
                    <a:pt x="373" y="1354"/>
                  </a:lnTo>
                  <a:lnTo>
                    <a:pt x="413" y="1407"/>
                  </a:lnTo>
                  <a:lnTo>
                    <a:pt x="453" y="1460"/>
                  </a:lnTo>
                  <a:lnTo>
                    <a:pt x="500" y="1500"/>
                  </a:lnTo>
                  <a:lnTo>
                    <a:pt x="554" y="1539"/>
                  </a:lnTo>
                  <a:lnTo>
                    <a:pt x="607" y="1579"/>
                  </a:lnTo>
                  <a:lnTo>
                    <a:pt x="667" y="1606"/>
                  </a:lnTo>
                  <a:lnTo>
                    <a:pt x="727" y="1626"/>
                  </a:lnTo>
                  <a:lnTo>
                    <a:pt x="794" y="1646"/>
                  </a:lnTo>
                  <a:lnTo>
                    <a:pt x="860" y="1652"/>
                  </a:lnTo>
                  <a:lnTo>
                    <a:pt x="934" y="1659"/>
                  </a:lnTo>
                  <a:lnTo>
                    <a:pt x="934" y="1659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3" name="Freeform 33"/>
            <p:cNvSpPr>
              <a:spLocks/>
            </p:cNvSpPr>
            <p:nvPr/>
          </p:nvSpPr>
          <p:spPr bwMode="auto">
            <a:xfrm>
              <a:off x="29041725" y="1922463"/>
              <a:ext cx="2509838" cy="2959100"/>
            </a:xfrm>
            <a:custGeom>
              <a:avLst/>
              <a:gdLst>
                <a:gd name="T0" fmla="*/ 273 w 1581"/>
                <a:gd name="T1" fmla="*/ 498 h 1864"/>
                <a:gd name="T2" fmla="*/ 273 w 1581"/>
                <a:gd name="T3" fmla="*/ 1864 h 1864"/>
                <a:gd name="T4" fmla="*/ 0 w 1581"/>
                <a:gd name="T5" fmla="*/ 1864 h 1864"/>
                <a:gd name="T6" fmla="*/ 0 w 1581"/>
                <a:gd name="T7" fmla="*/ 0 h 1864"/>
                <a:gd name="T8" fmla="*/ 193 w 1581"/>
                <a:gd name="T9" fmla="*/ 0 h 1864"/>
                <a:gd name="T10" fmla="*/ 1314 w 1581"/>
                <a:gd name="T11" fmla="*/ 1367 h 1864"/>
                <a:gd name="T12" fmla="*/ 1314 w 1581"/>
                <a:gd name="T13" fmla="*/ 0 h 1864"/>
                <a:gd name="T14" fmla="*/ 1581 w 1581"/>
                <a:gd name="T15" fmla="*/ 0 h 1864"/>
                <a:gd name="T16" fmla="*/ 1581 w 1581"/>
                <a:gd name="T17" fmla="*/ 1864 h 1864"/>
                <a:gd name="T18" fmla="*/ 1394 w 1581"/>
                <a:gd name="T19" fmla="*/ 1864 h 1864"/>
                <a:gd name="T20" fmla="*/ 273 w 1581"/>
                <a:gd name="T21" fmla="*/ 49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81" h="1864">
                  <a:moveTo>
                    <a:pt x="273" y="498"/>
                  </a:moveTo>
                  <a:lnTo>
                    <a:pt x="273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193" y="0"/>
                  </a:lnTo>
                  <a:lnTo>
                    <a:pt x="1314" y="1367"/>
                  </a:lnTo>
                  <a:lnTo>
                    <a:pt x="1314" y="0"/>
                  </a:lnTo>
                  <a:lnTo>
                    <a:pt x="1581" y="0"/>
                  </a:lnTo>
                  <a:lnTo>
                    <a:pt x="1581" y="1864"/>
                  </a:lnTo>
                  <a:lnTo>
                    <a:pt x="1394" y="1864"/>
                  </a:lnTo>
                  <a:lnTo>
                    <a:pt x="273" y="498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5" name="Rectangle 34"/>
            <p:cNvSpPr>
              <a:spLocks noChangeArrowheads="1"/>
            </p:cNvSpPr>
            <p:nvPr/>
          </p:nvSpPr>
          <p:spPr bwMode="auto">
            <a:xfrm>
              <a:off x="1901825" y="2901950"/>
              <a:ext cx="423863" cy="1979613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6" name="Rectangle 35"/>
            <p:cNvSpPr>
              <a:spLocks noChangeArrowheads="1"/>
            </p:cNvSpPr>
            <p:nvPr/>
          </p:nvSpPr>
          <p:spPr bwMode="auto">
            <a:xfrm>
              <a:off x="2962275" y="1922463"/>
              <a:ext cx="423863" cy="2959100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4021137" y="942975"/>
              <a:ext cx="423863" cy="3938588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8" name="Freeform 37"/>
            <p:cNvSpPr>
              <a:spLocks/>
            </p:cNvSpPr>
            <p:nvPr/>
          </p:nvSpPr>
          <p:spPr bwMode="auto">
            <a:xfrm>
              <a:off x="4773612" y="1922463"/>
              <a:ext cx="4310063" cy="2959100"/>
            </a:xfrm>
            <a:custGeom>
              <a:avLst/>
              <a:gdLst>
                <a:gd name="T0" fmla="*/ 887 w 2715"/>
                <a:gd name="T1" fmla="*/ 1864 h 1864"/>
                <a:gd name="T2" fmla="*/ 720 w 2715"/>
                <a:gd name="T3" fmla="*/ 1864 h 1864"/>
                <a:gd name="T4" fmla="*/ 0 w 2715"/>
                <a:gd name="T5" fmla="*/ 0 h 1864"/>
                <a:gd name="T6" fmla="*/ 287 w 2715"/>
                <a:gd name="T7" fmla="*/ 0 h 1864"/>
                <a:gd name="T8" fmla="*/ 807 w 2715"/>
                <a:gd name="T9" fmla="*/ 1347 h 1864"/>
                <a:gd name="T10" fmla="*/ 1261 w 2715"/>
                <a:gd name="T11" fmla="*/ 0 h 1864"/>
                <a:gd name="T12" fmla="*/ 1454 w 2715"/>
                <a:gd name="T13" fmla="*/ 0 h 1864"/>
                <a:gd name="T14" fmla="*/ 1908 w 2715"/>
                <a:gd name="T15" fmla="*/ 1347 h 1864"/>
                <a:gd name="T16" fmla="*/ 2429 w 2715"/>
                <a:gd name="T17" fmla="*/ 0 h 1864"/>
                <a:gd name="T18" fmla="*/ 2715 w 2715"/>
                <a:gd name="T19" fmla="*/ 0 h 1864"/>
                <a:gd name="T20" fmla="*/ 1995 w 2715"/>
                <a:gd name="T21" fmla="*/ 1864 h 1864"/>
                <a:gd name="T22" fmla="*/ 1828 w 2715"/>
                <a:gd name="T23" fmla="*/ 1864 h 1864"/>
                <a:gd name="T24" fmla="*/ 1361 w 2715"/>
                <a:gd name="T25" fmla="*/ 484 h 1864"/>
                <a:gd name="T26" fmla="*/ 887 w 2715"/>
                <a:gd name="T27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15" h="1864">
                  <a:moveTo>
                    <a:pt x="887" y="1864"/>
                  </a:moveTo>
                  <a:lnTo>
                    <a:pt x="720" y="1864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807" y="1347"/>
                  </a:lnTo>
                  <a:lnTo>
                    <a:pt x="1261" y="0"/>
                  </a:lnTo>
                  <a:lnTo>
                    <a:pt x="1454" y="0"/>
                  </a:lnTo>
                  <a:lnTo>
                    <a:pt x="1908" y="1347"/>
                  </a:lnTo>
                  <a:lnTo>
                    <a:pt x="2429" y="0"/>
                  </a:lnTo>
                  <a:lnTo>
                    <a:pt x="2715" y="0"/>
                  </a:lnTo>
                  <a:lnTo>
                    <a:pt x="1995" y="1864"/>
                  </a:lnTo>
                  <a:lnTo>
                    <a:pt x="1828" y="1864"/>
                  </a:lnTo>
                  <a:lnTo>
                    <a:pt x="1361" y="484"/>
                  </a:lnTo>
                  <a:lnTo>
                    <a:pt x="887" y="1864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9" name="Freeform 38"/>
            <p:cNvSpPr>
              <a:spLocks/>
            </p:cNvSpPr>
            <p:nvPr/>
          </p:nvSpPr>
          <p:spPr bwMode="auto">
            <a:xfrm>
              <a:off x="24433213" y="1922463"/>
              <a:ext cx="4300538" cy="2959100"/>
            </a:xfrm>
            <a:custGeom>
              <a:avLst/>
              <a:gdLst>
                <a:gd name="T0" fmla="*/ 887 w 2709"/>
                <a:gd name="T1" fmla="*/ 1864 h 1864"/>
                <a:gd name="T2" fmla="*/ 714 w 2709"/>
                <a:gd name="T3" fmla="*/ 1864 h 1864"/>
                <a:gd name="T4" fmla="*/ 0 w 2709"/>
                <a:gd name="T5" fmla="*/ 0 h 1864"/>
                <a:gd name="T6" fmla="*/ 287 w 2709"/>
                <a:gd name="T7" fmla="*/ 0 h 1864"/>
                <a:gd name="T8" fmla="*/ 801 w 2709"/>
                <a:gd name="T9" fmla="*/ 1347 h 1864"/>
                <a:gd name="T10" fmla="*/ 1261 w 2709"/>
                <a:gd name="T11" fmla="*/ 0 h 1864"/>
                <a:gd name="T12" fmla="*/ 1448 w 2709"/>
                <a:gd name="T13" fmla="*/ 0 h 1864"/>
                <a:gd name="T14" fmla="*/ 1908 w 2709"/>
                <a:gd name="T15" fmla="*/ 1347 h 1864"/>
                <a:gd name="T16" fmla="*/ 2422 w 2709"/>
                <a:gd name="T17" fmla="*/ 0 h 1864"/>
                <a:gd name="T18" fmla="*/ 2709 w 2709"/>
                <a:gd name="T19" fmla="*/ 0 h 1864"/>
                <a:gd name="T20" fmla="*/ 1995 w 2709"/>
                <a:gd name="T21" fmla="*/ 1864 h 1864"/>
                <a:gd name="T22" fmla="*/ 1822 w 2709"/>
                <a:gd name="T23" fmla="*/ 1864 h 1864"/>
                <a:gd name="T24" fmla="*/ 1355 w 2709"/>
                <a:gd name="T25" fmla="*/ 484 h 1864"/>
                <a:gd name="T26" fmla="*/ 887 w 2709"/>
                <a:gd name="T27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9" h="1864">
                  <a:moveTo>
                    <a:pt x="887" y="1864"/>
                  </a:moveTo>
                  <a:lnTo>
                    <a:pt x="714" y="1864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801" y="1347"/>
                  </a:lnTo>
                  <a:lnTo>
                    <a:pt x="1261" y="0"/>
                  </a:lnTo>
                  <a:lnTo>
                    <a:pt x="1448" y="0"/>
                  </a:lnTo>
                  <a:lnTo>
                    <a:pt x="1908" y="1347"/>
                  </a:lnTo>
                  <a:lnTo>
                    <a:pt x="2422" y="0"/>
                  </a:lnTo>
                  <a:lnTo>
                    <a:pt x="2709" y="0"/>
                  </a:lnTo>
                  <a:lnTo>
                    <a:pt x="1995" y="1864"/>
                  </a:lnTo>
                  <a:lnTo>
                    <a:pt x="1822" y="1864"/>
                  </a:lnTo>
                  <a:lnTo>
                    <a:pt x="1355" y="484"/>
                  </a:lnTo>
                  <a:lnTo>
                    <a:pt x="887" y="1864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0" name="Freeform 39"/>
            <p:cNvSpPr>
              <a:spLocks noEditPoints="1"/>
            </p:cNvSpPr>
            <p:nvPr/>
          </p:nvSpPr>
          <p:spPr bwMode="auto">
            <a:xfrm>
              <a:off x="11563350" y="1922463"/>
              <a:ext cx="2244725" cy="2959100"/>
            </a:xfrm>
            <a:custGeom>
              <a:avLst/>
              <a:gdLst>
                <a:gd name="T0" fmla="*/ 634 w 1414"/>
                <a:gd name="T1" fmla="*/ 0 h 1864"/>
                <a:gd name="T2" fmla="*/ 774 w 1414"/>
                <a:gd name="T3" fmla="*/ 13 h 1864"/>
                <a:gd name="T4" fmla="*/ 887 w 1414"/>
                <a:gd name="T5" fmla="*/ 40 h 1864"/>
                <a:gd name="T6" fmla="*/ 981 w 1414"/>
                <a:gd name="T7" fmla="*/ 86 h 1864"/>
                <a:gd name="T8" fmla="*/ 1054 w 1414"/>
                <a:gd name="T9" fmla="*/ 153 h 1864"/>
                <a:gd name="T10" fmla="*/ 1087 w 1414"/>
                <a:gd name="T11" fmla="*/ 186 h 1864"/>
                <a:gd name="T12" fmla="*/ 1141 w 1414"/>
                <a:gd name="T13" fmla="*/ 272 h 1864"/>
                <a:gd name="T14" fmla="*/ 1181 w 1414"/>
                <a:gd name="T15" fmla="*/ 358 h 1864"/>
                <a:gd name="T16" fmla="*/ 1201 w 1414"/>
                <a:gd name="T17" fmla="*/ 464 h 1864"/>
                <a:gd name="T18" fmla="*/ 1201 w 1414"/>
                <a:gd name="T19" fmla="*/ 518 h 1864"/>
                <a:gd name="T20" fmla="*/ 1194 w 1414"/>
                <a:gd name="T21" fmla="*/ 610 h 1864"/>
                <a:gd name="T22" fmla="*/ 1168 w 1414"/>
                <a:gd name="T23" fmla="*/ 697 h 1864"/>
                <a:gd name="T24" fmla="*/ 1134 w 1414"/>
                <a:gd name="T25" fmla="*/ 776 h 1864"/>
                <a:gd name="T26" fmla="*/ 1081 w 1414"/>
                <a:gd name="T27" fmla="*/ 843 h 1864"/>
                <a:gd name="T28" fmla="*/ 941 w 1414"/>
                <a:gd name="T29" fmla="*/ 949 h 1864"/>
                <a:gd name="T30" fmla="*/ 767 w 1414"/>
                <a:gd name="T31" fmla="*/ 1009 h 1864"/>
                <a:gd name="T32" fmla="*/ 1094 w 1414"/>
                <a:gd name="T33" fmla="*/ 1864 h 1864"/>
                <a:gd name="T34" fmla="*/ 267 w 1414"/>
                <a:gd name="T35" fmla="*/ 1028 h 1864"/>
                <a:gd name="T36" fmla="*/ 0 w 1414"/>
                <a:gd name="T37" fmla="*/ 1864 h 1864"/>
                <a:gd name="T38" fmla="*/ 634 w 1414"/>
                <a:gd name="T39" fmla="*/ 0 h 1864"/>
                <a:gd name="T40" fmla="*/ 620 w 1414"/>
                <a:gd name="T41" fmla="*/ 770 h 1864"/>
                <a:gd name="T42" fmla="*/ 707 w 1414"/>
                <a:gd name="T43" fmla="*/ 770 h 1864"/>
                <a:gd name="T44" fmla="*/ 827 w 1414"/>
                <a:gd name="T45" fmla="*/ 723 h 1864"/>
                <a:gd name="T46" fmla="*/ 867 w 1414"/>
                <a:gd name="T47" fmla="*/ 690 h 1864"/>
                <a:gd name="T48" fmla="*/ 921 w 1414"/>
                <a:gd name="T49" fmla="*/ 610 h 1864"/>
                <a:gd name="T50" fmla="*/ 934 w 1414"/>
                <a:gd name="T51" fmla="*/ 511 h 1864"/>
                <a:gd name="T52" fmla="*/ 934 w 1414"/>
                <a:gd name="T53" fmla="*/ 458 h 1864"/>
                <a:gd name="T54" fmla="*/ 894 w 1414"/>
                <a:gd name="T55" fmla="*/ 372 h 1864"/>
                <a:gd name="T56" fmla="*/ 867 w 1414"/>
                <a:gd name="T57" fmla="*/ 338 h 1864"/>
                <a:gd name="T58" fmla="*/ 774 w 1414"/>
                <a:gd name="T59" fmla="*/ 279 h 1864"/>
                <a:gd name="T60" fmla="*/ 620 w 1414"/>
                <a:gd name="T61" fmla="*/ 252 h 1864"/>
                <a:gd name="T62" fmla="*/ 267 w 1414"/>
                <a:gd name="T63" fmla="*/ 77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4" h="1864">
                  <a:moveTo>
                    <a:pt x="634" y="0"/>
                  </a:moveTo>
                  <a:lnTo>
                    <a:pt x="634" y="0"/>
                  </a:lnTo>
                  <a:lnTo>
                    <a:pt x="707" y="7"/>
                  </a:lnTo>
                  <a:lnTo>
                    <a:pt x="774" y="13"/>
                  </a:lnTo>
                  <a:lnTo>
                    <a:pt x="827" y="27"/>
                  </a:lnTo>
                  <a:lnTo>
                    <a:pt x="887" y="40"/>
                  </a:lnTo>
                  <a:lnTo>
                    <a:pt x="934" y="60"/>
                  </a:lnTo>
                  <a:lnTo>
                    <a:pt x="981" y="86"/>
                  </a:lnTo>
                  <a:lnTo>
                    <a:pt x="1021" y="119"/>
                  </a:lnTo>
                  <a:lnTo>
                    <a:pt x="1054" y="153"/>
                  </a:lnTo>
                  <a:lnTo>
                    <a:pt x="1054" y="153"/>
                  </a:lnTo>
                  <a:lnTo>
                    <a:pt x="1087" y="186"/>
                  </a:lnTo>
                  <a:lnTo>
                    <a:pt x="1114" y="226"/>
                  </a:lnTo>
                  <a:lnTo>
                    <a:pt x="1141" y="272"/>
                  </a:lnTo>
                  <a:lnTo>
                    <a:pt x="1161" y="312"/>
                  </a:lnTo>
                  <a:lnTo>
                    <a:pt x="1181" y="358"/>
                  </a:lnTo>
                  <a:lnTo>
                    <a:pt x="1194" y="411"/>
                  </a:lnTo>
                  <a:lnTo>
                    <a:pt x="1201" y="464"/>
                  </a:lnTo>
                  <a:lnTo>
                    <a:pt x="1201" y="518"/>
                  </a:lnTo>
                  <a:lnTo>
                    <a:pt x="1201" y="518"/>
                  </a:lnTo>
                  <a:lnTo>
                    <a:pt x="1201" y="564"/>
                  </a:lnTo>
                  <a:lnTo>
                    <a:pt x="1194" y="610"/>
                  </a:lnTo>
                  <a:lnTo>
                    <a:pt x="1188" y="657"/>
                  </a:lnTo>
                  <a:lnTo>
                    <a:pt x="1168" y="697"/>
                  </a:lnTo>
                  <a:lnTo>
                    <a:pt x="1154" y="737"/>
                  </a:lnTo>
                  <a:lnTo>
                    <a:pt x="1134" y="776"/>
                  </a:lnTo>
                  <a:lnTo>
                    <a:pt x="1107" y="810"/>
                  </a:lnTo>
                  <a:lnTo>
                    <a:pt x="1081" y="843"/>
                  </a:lnTo>
                  <a:lnTo>
                    <a:pt x="1014" y="902"/>
                  </a:lnTo>
                  <a:lnTo>
                    <a:pt x="941" y="949"/>
                  </a:lnTo>
                  <a:lnTo>
                    <a:pt x="861" y="989"/>
                  </a:lnTo>
                  <a:lnTo>
                    <a:pt x="767" y="1009"/>
                  </a:lnTo>
                  <a:lnTo>
                    <a:pt x="1414" y="1864"/>
                  </a:lnTo>
                  <a:lnTo>
                    <a:pt x="1094" y="1864"/>
                  </a:lnTo>
                  <a:lnTo>
                    <a:pt x="460" y="1028"/>
                  </a:lnTo>
                  <a:lnTo>
                    <a:pt x="267" y="1028"/>
                  </a:lnTo>
                  <a:lnTo>
                    <a:pt x="267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34" y="0"/>
                  </a:lnTo>
                  <a:close/>
                  <a:moveTo>
                    <a:pt x="267" y="770"/>
                  </a:moveTo>
                  <a:lnTo>
                    <a:pt x="620" y="770"/>
                  </a:lnTo>
                  <a:lnTo>
                    <a:pt x="620" y="770"/>
                  </a:lnTo>
                  <a:lnTo>
                    <a:pt x="707" y="770"/>
                  </a:lnTo>
                  <a:lnTo>
                    <a:pt x="774" y="750"/>
                  </a:lnTo>
                  <a:lnTo>
                    <a:pt x="827" y="723"/>
                  </a:lnTo>
                  <a:lnTo>
                    <a:pt x="867" y="690"/>
                  </a:lnTo>
                  <a:lnTo>
                    <a:pt x="867" y="690"/>
                  </a:lnTo>
                  <a:lnTo>
                    <a:pt x="894" y="657"/>
                  </a:lnTo>
                  <a:lnTo>
                    <a:pt x="921" y="610"/>
                  </a:lnTo>
                  <a:lnTo>
                    <a:pt x="934" y="564"/>
                  </a:lnTo>
                  <a:lnTo>
                    <a:pt x="934" y="511"/>
                  </a:lnTo>
                  <a:lnTo>
                    <a:pt x="934" y="511"/>
                  </a:lnTo>
                  <a:lnTo>
                    <a:pt x="934" y="458"/>
                  </a:lnTo>
                  <a:lnTo>
                    <a:pt x="921" y="411"/>
                  </a:lnTo>
                  <a:lnTo>
                    <a:pt x="894" y="372"/>
                  </a:lnTo>
                  <a:lnTo>
                    <a:pt x="867" y="338"/>
                  </a:lnTo>
                  <a:lnTo>
                    <a:pt x="867" y="338"/>
                  </a:lnTo>
                  <a:lnTo>
                    <a:pt x="827" y="305"/>
                  </a:lnTo>
                  <a:lnTo>
                    <a:pt x="774" y="279"/>
                  </a:lnTo>
                  <a:lnTo>
                    <a:pt x="707" y="259"/>
                  </a:lnTo>
                  <a:lnTo>
                    <a:pt x="620" y="252"/>
                  </a:lnTo>
                  <a:lnTo>
                    <a:pt x="267" y="252"/>
                  </a:lnTo>
                  <a:lnTo>
                    <a:pt x="267" y="770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1" name="Freeform 40"/>
            <p:cNvSpPr>
              <a:spLocks noEditPoints="1"/>
            </p:cNvSpPr>
            <p:nvPr/>
          </p:nvSpPr>
          <p:spPr bwMode="auto">
            <a:xfrm>
              <a:off x="19338925" y="1922463"/>
              <a:ext cx="2255838" cy="2959100"/>
            </a:xfrm>
            <a:custGeom>
              <a:avLst/>
              <a:gdLst>
                <a:gd name="T0" fmla="*/ 633 w 1421"/>
                <a:gd name="T1" fmla="*/ 0 h 1864"/>
                <a:gd name="T2" fmla="*/ 774 w 1421"/>
                <a:gd name="T3" fmla="*/ 13 h 1864"/>
                <a:gd name="T4" fmla="*/ 887 w 1421"/>
                <a:gd name="T5" fmla="*/ 40 h 1864"/>
                <a:gd name="T6" fmla="*/ 980 w 1421"/>
                <a:gd name="T7" fmla="*/ 86 h 1864"/>
                <a:gd name="T8" fmla="*/ 1060 w 1421"/>
                <a:gd name="T9" fmla="*/ 153 h 1864"/>
                <a:gd name="T10" fmla="*/ 1094 w 1421"/>
                <a:gd name="T11" fmla="*/ 186 h 1864"/>
                <a:gd name="T12" fmla="*/ 1147 w 1421"/>
                <a:gd name="T13" fmla="*/ 272 h 1864"/>
                <a:gd name="T14" fmla="*/ 1181 w 1421"/>
                <a:gd name="T15" fmla="*/ 358 h 1864"/>
                <a:gd name="T16" fmla="*/ 1201 w 1421"/>
                <a:gd name="T17" fmla="*/ 464 h 1864"/>
                <a:gd name="T18" fmla="*/ 1207 w 1421"/>
                <a:gd name="T19" fmla="*/ 518 h 1864"/>
                <a:gd name="T20" fmla="*/ 1194 w 1421"/>
                <a:gd name="T21" fmla="*/ 610 h 1864"/>
                <a:gd name="T22" fmla="*/ 1174 w 1421"/>
                <a:gd name="T23" fmla="*/ 697 h 1864"/>
                <a:gd name="T24" fmla="*/ 1134 w 1421"/>
                <a:gd name="T25" fmla="*/ 776 h 1864"/>
                <a:gd name="T26" fmla="*/ 1080 w 1421"/>
                <a:gd name="T27" fmla="*/ 843 h 1864"/>
                <a:gd name="T28" fmla="*/ 947 w 1421"/>
                <a:gd name="T29" fmla="*/ 949 h 1864"/>
                <a:gd name="T30" fmla="*/ 774 w 1421"/>
                <a:gd name="T31" fmla="*/ 1009 h 1864"/>
                <a:gd name="T32" fmla="*/ 1094 w 1421"/>
                <a:gd name="T33" fmla="*/ 1864 h 1864"/>
                <a:gd name="T34" fmla="*/ 266 w 1421"/>
                <a:gd name="T35" fmla="*/ 1028 h 1864"/>
                <a:gd name="T36" fmla="*/ 0 w 1421"/>
                <a:gd name="T37" fmla="*/ 1864 h 1864"/>
                <a:gd name="T38" fmla="*/ 633 w 1421"/>
                <a:gd name="T39" fmla="*/ 0 h 1864"/>
                <a:gd name="T40" fmla="*/ 620 w 1421"/>
                <a:gd name="T41" fmla="*/ 770 h 1864"/>
                <a:gd name="T42" fmla="*/ 707 w 1421"/>
                <a:gd name="T43" fmla="*/ 770 h 1864"/>
                <a:gd name="T44" fmla="*/ 827 w 1421"/>
                <a:gd name="T45" fmla="*/ 723 h 1864"/>
                <a:gd name="T46" fmla="*/ 874 w 1421"/>
                <a:gd name="T47" fmla="*/ 690 h 1864"/>
                <a:gd name="T48" fmla="*/ 920 w 1421"/>
                <a:gd name="T49" fmla="*/ 610 h 1864"/>
                <a:gd name="T50" fmla="*/ 940 w 1421"/>
                <a:gd name="T51" fmla="*/ 511 h 1864"/>
                <a:gd name="T52" fmla="*/ 934 w 1421"/>
                <a:gd name="T53" fmla="*/ 458 h 1864"/>
                <a:gd name="T54" fmla="*/ 900 w 1421"/>
                <a:gd name="T55" fmla="*/ 372 h 1864"/>
                <a:gd name="T56" fmla="*/ 874 w 1421"/>
                <a:gd name="T57" fmla="*/ 338 h 1864"/>
                <a:gd name="T58" fmla="*/ 780 w 1421"/>
                <a:gd name="T59" fmla="*/ 279 h 1864"/>
                <a:gd name="T60" fmla="*/ 620 w 1421"/>
                <a:gd name="T61" fmla="*/ 252 h 1864"/>
                <a:gd name="T62" fmla="*/ 266 w 1421"/>
                <a:gd name="T63" fmla="*/ 77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1" h="1864">
                  <a:moveTo>
                    <a:pt x="633" y="0"/>
                  </a:moveTo>
                  <a:lnTo>
                    <a:pt x="633" y="0"/>
                  </a:lnTo>
                  <a:lnTo>
                    <a:pt x="707" y="7"/>
                  </a:lnTo>
                  <a:lnTo>
                    <a:pt x="774" y="13"/>
                  </a:lnTo>
                  <a:lnTo>
                    <a:pt x="834" y="27"/>
                  </a:lnTo>
                  <a:lnTo>
                    <a:pt x="887" y="40"/>
                  </a:lnTo>
                  <a:lnTo>
                    <a:pt x="934" y="60"/>
                  </a:lnTo>
                  <a:lnTo>
                    <a:pt x="980" y="86"/>
                  </a:lnTo>
                  <a:lnTo>
                    <a:pt x="1020" y="119"/>
                  </a:lnTo>
                  <a:lnTo>
                    <a:pt x="1060" y="153"/>
                  </a:lnTo>
                  <a:lnTo>
                    <a:pt x="1060" y="153"/>
                  </a:lnTo>
                  <a:lnTo>
                    <a:pt x="1094" y="186"/>
                  </a:lnTo>
                  <a:lnTo>
                    <a:pt x="1121" y="226"/>
                  </a:lnTo>
                  <a:lnTo>
                    <a:pt x="1147" y="272"/>
                  </a:lnTo>
                  <a:lnTo>
                    <a:pt x="1167" y="312"/>
                  </a:lnTo>
                  <a:lnTo>
                    <a:pt x="1181" y="358"/>
                  </a:lnTo>
                  <a:lnTo>
                    <a:pt x="1194" y="411"/>
                  </a:lnTo>
                  <a:lnTo>
                    <a:pt x="1201" y="464"/>
                  </a:lnTo>
                  <a:lnTo>
                    <a:pt x="1207" y="518"/>
                  </a:lnTo>
                  <a:lnTo>
                    <a:pt x="1207" y="518"/>
                  </a:lnTo>
                  <a:lnTo>
                    <a:pt x="1201" y="564"/>
                  </a:lnTo>
                  <a:lnTo>
                    <a:pt x="1194" y="610"/>
                  </a:lnTo>
                  <a:lnTo>
                    <a:pt x="1187" y="657"/>
                  </a:lnTo>
                  <a:lnTo>
                    <a:pt x="1174" y="697"/>
                  </a:lnTo>
                  <a:lnTo>
                    <a:pt x="1154" y="737"/>
                  </a:lnTo>
                  <a:lnTo>
                    <a:pt x="1134" y="776"/>
                  </a:lnTo>
                  <a:lnTo>
                    <a:pt x="1107" y="810"/>
                  </a:lnTo>
                  <a:lnTo>
                    <a:pt x="1080" y="843"/>
                  </a:lnTo>
                  <a:lnTo>
                    <a:pt x="1020" y="902"/>
                  </a:lnTo>
                  <a:lnTo>
                    <a:pt x="947" y="949"/>
                  </a:lnTo>
                  <a:lnTo>
                    <a:pt x="860" y="989"/>
                  </a:lnTo>
                  <a:lnTo>
                    <a:pt x="774" y="1009"/>
                  </a:lnTo>
                  <a:lnTo>
                    <a:pt x="1421" y="1864"/>
                  </a:lnTo>
                  <a:lnTo>
                    <a:pt x="1094" y="1864"/>
                  </a:lnTo>
                  <a:lnTo>
                    <a:pt x="460" y="1028"/>
                  </a:lnTo>
                  <a:lnTo>
                    <a:pt x="266" y="1028"/>
                  </a:lnTo>
                  <a:lnTo>
                    <a:pt x="266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33" y="0"/>
                  </a:lnTo>
                  <a:close/>
                  <a:moveTo>
                    <a:pt x="266" y="770"/>
                  </a:moveTo>
                  <a:lnTo>
                    <a:pt x="620" y="770"/>
                  </a:lnTo>
                  <a:lnTo>
                    <a:pt x="620" y="770"/>
                  </a:lnTo>
                  <a:lnTo>
                    <a:pt x="707" y="770"/>
                  </a:lnTo>
                  <a:lnTo>
                    <a:pt x="780" y="750"/>
                  </a:lnTo>
                  <a:lnTo>
                    <a:pt x="827" y="723"/>
                  </a:lnTo>
                  <a:lnTo>
                    <a:pt x="874" y="690"/>
                  </a:lnTo>
                  <a:lnTo>
                    <a:pt x="874" y="690"/>
                  </a:lnTo>
                  <a:lnTo>
                    <a:pt x="900" y="657"/>
                  </a:lnTo>
                  <a:lnTo>
                    <a:pt x="920" y="610"/>
                  </a:lnTo>
                  <a:lnTo>
                    <a:pt x="934" y="564"/>
                  </a:lnTo>
                  <a:lnTo>
                    <a:pt x="940" y="511"/>
                  </a:lnTo>
                  <a:lnTo>
                    <a:pt x="940" y="511"/>
                  </a:lnTo>
                  <a:lnTo>
                    <a:pt x="934" y="458"/>
                  </a:lnTo>
                  <a:lnTo>
                    <a:pt x="920" y="411"/>
                  </a:lnTo>
                  <a:lnTo>
                    <a:pt x="900" y="372"/>
                  </a:lnTo>
                  <a:lnTo>
                    <a:pt x="874" y="338"/>
                  </a:lnTo>
                  <a:lnTo>
                    <a:pt x="874" y="338"/>
                  </a:lnTo>
                  <a:lnTo>
                    <a:pt x="827" y="305"/>
                  </a:lnTo>
                  <a:lnTo>
                    <a:pt x="780" y="279"/>
                  </a:lnTo>
                  <a:lnTo>
                    <a:pt x="707" y="259"/>
                  </a:lnTo>
                  <a:lnTo>
                    <a:pt x="620" y="252"/>
                  </a:lnTo>
                  <a:lnTo>
                    <a:pt x="266" y="252"/>
                  </a:lnTo>
                  <a:lnTo>
                    <a:pt x="266" y="770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2" name="Freeform 41"/>
            <p:cNvSpPr>
              <a:spLocks noEditPoints="1"/>
            </p:cNvSpPr>
            <p:nvPr/>
          </p:nvSpPr>
          <p:spPr bwMode="auto">
            <a:xfrm>
              <a:off x="16944975" y="1922463"/>
              <a:ext cx="2085975" cy="2959100"/>
            </a:xfrm>
            <a:custGeom>
              <a:avLst/>
              <a:gdLst>
                <a:gd name="T0" fmla="*/ 1034 w 1314"/>
                <a:gd name="T1" fmla="*/ 863 h 1864"/>
                <a:gd name="T2" fmla="*/ 1147 w 1314"/>
                <a:gd name="T3" fmla="*/ 942 h 1864"/>
                <a:gd name="T4" fmla="*/ 1234 w 1314"/>
                <a:gd name="T5" fmla="*/ 1042 h 1864"/>
                <a:gd name="T6" fmla="*/ 1294 w 1314"/>
                <a:gd name="T7" fmla="*/ 1174 h 1864"/>
                <a:gd name="T8" fmla="*/ 1314 w 1314"/>
                <a:gd name="T9" fmla="*/ 1320 h 1864"/>
                <a:gd name="T10" fmla="*/ 1307 w 1314"/>
                <a:gd name="T11" fmla="*/ 1373 h 1864"/>
                <a:gd name="T12" fmla="*/ 1287 w 1314"/>
                <a:gd name="T13" fmla="*/ 1480 h 1864"/>
                <a:gd name="T14" fmla="*/ 1247 w 1314"/>
                <a:gd name="T15" fmla="*/ 1579 h 1864"/>
                <a:gd name="T16" fmla="*/ 1194 w 1314"/>
                <a:gd name="T17" fmla="*/ 1665 h 1864"/>
                <a:gd name="T18" fmla="*/ 1161 w 1314"/>
                <a:gd name="T19" fmla="*/ 1699 h 1864"/>
                <a:gd name="T20" fmla="*/ 1074 w 1314"/>
                <a:gd name="T21" fmla="*/ 1772 h 1864"/>
                <a:gd name="T22" fmla="*/ 974 w 1314"/>
                <a:gd name="T23" fmla="*/ 1818 h 1864"/>
                <a:gd name="T24" fmla="*/ 854 w 1314"/>
                <a:gd name="T25" fmla="*/ 1851 h 1864"/>
                <a:gd name="T26" fmla="*/ 713 w 1314"/>
                <a:gd name="T27" fmla="*/ 1864 h 1864"/>
                <a:gd name="T28" fmla="*/ 0 w 1314"/>
                <a:gd name="T29" fmla="*/ 0 h 1864"/>
                <a:gd name="T30" fmla="*/ 620 w 1314"/>
                <a:gd name="T31" fmla="*/ 0 h 1864"/>
                <a:gd name="T32" fmla="*/ 760 w 1314"/>
                <a:gd name="T33" fmla="*/ 13 h 1864"/>
                <a:gd name="T34" fmla="*/ 874 w 1314"/>
                <a:gd name="T35" fmla="*/ 40 h 1864"/>
                <a:gd name="T36" fmla="*/ 967 w 1314"/>
                <a:gd name="T37" fmla="*/ 86 h 1864"/>
                <a:gd name="T38" fmla="*/ 1040 w 1314"/>
                <a:gd name="T39" fmla="*/ 139 h 1864"/>
                <a:gd name="T40" fmla="*/ 1074 w 1314"/>
                <a:gd name="T41" fmla="*/ 179 h 1864"/>
                <a:gd name="T42" fmla="*/ 1127 w 1314"/>
                <a:gd name="T43" fmla="*/ 259 h 1864"/>
                <a:gd name="T44" fmla="*/ 1167 w 1314"/>
                <a:gd name="T45" fmla="*/ 352 h 1864"/>
                <a:gd name="T46" fmla="*/ 1187 w 1314"/>
                <a:gd name="T47" fmla="*/ 458 h 1864"/>
                <a:gd name="T48" fmla="*/ 1194 w 1314"/>
                <a:gd name="T49" fmla="*/ 518 h 1864"/>
                <a:gd name="T50" fmla="*/ 1181 w 1314"/>
                <a:gd name="T51" fmla="*/ 617 h 1864"/>
                <a:gd name="T52" fmla="*/ 1147 w 1314"/>
                <a:gd name="T53" fmla="*/ 710 h 1864"/>
                <a:gd name="T54" fmla="*/ 1094 w 1314"/>
                <a:gd name="T55" fmla="*/ 790 h 1864"/>
                <a:gd name="T56" fmla="*/ 1034 w 1314"/>
                <a:gd name="T57" fmla="*/ 863 h 1864"/>
                <a:gd name="T58" fmla="*/ 266 w 1314"/>
                <a:gd name="T59" fmla="*/ 770 h 1864"/>
                <a:gd name="T60" fmla="*/ 607 w 1314"/>
                <a:gd name="T61" fmla="*/ 770 h 1864"/>
                <a:gd name="T62" fmla="*/ 760 w 1314"/>
                <a:gd name="T63" fmla="*/ 750 h 1864"/>
                <a:gd name="T64" fmla="*/ 854 w 1314"/>
                <a:gd name="T65" fmla="*/ 690 h 1864"/>
                <a:gd name="T66" fmla="*/ 887 w 1314"/>
                <a:gd name="T67" fmla="*/ 657 h 1864"/>
                <a:gd name="T68" fmla="*/ 920 w 1314"/>
                <a:gd name="T69" fmla="*/ 564 h 1864"/>
                <a:gd name="T70" fmla="*/ 927 w 1314"/>
                <a:gd name="T71" fmla="*/ 511 h 1864"/>
                <a:gd name="T72" fmla="*/ 907 w 1314"/>
                <a:gd name="T73" fmla="*/ 411 h 1864"/>
                <a:gd name="T74" fmla="*/ 854 w 1314"/>
                <a:gd name="T75" fmla="*/ 332 h 1864"/>
                <a:gd name="T76" fmla="*/ 814 w 1314"/>
                <a:gd name="T77" fmla="*/ 299 h 1864"/>
                <a:gd name="T78" fmla="*/ 693 w 1314"/>
                <a:gd name="T79" fmla="*/ 259 h 1864"/>
                <a:gd name="T80" fmla="*/ 266 w 1314"/>
                <a:gd name="T81" fmla="*/ 252 h 1864"/>
                <a:gd name="T82" fmla="*/ 266 w 1314"/>
                <a:gd name="T83" fmla="*/ 1612 h 1864"/>
                <a:gd name="T84" fmla="*/ 700 w 1314"/>
                <a:gd name="T85" fmla="*/ 1612 h 1864"/>
                <a:gd name="T86" fmla="*/ 834 w 1314"/>
                <a:gd name="T87" fmla="*/ 1599 h 1864"/>
                <a:gd name="T88" fmla="*/ 900 w 1314"/>
                <a:gd name="T89" fmla="*/ 1573 h 1864"/>
                <a:gd name="T90" fmla="*/ 974 w 1314"/>
                <a:gd name="T91" fmla="*/ 1513 h 1864"/>
                <a:gd name="T92" fmla="*/ 1000 w 1314"/>
                <a:gd name="T93" fmla="*/ 1473 h 1864"/>
                <a:gd name="T94" fmla="*/ 1040 w 1314"/>
                <a:gd name="T95" fmla="*/ 1373 h 1864"/>
                <a:gd name="T96" fmla="*/ 1047 w 1314"/>
                <a:gd name="T97" fmla="*/ 1320 h 1864"/>
                <a:gd name="T98" fmla="*/ 1027 w 1314"/>
                <a:gd name="T99" fmla="*/ 1208 h 1864"/>
                <a:gd name="T100" fmla="*/ 974 w 1314"/>
                <a:gd name="T101" fmla="*/ 1121 h 1864"/>
                <a:gd name="T102" fmla="*/ 927 w 1314"/>
                <a:gd name="T103" fmla="*/ 1082 h 1864"/>
                <a:gd name="T104" fmla="*/ 867 w 1314"/>
                <a:gd name="T105" fmla="*/ 1048 h 1864"/>
                <a:gd name="T106" fmla="*/ 794 w 1314"/>
                <a:gd name="T107" fmla="*/ 1035 h 1864"/>
                <a:gd name="T108" fmla="*/ 266 w 1314"/>
                <a:gd name="T109" fmla="*/ 102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14" h="1864">
                  <a:moveTo>
                    <a:pt x="1034" y="863"/>
                  </a:moveTo>
                  <a:lnTo>
                    <a:pt x="1034" y="863"/>
                  </a:lnTo>
                  <a:lnTo>
                    <a:pt x="1094" y="896"/>
                  </a:lnTo>
                  <a:lnTo>
                    <a:pt x="1147" y="942"/>
                  </a:lnTo>
                  <a:lnTo>
                    <a:pt x="1194" y="989"/>
                  </a:lnTo>
                  <a:lnTo>
                    <a:pt x="1234" y="1042"/>
                  </a:lnTo>
                  <a:lnTo>
                    <a:pt x="1267" y="1108"/>
                  </a:lnTo>
                  <a:lnTo>
                    <a:pt x="1294" y="1174"/>
                  </a:lnTo>
                  <a:lnTo>
                    <a:pt x="1307" y="1241"/>
                  </a:lnTo>
                  <a:lnTo>
                    <a:pt x="1314" y="1320"/>
                  </a:lnTo>
                  <a:lnTo>
                    <a:pt x="1314" y="1320"/>
                  </a:lnTo>
                  <a:lnTo>
                    <a:pt x="1307" y="1373"/>
                  </a:lnTo>
                  <a:lnTo>
                    <a:pt x="1301" y="1427"/>
                  </a:lnTo>
                  <a:lnTo>
                    <a:pt x="1287" y="1480"/>
                  </a:lnTo>
                  <a:lnTo>
                    <a:pt x="1274" y="1533"/>
                  </a:lnTo>
                  <a:lnTo>
                    <a:pt x="1247" y="1579"/>
                  </a:lnTo>
                  <a:lnTo>
                    <a:pt x="1221" y="1619"/>
                  </a:lnTo>
                  <a:lnTo>
                    <a:pt x="1194" y="1665"/>
                  </a:lnTo>
                  <a:lnTo>
                    <a:pt x="1161" y="1699"/>
                  </a:lnTo>
                  <a:lnTo>
                    <a:pt x="1161" y="1699"/>
                  </a:lnTo>
                  <a:lnTo>
                    <a:pt x="1120" y="1738"/>
                  </a:lnTo>
                  <a:lnTo>
                    <a:pt x="1074" y="1772"/>
                  </a:lnTo>
                  <a:lnTo>
                    <a:pt x="1027" y="1798"/>
                  </a:lnTo>
                  <a:lnTo>
                    <a:pt x="974" y="1818"/>
                  </a:lnTo>
                  <a:lnTo>
                    <a:pt x="920" y="1838"/>
                  </a:lnTo>
                  <a:lnTo>
                    <a:pt x="854" y="1851"/>
                  </a:lnTo>
                  <a:lnTo>
                    <a:pt x="787" y="1858"/>
                  </a:lnTo>
                  <a:lnTo>
                    <a:pt x="713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20" y="0"/>
                  </a:lnTo>
                  <a:lnTo>
                    <a:pt x="620" y="0"/>
                  </a:lnTo>
                  <a:lnTo>
                    <a:pt x="693" y="7"/>
                  </a:lnTo>
                  <a:lnTo>
                    <a:pt x="760" y="13"/>
                  </a:lnTo>
                  <a:lnTo>
                    <a:pt x="820" y="20"/>
                  </a:lnTo>
                  <a:lnTo>
                    <a:pt x="874" y="40"/>
                  </a:lnTo>
                  <a:lnTo>
                    <a:pt x="920" y="60"/>
                  </a:lnTo>
                  <a:lnTo>
                    <a:pt x="967" y="86"/>
                  </a:lnTo>
                  <a:lnTo>
                    <a:pt x="1007" y="113"/>
                  </a:lnTo>
                  <a:lnTo>
                    <a:pt x="1040" y="139"/>
                  </a:lnTo>
                  <a:lnTo>
                    <a:pt x="1040" y="139"/>
                  </a:lnTo>
                  <a:lnTo>
                    <a:pt x="1074" y="179"/>
                  </a:lnTo>
                  <a:lnTo>
                    <a:pt x="1107" y="219"/>
                  </a:lnTo>
                  <a:lnTo>
                    <a:pt x="1127" y="259"/>
                  </a:lnTo>
                  <a:lnTo>
                    <a:pt x="1154" y="305"/>
                  </a:lnTo>
                  <a:lnTo>
                    <a:pt x="1167" y="352"/>
                  </a:lnTo>
                  <a:lnTo>
                    <a:pt x="1181" y="405"/>
                  </a:lnTo>
                  <a:lnTo>
                    <a:pt x="1187" y="458"/>
                  </a:lnTo>
                  <a:lnTo>
                    <a:pt x="1194" y="518"/>
                  </a:lnTo>
                  <a:lnTo>
                    <a:pt x="1194" y="518"/>
                  </a:lnTo>
                  <a:lnTo>
                    <a:pt x="1187" y="564"/>
                  </a:lnTo>
                  <a:lnTo>
                    <a:pt x="1181" y="617"/>
                  </a:lnTo>
                  <a:lnTo>
                    <a:pt x="1167" y="664"/>
                  </a:lnTo>
                  <a:lnTo>
                    <a:pt x="1147" y="710"/>
                  </a:lnTo>
                  <a:lnTo>
                    <a:pt x="1120" y="750"/>
                  </a:lnTo>
                  <a:lnTo>
                    <a:pt x="1094" y="790"/>
                  </a:lnTo>
                  <a:lnTo>
                    <a:pt x="1067" y="829"/>
                  </a:lnTo>
                  <a:lnTo>
                    <a:pt x="1034" y="863"/>
                  </a:lnTo>
                  <a:lnTo>
                    <a:pt x="1034" y="863"/>
                  </a:lnTo>
                  <a:close/>
                  <a:moveTo>
                    <a:pt x="266" y="770"/>
                  </a:moveTo>
                  <a:lnTo>
                    <a:pt x="607" y="770"/>
                  </a:lnTo>
                  <a:lnTo>
                    <a:pt x="607" y="770"/>
                  </a:lnTo>
                  <a:lnTo>
                    <a:pt x="693" y="770"/>
                  </a:lnTo>
                  <a:lnTo>
                    <a:pt x="760" y="750"/>
                  </a:lnTo>
                  <a:lnTo>
                    <a:pt x="814" y="730"/>
                  </a:lnTo>
                  <a:lnTo>
                    <a:pt x="854" y="690"/>
                  </a:lnTo>
                  <a:lnTo>
                    <a:pt x="854" y="690"/>
                  </a:lnTo>
                  <a:lnTo>
                    <a:pt x="887" y="657"/>
                  </a:lnTo>
                  <a:lnTo>
                    <a:pt x="907" y="610"/>
                  </a:lnTo>
                  <a:lnTo>
                    <a:pt x="920" y="564"/>
                  </a:lnTo>
                  <a:lnTo>
                    <a:pt x="927" y="511"/>
                  </a:lnTo>
                  <a:lnTo>
                    <a:pt x="927" y="511"/>
                  </a:lnTo>
                  <a:lnTo>
                    <a:pt x="920" y="458"/>
                  </a:lnTo>
                  <a:lnTo>
                    <a:pt x="907" y="411"/>
                  </a:lnTo>
                  <a:lnTo>
                    <a:pt x="887" y="372"/>
                  </a:lnTo>
                  <a:lnTo>
                    <a:pt x="854" y="332"/>
                  </a:lnTo>
                  <a:lnTo>
                    <a:pt x="854" y="332"/>
                  </a:lnTo>
                  <a:lnTo>
                    <a:pt x="814" y="299"/>
                  </a:lnTo>
                  <a:lnTo>
                    <a:pt x="760" y="272"/>
                  </a:lnTo>
                  <a:lnTo>
                    <a:pt x="693" y="259"/>
                  </a:lnTo>
                  <a:lnTo>
                    <a:pt x="607" y="252"/>
                  </a:lnTo>
                  <a:lnTo>
                    <a:pt x="266" y="252"/>
                  </a:lnTo>
                  <a:lnTo>
                    <a:pt x="266" y="770"/>
                  </a:lnTo>
                  <a:close/>
                  <a:moveTo>
                    <a:pt x="266" y="1612"/>
                  </a:moveTo>
                  <a:lnTo>
                    <a:pt x="700" y="1612"/>
                  </a:lnTo>
                  <a:lnTo>
                    <a:pt x="700" y="1612"/>
                  </a:lnTo>
                  <a:lnTo>
                    <a:pt x="794" y="1606"/>
                  </a:lnTo>
                  <a:lnTo>
                    <a:pt x="834" y="1599"/>
                  </a:lnTo>
                  <a:lnTo>
                    <a:pt x="867" y="1586"/>
                  </a:lnTo>
                  <a:lnTo>
                    <a:pt x="900" y="1573"/>
                  </a:lnTo>
                  <a:lnTo>
                    <a:pt x="927" y="1553"/>
                  </a:lnTo>
                  <a:lnTo>
                    <a:pt x="974" y="1513"/>
                  </a:lnTo>
                  <a:lnTo>
                    <a:pt x="974" y="1513"/>
                  </a:lnTo>
                  <a:lnTo>
                    <a:pt x="1000" y="1473"/>
                  </a:lnTo>
                  <a:lnTo>
                    <a:pt x="1027" y="1427"/>
                  </a:lnTo>
                  <a:lnTo>
                    <a:pt x="1040" y="1373"/>
                  </a:lnTo>
                  <a:lnTo>
                    <a:pt x="1047" y="1320"/>
                  </a:lnTo>
                  <a:lnTo>
                    <a:pt x="1047" y="1320"/>
                  </a:lnTo>
                  <a:lnTo>
                    <a:pt x="1040" y="1261"/>
                  </a:lnTo>
                  <a:lnTo>
                    <a:pt x="1027" y="1208"/>
                  </a:lnTo>
                  <a:lnTo>
                    <a:pt x="1000" y="1161"/>
                  </a:lnTo>
                  <a:lnTo>
                    <a:pt x="974" y="1121"/>
                  </a:lnTo>
                  <a:lnTo>
                    <a:pt x="974" y="1121"/>
                  </a:lnTo>
                  <a:lnTo>
                    <a:pt x="927" y="1082"/>
                  </a:lnTo>
                  <a:lnTo>
                    <a:pt x="900" y="1068"/>
                  </a:lnTo>
                  <a:lnTo>
                    <a:pt x="867" y="1048"/>
                  </a:lnTo>
                  <a:lnTo>
                    <a:pt x="834" y="1042"/>
                  </a:lnTo>
                  <a:lnTo>
                    <a:pt x="794" y="1035"/>
                  </a:lnTo>
                  <a:lnTo>
                    <a:pt x="700" y="1028"/>
                  </a:lnTo>
                  <a:lnTo>
                    <a:pt x="266" y="1028"/>
                  </a:lnTo>
                  <a:lnTo>
                    <a:pt x="266" y="1612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4" name="Freeform 42"/>
            <p:cNvSpPr>
              <a:spLocks noEditPoints="1"/>
            </p:cNvSpPr>
            <p:nvPr/>
          </p:nvSpPr>
          <p:spPr bwMode="auto">
            <a:xfrm>
              <a:off x="-15989300" y="1922463"/>
              <a:ext cx="2722563" cy="2959100"/>
            </a:xfrm>
            <a:custGeom>
              <a:avLst/>
              <a:gdLst>
                <a:gd name="T0" fmla="*/ 0 w 1715"/>
                <a:gd name="T1" fmla="*/ 1864 h 1864"/>
                <a:gd name="T2" fmla="*/ 688 w 1715"/>
                <a:gd name="T3" fmla="*/ 0 h 1864"/>
                <a:gd name="T4" fmla="*/ 1028 w 1715"/>
                <a:gd name="T5" fmla="*/ 0 h 1864"/>
                <a:gd name="T6" fmla="*/ 1715 w 1715"/>
                <a:gd name="T7" fmla="*/ 1864 h 1864"/>
                <a:gd name="T8" fmla="*/ 1355 w 1715"/>
                <a:gd name="T9" fmla="*/ 1864 h 1864"/>
                <a:gd name="T10" fmla="*/ 1195 w 1715"/>
                <a:gd name="T11" fmla="*/ 1427 h 1864"/>
                <a:gd name="T12" fmla="*/ 521 w 1715"/>
                <a:gd name="T13" fmla="*/ 1427 h 1864"/>
                <a:gd name="T14" fmla="*/ 361 w 1715"/>
                <a:gd name="T15" fmla="*/ 1864 h 1864"/>
                <a:gd name="T16" fmla="*/ 0 w 1715"/>
                <a:gd name="T17" fmla="*/ 1864 h 1864"/>
                <a:gd name="T18" fmla="*/ 641 w 1715"/>
                <a:gd name="T19" fmla="*/ 1108 h 1864"/>
                <a:gd name="T20" fmla="*/ 1075 w 1715"/>
                <a:gd name="T21" fmla="*/ 1108 h 1864"/>
                <a:gd name="T22" fmla="*/ 861 w 1715"/>
                <a:gd name="T23" fmla="*/ 511 h 1864"/>
                <a:gd name="T24" fmla="*/ 641 w 1715"/>
                <a:gd name="T25" fmla="*/ 110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5" h="1864">
                  <a:moveTo>
                    <a:pt x="0" y="1864"/>
                  </a:moveTo>
                  <a:lnTo>
                    <a:pt x="688" y="0"/>
                  </a:lnTo>
                  <a:lnTo>
                    <a:pt x="1028" y="0"/>
                  </a:lnTo>
                  <a:lnTo>
                    <a:pt x="1715" y="1864"/>
                  </a:lnTo>
                  <a:lnTo>
                    <a:pt x="1355" y="1864"/>
                  </a:lnTo>
                  <a:lnTo>
                    <a:pt x="1195" y="1427"/>
                  </a:lnTo>
                  <a:lnTo>
                    <a:pt x="521" y="1427"/>
                  </a:lnTo>
                  <a:lnTo>
                    <a:pt x="361" y="1864"/>
                  </a:lnTo>
                  <a:lnTo>
                    <a:pt x="0" y="1864"/>
                  </a:lnTo>
                  <a:close/>
                  <a:moveTo>
                    <a:pt x="641" y="1108"/>
                  </a:moveTo>
                  <a:lnTo>
                    <a:pt x="1075" y="1108"/>
                  </a:lnTo>
                  <a:lnTo>
                    <a:pt x="861" y="511"/>
                  </a:lnTo>
                  <a:lnTo>
                    <a:pt x="641" y="1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5" name="Freeform 43"/>
            <p:cNvSpPr>
              <a:spLocks noEditPoints="1"/>
            </p:cNvSpPr>
            <p:nvPr/>
          </p:nvSpPr>
          <p:spPr bwMode="auto">
            <a:xfrm>
              <a:off x="-8288338" y="1922463"/>
              <a:ext cx="2722563" cy="2959100"/>
            </a:xfrm>
            <a:custGeom>
              <a:avLst/>
              <a:gdLst>
                <a:gd name="T0" fmla="*/ 0 w 1715"/>
                <a:gd name="T1" fmla="*/ 1864 h 1864"/>
                <a:gd name="T2" fmla="*/ 688 w 1715"/>
                <a:gd name="T3" fmla="*/ 0 h 1864"/>
                <a:gd name="T4" fmla="*/ 1035 w 1715"/>
                <a:gd name="T5" fmla="*/ 0 h 1864"/>
                <a:gd name="T6" fmla="*/ 1715 w 1715"/>
                <a:gd name="T7" fmla="*/ 1864 h 1864"/>
                <a:gd name="T8" fmla="*/ 1355 w 1715"/>
                <a:gd name="T9" fmla="*/ 1864 h 1864"/>
                <a:gd name="T10" fmla="*/ 1195 w 1715"/>
                <a:gd name="T11" fmla="*/ 1427 h 1864"/>
                <a:gd name="T12" fmla="*/ 528 w 1715"/>
                <a:gd name="T13" fmla="*/ 1427 h 1864"/>
                <a:gd name="T14" fmla="*/ 361 w 1715"/>
                <a:gd name="T15" fmla="*/ 1864 h 1864"/>
                <a:gd name="T16" fmla="*/ 0 w 1715"/>
                <a:gd name="T17" fmla="*/ 1864 h 1864"/>
                <a:gd name="T18" fmla="*/ 641 w 1715"/>
                <a:gd name="T19" fmla="*/ 1108 h 1864"/>
                <a:gd name="T20" fmla="*/ 1081 w 1715"/>
                <a:gd name="T21" fmla="*/ 1108 h 1864"/>
                <a:gd name="T22" fmla="*/ 861 w 1715"/>
                <a:gd name="T23" fmla="*/ 511 h 1864"/>
                <a:gd name="T24" fmla="*/ 641 w 1715"/>
                <a:gd name="T25" fmla="*/ 110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5" h="1864">
                  <a:moveTo>
                    <a:pt x="0" y="1864"/>
                  </a:moveTo>
                  <a:lnTo>
                    <a:pt x="688" y="0"/>
                  </a:lnTo>
                  <a:lnTo>
                    <a:pt x="1035" y="0"/>
                  </a:lnTo>
                  <a:lnTo>
                    <a:pt x="1715" y="1864"/>
                  </a:lnTo>
                  <a:lnTo>
                    <a:pt x="1355" y="1864"/>
                  </a:lnTo>
                  <a:lnTo>
                    <a:pt x="1195" y="1427"/>
                  </a:lnTo>
                  <a:lnTo>
                    <a:pt x="528" y="1427"/>
                  </a:lnTo>
                  <a:lnTo>
                    <a:pt x="361" y="1864"/>
                  </a:lnTo>
                  <a:lnTo>
                    <a:pt x="0" y="1864"/>
                  </a:lnTo>
                  <a:close/>
                  <a:moveTo>
                    <a:pt x="641" y="1108"/>
                  </a:moveTo>
                  <a:lnTo>
                    <a:pt x="1081" y="1108"/>
                  </a:lnTo>
                  <a:lnTo>
                    <a:pt x="861" y="511"/>
                  </a:lnTo>
                  <a:lnTo>
                    <a:pt x="641" y="1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7" name="Freeform 44"/>
            <p:cNvSpPr>
              <a:spLocks/>
            </p:cNvSpPr>
            <p:nvPr/>
          </p:nvSpPr>
          <p:spPr bwMode="auto">
            <a:xfrm>
              <a:off x="-12990513" y="1922463"/>
              <a:ext cx="2532063" cy="2959100"/>
            </a:xfrm>
            <a:custGeom>
              <a:avLst/>
              <a:gdLst>
                <a:gd name="T0" fmla="*/ 0 w 1595"/>
                <a:gd name="T1" fmla="*/ 0 h 1864"/>
                <a:gd name="T2" fmla="*/ 273 w 1595"/>
                <a:gd name="T3" fmla="*/ 0 h 1864"/>
                <a:gd name="T4" fmla="*/ 1234 w 1595"/>
                <a:gd name="T5" fmla="*/ 1188 h 1864"/>
                <a:gd name="T6" fmla="*/ 1234 w 1595"/>
                <a:gd name="T7" fmla="*/ 0 h 1864"/>
                <a:gd name="T8" fmla="*/ 1595 w 1595"/>
                <a:gd name="T9" fmla="*/ 0 h 1864"/>
                <a:gd name="T10" fmla="*/ 1595 w 1595"/>
                <a:gd name="T11" fmla="*/ 1864 h 1864"/>
                <a:gd name="T12" fmla="*/ 1341 w 1595"/>
                <a:gd name="T13" fmla="*/ 1864 h 1864"/>
                <a:gd name="T14" fmla="*/ 360 w 1595"/>
                <a:gd name="T15" fmla="*/ 650 h 1864"/>
                <a:gd name="T16" fmla="*/ 360 w 1595"/>
                <a:gd name="T17" fmla="*/ 1864 h 1864"/>
                <a:gd name="T18" fmla="*/ 0 w 1595"/>
                <a:gd name="T19" fmla="*/ 1864 h 1864"/>
                <a:gd name="T20" fmla="*/ 0 w 1595"/>
                <a:gd name="T21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5" h="1864">
                  <a:moveTo>
                    <a:pt x="0" y="0"/>
                  </a:moveTo>
                  <a:lnTo>
                    <a:pt x="273" y="0"/>
                  </a:lnTo>
                  <a:lnTo>
                    <a:pt x="1234" y="1188"/>
                  </a:lnTo>
                  <a:lnTo>
                    <a:pt x="1234" y="0"/>
                  </a:lnTo>
                  <a:lnTo>
                    <a:pt x="1595" y="0"/>
                  </a:lnTo>
                  <a:lnTo>
                    <a:pt x="1595" y="1864"/>
                  </a:lnTo>
                  <a:lnTo>
                    <a:pt x="1341" y="1864"/>
                  </a:lnTo>
                  <a:lnTo>
                    <a:pt x="360" y="650"/>
                  </a:lnTo>
                  <a:lnTo>
                    <a:pt x="360" y="1864"/>
                  </a:lnTo>
                  <a:lnTo>
                    <a:pt x="0" y="18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8" name="Freeform 45"/>
            <p:cNvSpPr>
              <a:spLocks/>
            </p:cNvSpPr>
            <p:nvPr/>
          </p:nvSpPr>
          <p:spPr bwMode="auto">
            <a:xfrm>
              <a:off x="-10120313" y="1922463"/>
              <a:ext cx="2139950" cy="2959100"/>
            </a:xfrm>
            <a:custGeom>
              <a:avLst/>
              <a:gdLst>
                <a:gd name="T0" fmla="*/ 1348 w 1348"/>
                <a:gd name="T1" fmla="*/ 0 h 1864"/>
                <a:gd name="T2" fmla="*/ 1348 w 1348"/>
                <a:gd name="T3" fmla="*/ 319 h 1864"/>
                <a:gd name="T4" fmla="*/ 854 w 1348"/>
                <a:gd name="T5" fmla="*/ 319 h 1864"/>
                <a:gd name="T6" fmla="*/ 854 w 1348"/>
                <a:gd name="T7" fmla="*/ 1864 h 1864"/>
                <a:gd name="T8" fmla="*/ 494 w 1348"/>
                <a:gd name="T9" fmla="*/ 1864 h 1864"/>
                <a:gd name="T10" fmla="*/ 494 w 1348"/>
                <a:gd name="T11" fmla="*/ 319 h 1864"/>
                <a:gd name="T12" fmla="*/ 0 w 1348"/>
                <a:gd name="T13" fmla="*/ 319 h 1864"/>
                <a:gd name="T14" fmla="*/ 0 w 1348"/>
                <a:gd name="T15" fmla="*/ 0 h 1864"/>
                <a:gd name="T16" fmla="*/ 1348 w 1348"/>
                <a:gd name="T17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8" h="1864">
                  <a:moveTo>
                    <a:pt x="1348" y="0"/>
                  </a:moveTo>
                  <a:lnTo>
                    <a:pt x="1348" y="319"/>
                  </a:lnTo>
                  <a:lnTo>
                    <a:pt x="854" y="319"/>
                  </a:lnTo>
                  <a:lnTo>
                    <a:pt x="854" y="1864"/>
                  </a:lnTo>
                  <a:lnTo>
                    <a:pt x="494" y="1864"/>
                  </a:lnTo>
                  <a:lnTo>
                    <a:pt x="494" y="319"/>
                  </a:lnTo>
                  <a:lnTo>
                    <a:pt x="0" y="319"/>
                  </a:lnTo>
                  <a:lnTo>
                    <a:pt x="0" y="0"/>
                  </a:lnTo>
                  <a:lnTo>
                    <a:pt x="13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9" name="Freeform 46"/>
            <p:cNvSpPr>
              <a:spLocks noEditPoints="1"/>
            </p:cNvSpPr>
            <p:nvPr/>
          </p:nvSpPr>
          <p:spPr bwMode="auto">
            <a:xfrm>
              <a:off x="-5289550" y="1922463"/>
              <a:ext cx="2530475" cy="2959100"/>
            </a:xfrm>
            <a:custGeom>
              <a:avLst/>
              <a:gdLst>
                <a:gd name="T0" fmla="*/ 1014 w 1594"/>
                <a:gd name="T1" fmla="*/ 1055 h 1864"/>
                <a:gd name="T2" fmla="*/ 1061 w 1594"/>
                <a:gd name="T3" fmla="*/ 1035 h 1864"/>
                <a:gd name="T4" fmla="*/ 1154 w 1594"/>
                <a:gd name="T5" fmla="*/ 975 h 1864"/>
                <a:gd name="T6" fmla="*/ 1187 w 1594"/>
                <a:gd name="T7" fmla="*/ 942 h 1864"/>
                <a:gd name="T8" fmla="*/ 1254 w 1594"/>
                <a:gd name="T9" fmla="*/ 863 h 1864"/>
                <a:gd name="T10" fmla="*/ 1301 w 1594"/>
                <a:gd name="T11" fmla="*/ 763 h 1864"/>
                <a:gd name="T12" fmla="*/ 1328 w 1594"/>
                <a:gd name="T13" fmla="*/ 664 h 1864"/>
                <a:gd name="T14" fmla="*/ 1341 w 1594"/>
                <a:gd name="T15" fmla="*/ 557 h 1864"/>
                <a:gd name="T16" fmla="*/ 1334 w 1594"/>
                <a:gd name="T17" fmla="*/ 498 h 1864"/>
                <a:gd name="T18" fmla="*/ 1314 w 1594"/>
                <a:gd name="T19" fmla="*/ 392 h 1864"/>
                <a:gd name="T20" fmla="*/ 1281 w 1594"/>
                <a:gd name="T21" fmla="*/ 292 h 1864"/>
                <a:gd name="T22" fmla="*/ 1221 w 1594"/>
                <a:gd name="T23" fmla="*/ 206 h 1864"/>
                <a:gd name="T24" fmla="*/ 1187 w 1594"/>
                <a:gd name="T25" fmla="*/ 166 h 1864"/>
                <a:gd name="T26" fmla="*/ 1107 w 1594"/>
                <a:gd name="T27" fmla="*/ 100 h 1864"/>
                <a:gd name="T28" fmla="*/ 1001 w 1594"/>
                <a:gd name="T29" fmla="*/ 46 h 1864"/>
                <a:gd name="T30" fmla="*/ 867 w 1594"/>
                <a:gd name="T31" fmla="*/ 13 h 1864"/>
                <a:gd name="T32" fmla="*/ 700 w 1594"/>
                <a:gd name="T33" fmla="*/ 0 h 1864"/>
                <a:gd name="T34" fmla="*/ 0 w 1594"/>
                <a:gd name="T35" fmla="*/ 1864 h 1864"/>
                <a:gd name="T36" fmla="*/ 360 w 1594"/>
                <a:gd name="T37" fmla="*/ 1108 h 1864"/>
                <a:gd name="T38" fmla="*/ 1201 w 1594"/>
                <a:gd name="T39" fmla="*/ 1864 h 1864"/>
                <a:gd name="T40" fmla="*/ 360 w 1594"/>
                <a:gd name="T41" fmla="*/ 319 h 1864"/>
                <a:gd name="T42" fmla="*/ 687 w 1594"/>
                <a:gd name="T43" fmla="*/ 319 h 1864"/>
                <a:gd name="T44" fmla="*/ 834 w 1594"/>
                <a:gd name="T45" fmla="*/ 338 h 1864"/>
                <a:gd name="T46" fmla="*/ 914 w 1594"/>
                <a:gd name="T47" fmla="*/ 398 h 1864"/>
                <a:gd name="T48" fmla="*/ 941 w 1594"/>
                <a:gd name="T49" fmla="*/ 431 h 1864"/>
                <a:gd name="T50" fmla="*/ 974 w 1594"/>
                <a:gd name="T51" fmla="*/ 511 h 1864"/>
                <a:gd name="T52" fmla="*/ 974 w 1594"/>
                <a:gd name="T53" fmla="*/ 557 h 1864"/>
                <a:gd name="T54" fmla="*/ 961 w 1594"/>
                <a:gd name="T55" fmla="*/ 637 h 1864"/>
                <a:gd name="T56" fmla="*/ 914 w 1594"/>
                <a:gd name="T57" fmla="*/ 710 h 1864"/>
                <a:gd name="T58" fmla="*/ 881 w 1594"/>
                <a:gd name="T59" fmla="*/ 743 h 1864"/>
                <a:gd name="T60" fmla="*/ 767 w 1594"/>
                <a:gd name="T61" fmla="*/ 783 h 1864"/>
                <a:gd name="T62" fmla="*/ 360 w 1594"/>
                <a:gd name="T63" fmla="*/ 783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94" h="1864">
                  <a:moveTo>
                    <a:pt x="1594" y="1864"/>
                  </a:moveTo>
                  <a:lnTo>
                    <a:pt x="1014" y="1055"/>
                  </a:lnTo>
                  <a:lnTo>
                    <a:pt x="1014" y="1055"/>
                  </a:lnTo>
                  <a:lnTo>
                    <a:pt x="1061" y="1035"/>
                  </a:lnTo>
                  <a:lnTo>
                    <a:pt x="1107" y="1009"/>
                  </a:lnTo>
                  <a:lnTo>
                    <a:pt x="1154" y="975"/>
                  </a:lnTo>
                  <a:lnTo>
                    <a:pt x="1187" y="942"/>
                  </a:lnTo>
                  <a:lnTo>
                    <a:pt x="1187" y="942"/>
                  </a:lnTo>
                  <a:lnTo>
                    <a:pt x="1221" y="902"/>
                  </a:lnTo>
                  <a:lnTo>
                    <a:pt x="1254" y="863"/>
                  </a:lnTo>
                  <a:lnTo>
                    <a:pt x="1281" y="816"/>
                  </a:lnTo>
                  <a:lnTo>
                    <a:pt x="1301" y="763"/>
                  </a:lnTo>
                  <a:lnTo>
                    <a:pt x="1314" y="717"/>
                  </a:lnTo>
                  <a:lnTo>
                    <a:pt x="1328" y="664"/>
                  </a:lnTo>
                  <a:lnTo>
                    <a:pt x="1334" y="610"/>
                  </a:lnTo>
                  <a:lnTo>
                    <a:pt x="1341" y="557"/>
                  </a:lnTo>
                  <a:lnTo>
                    <a:pt x="1341" y="557"/>
                  </a:lnTo>
                  <a:lnTo>
                    <a:pt x="1334" y="498"/>
                  </a:lnTo>
                  <a:lnTo>
                    <a:pt x="1328" y="445"/>
                  </a:lnTo>
                  <a:lnTo>
                    <a:pt x="1314" y="392"/>
                  </a:lnTo>
                  <a:lnTo>
                    <a:pt x="1301" y="345"/>
                  </a:lnTo>
                  <a:lnTo>
                    <a:pt x="1281" y="292"/>
                  </a:lnTo>
                  <a:lnTo>
                    <a:pt x="1254" y="252"/>
                  </a:lnTo>
                  <a:lnTo>
                    <a:pt x="1221" y="206"/>
                  </a:lnTo>
                  <a:lnTo>
                    <a:pt x="1187" y="166"/>
                  </a:lnTo>
                  <a:lnTo>
                    <a:pt x="1187" y="166"/>
                  </a:lnTo>
                  <a:lnTo>
                    <a:pt x="1147" y="133"/>
                  </a:lnTo>
                  <a:lnTo>
                    <a:pt x="1107" y="100"/>
                  </a:lnTo>
                  <a:lnTo>
                    <a:pt x="1054" y="66"/>
                  </a:lnTo>
                  <a:lnTo>
                    <a:pt x="1001" y="46"/>
                  </a:lnTo>
                  <a:lnTo>
                    <a:pt x="934" y="27"/>
                  </a:lnTo>
                  <a:lnTo>
                    <a:pt x="867" y="13"/>
                  </a:lnTo>
                  <a:lnTo>
                    <a:pt x="787" y="7"/>
                  </a:lnTo>
                  <a:lnTo>
                    <a:pt x="700" y="0"/>
                  </a:lnTo>
                  <a:lnTo>
                    <a:pt x="0" y="0"/>
                  </a:lnTo>
                  <a:lnTo>
                    <a:pt x="0" y="1864"/>
                  </a:lnTo>
                  <a:lnTo>
                    <a:pt x="360" y="1864"/>
                  </a:lnTo>
                  <a:lnTo>
                    <a:pt x="360" y="1108"/>
                  </a:lnTo>
                  <a:lnTo>
                    <a:pt x="654" y="1108"/>
                  </a:lnTo>
                  <a:lnTo>
                    <a:pt x="1201" y="1864"/>
                  </a:lnTo>
                  <a:lnTo>
                    <a:pt x="1594" y="1864"/>
                  </a:lnTo>
                  <a:close/>
                  <a:moveTo>
                    <a:pt x="360" y="319"/>
                  </a:moveTo>
                  <a:lnTo>
                    <a:pt x="687" y="319"/>
                  </a:lnTo>
                  <a:lnTo>
                    <a:pt x="687" y="319"/>
                  </a:lnTo>
                  <a:lnTo>
                    <a:pt x="767" y="325"/>
                  </a:lnTo>
                  <a:lnTo>
                    <a:pt x="834" y="338"/>
                  </a:lnTo>
                  <a:lnTo>
                    <a:pt x="881" y="365"/>
                  </a:lnTo>
                  <a:lnTo>
                    <a:pt x="914" y="398"/>
                  </a:lnTo>
                  <a:lnTo>
                    <a:pt x="914" y="398"/>
                  </a:lnTo>
                  <a:lnTo>
                    <a:pt x="941" y="431"/>
                  </a:lnTo>
                  <a:lnTo>
                    <a:pt x="961" y="464"/>
                  </a:lnTo>
                  <a:lnTo>
                    <a:pt x="974" y="511"/>
                  </a:lnTo>
                  <a:lnTo>
                    <a:pt x="974" y="557"/>
                  </a:lnTo>
                  <a:lnTo>
                    <a:pt x="974" y="557"/>
                  </a:lnTo>
                  <a:lnTo>
                    <a:pt x="974" y="597"/>
                  </a:lnTo>
                  <a:lnTo>
                    <a:pt x="961" y="637"/>
                  </a:lnTo>
                  <a:lnTo>
                    <a:pt x="941" y="677"/>
                  </a:lnTo>
                  <a:lnTo>
                    <a:pt x="914" y="710"/>
                  </a:lnTo>
                  <a:lnTo>
                    <a:pt x="914" y="710"/>
                  </a:lnTo>
                  <a:lnTo>
                    <a:pt x="881" y="743"/>
                  </a:lnTo>
                  <a:lnTo>
                    <a:pt x="834" y="763"/>
                  </a:lnTo>
                  <a:lnTo>
                    <a:pt x="767" y="783"/>
                  </a:lnTo>
                  <a:lnTo>
                    <a:pt x="687" y="783"/>
                  </a:lnTo>
                  <a:lnTo>
                    <a:pt x="360" y="783"/>
                  </a:lnTo>
                  <a:lnTo>
                    <a:pt x="360" y="3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0" name="Freeform 47"/>
            <p:cNvSpPr>
              <a:spLocks/>
            </p:cNvSpPr>
            <p:nvPr/>
          </p:nvSpPr>
          <p:spPr bwMode="auto">
            <a:xfrm>
              <a:off x="-17810163" y="1922463"/>
              <a:ext cx="1684338" cy="2959100"/>
            </a:xfrm>
            <a:custGeom>
              <a:avLst/>
              <a:gdLst>
                <a:gd name="T0" fmla="*/ 1061 w 1061"/>
                <a:gd name="T1" fmla="*/ 0 h 1864"/>
                <a:gd name="T2" fmla="*/ 667 w 1061"/>
                <a:gd name="T3" fmla="*/ 0 h 1864"/>
                <a:gd name="T4" fmla="*/ 0 w 1061"/>
                <a:gd name="T5" fmla="*/ 936 h 1864"/>
                <a:gd name="T6" fmla="*/ 667 w 1061"/>
                <a:gd name="T7" fmla="*/ 1864 h 1864"/>
                <a:gd name="T8" fmla="*/ 1061 w 1061"/>
                <a:gd name="T9" fmla="*/ 1864 h 1864"/>
                <a:gd name="T10" fmla="*/ 387 w 1061"/>
                <a:gd name="T11" fmla="*/ 936 h 1864"/>
                <a:gd name="T12" fmla="*/ 1061 w 1061"/>
                <a:gd name="T13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1" h="1864">
                  <a:moveTo>
                    <a:pt x="1061" y="0"/>
                  </a:moveTo>
                  <a:lnTo>
                    <a:pt x="667" y="0"/>
                  </a:lnTo>
                  <a:lnTo>
                    <a:pt x="0" y="936"/>
                  </a:lnTo>
                  <a:lnTo>
                    <a:pt x="667" y="1864"/>
                  </a:lnTo>
                  <a:lnTo>
                    <a:pt x="1061" y="1864"/>
                  </a:lnTo>
                  <a:lnTo>
                    <a:pt x="387" y="936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1" name="Rectangle 49"/>
            <p:cNvSpPr>
              <a:spLocks noChangeArrowheads="1"/>
            </p:cNvSpPr>
            <p:nvPr/>
          </p:nvSpPr>
          <p:spPr bwMode="auto">
            <a:xfrm>
              <a:off x="-18530888" y="1922463"/>
              <a:ext cx="392113" cy="29591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2" name="Rectangle 49"/>
            <p:cNvSpPr>
              <a:spLocks noChangeArrowheads="1"/>
            </p:cNvSpPr>
            <p:nvPr/>
          </p:nvSpPr>
          <p:spPr bwMode="auto">
            <a:xfrm>
              <a:off x="-18138775" y="1922463"/>
              <a:ext cx="328612" cy="2959100"/>
            </a:xfrm>
            <a:prstGeom prst="rect">
              <a:avLst/>
            </a:prstGeom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lin ang="16200000" scaled="0"/>
            </a:gra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</p:grpSp>
      <p:sp>
        <p:nvSpPr>
          <p:cNvPr id="63" name="TextBox 62"/>
          <p:cNvSpPr txBox="1"/>
          <p:nvPr userDrawn="1"/>
        </p:nvSpPr>
        <p:spPr>
          <a:xfrm>
            <a:off x="7872682" y="5059387"/>
            <a:ext cx="1171037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dirty="0">
                <a:solidFill>
                  <a:prstClr val="white">
                    <a:lumMod val="65000"/>
                  </a:prstClr>
                </a:solidFill>
              </a:rPr>
              <a:t>Private and Confidential</a:t>
            </a:r>
          </a:p>
        </p:txBody>
      </p:sp>
      <p:sp>
        <p:nvSpPr>
          <p:cNvPr id="35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59592" y="4932232"/>
            <a:ext cx="7090888" cy="215444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>
              <a:defRPr sz="8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endParaRPr lang="pt-BR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36" name="Straight Connector 35"/>
          <p:cNvCxnSpPr/>
          <p:nvPr userDrawn="1"/>
        </p:nvCxnSpPr>
        <p:spPr>
          <a:xfrm>
            <a:off x="533083" y="5006312"/>
            <a:ext cx="0" cy="141954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37" name="Straight Connector 36"/>
          <p:cNvCxnSpPr/>
          <p:nvPr userDrawn="1"/>
        </p:nvCxnSpPr>
        <p:spPr>
          <a:xfrm>
            <a:off x="482283" y="4940019"/>
            <a:ext cx="0" cy="208246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32953038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6394" y="145154"/>
            <a:ext cx="7835413" cy="430887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59592" y="4947621"/>
            <a:ext cx="7090888" cy="200055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endParaRPr lang="pt-BR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19AB4E72-7858-48F1-A40D-12FF09E4BFB8}" type="slidenum">
              <a:rPr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20" name="Picture 4" descr="https://sonomacounty.golocal.coop/site_images_upload/story/2011/04/21/18/JF_Wines_Logo-1.jp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135731"/>
            <a:ext cx="838200" cy="2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 userDrawn="1"/>
        </p:nvGrpSpPr>
        <p:grpSpPr>
          <a:xfrm>
            <a:off x="7842832" y="4939990"/>
            <a:ext cx="1173567" cy="93382"/>
            <a:chOff x="-18530888" y="942975"/>
            <a:chExt cx="50082451" cy="3981451"/>
          </a:xfrm>
        </p:grpSpPr>
        <p:sp>
          <p:nvSpPr>
            <p:cNvPr id="33" name="AutoShape 27"/>
            <p:cNvSpPr>
              <a:spLocks noChangeAspect="1" noChangeArrowheads="1" noTextEdit="1"/>
            </p:cNvSpPr>
            <p:nvPr/>
          </p:nvSpPr>
          <p:spPr bwMode="auto">
            <a:xfrm>
              <a:off x="-18530888" y="942975"/>
              <a:ext cx="50082451" cy="398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auto">
            <a:xfrm>
              <a:off x="-1614488" y="1922463"/>
              <a:ext cx="2881313" cy="2959100"/>
            </a:xfrm>
            <a:custGeom>
              <a:avLst/>
              <a:gdLst>
                <a:gd name="T0" fmla="*/ 1001 w 1815"/>
                <a:gd name="T1" fmla="*/ 1466 h 1864"/>
                <a:gd name="T2" fmla="*/ 814 w 1815"/>
                <a:gd name="T3" fmla="*/ 1466 h 1864"/>
                <a:gd name="T4" fmla="*/ 267 w 1815"/>
                <a:gd name="T5" fmla="*/ 610 h 1864"/>
                <a:gd name="T6" fmla="*/ 267 w 1815"/>
                <a:gd name="T7" fmla="*/ 1864 h 1864"/>
                <a:gd name="T8" fmla="*/ 0 w 1815"/>
                <a:gd name="T9" fmla="*/ 1864 h 1864"/>
                <a:gd name="T10" fmla="*/ 0 w 1815"/>
                <a:gd name="T11" fmla="*/ 0 h 1864"/>
                <a:gd name="T12" fmla="*/ 187 w 1815"/>
                <a:gd name="T13" fmla="*/ 0 h 1864"/>
                <a:gd name="T14" fmla="*/ 908 w 1815"/>
                <a:gd name="T15" fmla="*/ 1135 h 1864"/>
                <a:gd name="T16" fmla="*/ 1628 w 1815"/>
                <a:gd name="T17" fmla="*/ 0 h 1864"/>
                <a:gd name="T18" fmla="*/ 1815 w 1815"/>
                <a:gd name="T19" fmla="*/ 0 h 1864"/>
                <a:gd name="T20" fmla="*/ 1815 w 1815"/>
                <a:gd name="T21" fmla="*/ 1864 h 1864"/>
                <a:gd name="T22" fmla="*/ 1548 w 1815"/>
                <a:gd name="T23" fmla="*/ 1864 h 1864"/>
                <a:gd name="T24" fmla="*/ 1548 w 1815"/>
                <a:gd name="T25" fmla="*/ 610 h 1864"/>
                <a:gd name="T26" fmla="*/ 1001 w 1815"/>
                <a:gd name="T27" fmla="*/ 1466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5" h="1864">
                  <a:moveTo>
                    <a:pt x="1001" y="1466"/>
                  </a:moveTo>
                  <a:lnTo>
                    <a:pt x="814" y="1466"/>
                  </a:lnTo>
                  <a:lnTo>
                    <a:pt x="267" y="610"/>
                  </a:lnTo>
                  <a:lnTo>
                    <a:pt x="267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187" y="0"/>
                  </a:lnTo>
                  <a:lnTo>
                    <a:pt x="908" y="1135"/>
                  </a:lnTo>
                  <a:lnTo>
                    <a:pt x="1628" y="0"/>
                  </a:lnTo>
                  <a:lnTo>
                    <a:pt x="1815" y="0"/>
                  </a:lnTo>
                  <a:lnTo>
                    <a:pt x="1815" y="1864"/>
                  </a:lnTo>
                  <a:lnTo>
                    <a:pt x="1548" y="1864"/>
                  </a:lnTo>
                  <a:lnTo>
                    <a:pt x="1548" y="610"/>
                  </a:lnTo>
                  <a:lnTo>
                    <a:pt x="1001" y="1466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0" name="Freeform 30"/>
            <p:cNvSpPr>
              <a:spLocks noEditPoints="1"/>
            </p:cNvSpPr>
            <p:nvPr/>
          </p:nvSpPr>
          <p:spPr bwMode="auto">
            <a:xfrm>
              <a:off x="8523288" y="1922463"/>
              <a:ext cx="2763838" cy="2959100"/>
            </a:xfrm>
            <a:custGeom>
              <a:avLst/>
              <a:gdLst>
                <a:gd name="T0" fmla="*/ 1261 w 1741"/>
                <a:gd name="T1" fmla="*/ 1387 h 1864"/>
                <a:gd name="T2" fmla="*/ 474 w 1741"/>
                <a:gd name="T3" fmla="*/ 1387 h 1864"/>
                <a:gd name="T4" fmla="*/ 280 w 1741"/>
                <a:gd name="T5" fmla="*/ 1864 h 1864"/>
                <a:gd name="T6" fmla="*/ 0 w 1741"/>
                <a:gd name="T7" fmla="*/ 1864 h 1864"/>
                <a:gd name="T8" fmla="*/ 774 w 1741"/>
                <a:gd name="T9" fmla="*/ 0 h 1864"/>
                <a:gd name="T10" fmla="*/ 967 w 1741"/>
                <a:gd name="T11" fmla="*/ 0 h 1864"/>
                <a:gd name="T12" fmla="*/ 1741 w 1741"/>
                <a:gd name="T13" fmla="*/ 1864 h 1864"/>
                <a:gd name="T14" fmla="*/ 1461 w 1741"/>
                <a:gd name="T15" fmla="*/ 1864 h 1864"/>
                <a:gd name="T16" fmla="*/ 1261 w 1741"/>
                <a:gd name="T17" fmla="*/ 1387 h 1864"/>
                <a:gd name="T18" fmla="*/ 580 w 1741"/>
                <a:gd name="T19" fmla="*/ 1135 h 1864"/>
                <a:gd name="T20" fmla="*/ 1161 w 1741"/>
                <a:gd name="T21" fmla="*/ 1135 h 1864"/>
                <a:gd name="T22" fmla="*/ 874 w 1741"/>
                <a:gd name="T23" fmla="*/ 438 h 1864"/>
                <a:gd name="T24" fmla="*/ 580 w 1741"/>
                <a:gd name="T25" fmla="*/ 1135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41" h="1864">
                  <a:moveTo>
                    <a:pt x="1261" y="1387"/>
                  </a:moveTo>
                  <a:lnTo>
                    <a:pt x="474" y="1387"/>
                  </a:lnTo>
                  <a:lnTo>
                    <a:pt x="280" y="1864"/>
                  </a:lnTo>
                  <a:lnTo>
                    <a:pt x="0" y="1864"/>
                  </a:lnTo>
                  <a:lnTo>
                    <a:pt x="774" y="0"/>
                  </a:lnTo>
                  <a:lnTo>
                    <a:pt x="967" y="0"/>
                  </a:lnTo>
                  <a:lnTo>
                    <a:pt x="1741" y="1864"/>
                  </a:lnTo>
                  <a:lnTo>
                    <a:pt x="1461" y="1864"/>
                  </a:lnTo>
                  <a:lnTo>
                    <a:pt x="1261" y="1387"/>
                  </a:lnTo>
                  <a:close/>
                  <a:moveTo>
                    <a:pt x="580" y="1135"/>
                  </a:moveTo>
                  <a:lnTo>
                    <a:pt x="1161" y="1135"/>
                  </a:lnTo>
                  <a:lnTo>
                    <a:pt x="874" y="438"/>
                  </a:lnTo>
                  <a:lnTo>
                    <a:pt x="580" y="1135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" name="Freeform 31"/>
            <p:cNvSpPr>
              <a:spLocks noEditPoints="1"/>
            </p:cNvSpPr>
            <p:nvPr/>
          </p:nvSpPr>
          <p:spPr bwMode="auto">
            <a:xfrm>
              <a:off x="14095413" y="1922463"/>
              <a:ext cx="2498725" cy="2959100"/>
            </a:xfrm>
            <a:custGeom>
              <a:avLst/>
              <a:gdLst>
                <a:gd name="T0" fmla="*/ 0 w 1574"/>
                <a:gd name="T1" fmla="*/ 0 h 1864"/>
                <a:gd name="T2" fmla="*/ 560 w 1574"/>
                <a:gd name="T3" fmla="*/ 0 h 1864"/>
                <a:gd name="T4" fmla="*/ 760 w 1574"/>
                <a:gd name="T5" fmla="*/ 13 h 1864"/>
                <a:gd name="T6" fmla="*/ 934 w 1574"/>
                <a:gd name="T7" fmla="*/ 46 h 1864"/>
                <a:gd name="T8" fmla="*/ 1074 w 1574"/>
                <a:gd name="T9" fmla="*/ 100 h 1864"/>
                <a:gd name="T10" fmla="*/ 1201 w 1574"/>
                <a:gd name="T11" fmla="*/ 179 h 1864"/>
                <a:gd name="T12" fmla="*/ 1281 w 1574"/>
                <a:gd name="T13" fmla="*/ 246 h 1864"/>
                <a:gd name="T14" fmla="*/ 1421 w 1574"/>
                <a:gd name="T15" fmla="*/ 411 h 1864"/>
                <a:gd name="T16" fmla="*/ 1514 w 1574"/>
                <a:gd name="T17" fmla="*/ 604 h 1864"/>
                <a:gd name="T18" fmla="*/ 1568 w 1574"/>
                <a:gd name="T19" fmla="*/ 816 h 1864"/>
                <a:gd name="T20" fmla="*/ 1574 w 1574"/>
                <a:gd name="T21" fmla="*/ 936 h 1864"/>
                <a:gd name="T22" fmla="*/ 1548 w 1574"/>
                <a:gd name="T23" fmla="*/ 1155 h 1864"/>
                <a:gd name="T24" fmla="*/ 1474 w 1574"/>
                <a:gd name="T25" fmla="*/ 1360 h 1864"/>
                <a:gd name="T26" fmla="*/ 1361 w 1574"/>
                <a:gd name="T27" fmla="*/ 1539 h 1864"/>
                <a:gd name="T28" fmla="*/ 1201 w 1574"/>
                <a:gd name="T29" fmla="*/ 1685 h 1864"/>
                <a:gd name="T30" fmla="*/ 1141 w 1574"/>
                <a:gd name="T31" fmla="*/ 1725 h 1864"/>
                <a:gd name="T32" fmla="*/ 1007 w 1574"/>
                <a:gd name="T33" fmla="*/ 1791 h 1864"/>
                <a:gd name="T34" fmla="*/ 854 w 1574"/>
                <a:gd name="T35" fmla="*/ 1838 h 1864"/>
                <a:gd name="T36" fmla="*/ 667 w 1574"/>
                <a:gd name="T37" fmla="*/ 1858 h 1864"/>
                <a:gd name="T38" fmla="*/ 0 w 1574"/>
                <a:gd name="T39" fmla="*/ 1864 h 1864"/>
                <a:gd name="T40" fmla="*/ 1081 w 1574"/>
                <a:gd name="T41" fmla="*/ 411 h 1864"/>
                <a:gd name="T42" fmla="*/ 980 w 1574"/>
                <a:gd name="T43" fmla="*/ 345 h 1864"/>
                <a:gd name="T44" fmla="*/ 867 w 1574"/>
                <a:gd name="T45" fmla="*/ 292 h 1864"/>
                <a:gd name="T46" fmla="*/ 720 w 1574"/>
                <a:gd name="T47" fmla="*/ 265 h 1864"/>
                <a:gd name="T48" fmla="*/ 547 w 1574"/>
                <a:gd name="T49" fmla="*/ 252 h 1864"/>
                <a:gd name="T50" fmla="*/ 266 w 1574"/>
                <a:gd name="T51" fmla="*/ 1612 h 1864"/>
                <a:gd name="T52" fmla="*/ 547 w 1574"/>
                <a:gd name="T53" fmla="*/ 1612 h 1864"/>
                <a:gd name="T54" fmla="*/ 720 w 1574"/>
                <a:gd name="T55" fmla="*/ 1599 h 1864"/>
                <a:gd name="T56" fmla="*/ 867 w 1574"/>
                <a:gd name="T57" fmla="*/ 1573 h 1864"/>
                <a:gd name="T58" fmla="*/ 980 w 1574"/>
                <a:gd name="T59" fmla="*/ 1519 h 1864"/>
                <a:gd name="T60" fmla="*/ 1081 w 1574"/>
                <a:gd name="T61" fmla="*/ 1453 h 1864"/>
                <a:gd name="T62" fmla="*/ 1127 w 1574"/>
                <a:gd name="T63" fmla="*/ 1407 h 1864"/>
                <a:gd name="T64" fmla="*/ 1214 w 1574"/>
                <a:gd name="T65" fmla="*/ 1287 h 1864"/>
                <a:gd name="T66" fmla="*/ 1274 w 1574"/>
                <a:gd name="T67" fmla="*/ 1155 h 1864"/>
                <a:gd name="T68" fmla="*/ 1301 w 1574"/>
                <a:gd name="T69" fmla="*/ 1009 h 1864"/>
                <a:gd name="T70" fmla="*/ 1307 w 1574"/>
                <a:gd name="T71" fmla="*/ 936 h 1864"/>
                <a:gd name="T72" fmla="*/ 1294 w 1574"/>
                <a:gd name="T73" fmla="*/ 783 h 1864"/>
                <a:gd name="T74" fmla="*/ 1247 w 1574"/>
                <a:gd name="T75" fmla="*/ 644 h 1864"/>
                <a:gd name="T76" fmla="*/ 1174 w 1574"/>
                <a:gd name="T77" fmla="*/ 518 h 1864"/>
                <a:gd name="T78" fmla="*/ 1081 w 1574"/>
                <a:gd name="T79" fmla="*/ 41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74" h="1864">
                  <a:moveTo>
                    <a:pt x="0" y="1864"/>
                  </a:moveTo>
                  <a:lnTo>
                    <a:pt x="0" y="0"/>
                  </a:lnTo>
                  <a:lnTo>
                    <a:pt x="560" y="0"/>
                  </a:lnTo>
                  <a:lnTo>
                    <a:pt x="560" y="0"/>
                  </a:lnTo>
                  <a:lnTo>
                    <a:pt x="667" y="7"/>
                  </a:lnTo>
                  <a:lnTo>
                    <a:pt x="760" y="13"/>
                  </a:lnTo>
                  <a:lnTo>
                    <a:pt x="854" y="27"/>
                  </a:lnTo>
                  <a:lnTo>
                    <a:pt x="934" y="46"/>
                  </a:lnTo>
                  <a:lnTo>
                    <a:pt x="1007" y="73"/>
                  </a:lnTo>
                  <a:lnTo>
                    <a:pt x="1074" y="100"/>
                  </a:lnTo>
                  <a:lnTo>
                    <a:pt x="1141" y="139"/>
                  </a:lnTo>
                  <a:lnTo>
                    <a:pt x="1201" y="179"/>
                  </a:lnTo>
                  <a:lnTo>
                    <a:pt x="1201" y="179"/>
                  </a:lnTo>
                  <a:lnTo>
                    <a:pt x="1281" y="246"/>
                  </a:lnTo>
                  <a:lnTo>
                    <a:pt x="1354" y="325"/>
                  </a:lnTo>
                  <a:lnTo>
                    <a:pt x="1421" y="411"/>
                  </a:lnTo>
                  <a:lnTo>
                    <a:pt x="1474" y="504"/>
                  </a:lnTo>
                  <a:lnTo>
                    <a:pt x="1514" y="604"/>
                  </a:lnTo>
                  <a:lnTo>
                    <a:pt x="1548" y="710"/>
                  </a:lnTo>
                  <a:lnTo>
                    <a:pt x="1568" y="816"/>
                  </a:lnTo>
                  <a:lnTo>
                    <a:pt x="1574" y="936"/>
                  </a:lnTo>
                  <a:lnTo>
                    <a:pt x="1574" y="936"/>
                  </a:lnTo>
                  <a:lnTo>
                    <a:pt x="1568" y="1048"/>
                  </a:lnTo>
                  <a:lnTo>
                    <a:pt x="1548" y="1155"/>
                  </a:lnTo>
                  <a:lnTo>
                    <a:pt x="1514" y="1261"/>
                  </a:lnTo>
                  <a:lnTo>
                    <a:pt x="1474" y="1360"/>
                  </a:lnTo>
                  <a:lnTo>
                    <a:pt x="1421" y="1453"/>
                  </a:lnTo>
                  <a:lnTo>
                    <a:pt x="1361" y="1539"/>
                  </a:lnTo>
                  <a:lnTo>
                    <a:pt x="1287" y="1619"/>
                  </a:lnTo>
                  <a:lnTo>
                    <a:pt x="1201" y="1685"/>
                  </a:lnTo>
                  <a:lnTo>
                    <a:pt x="1201" y="1685"/>
                  </a:lnTo>
                  <a:lnTo>
                    <a:pt x="1141" y="1725"/>
                  </a:lnTo>
                  <a:lnTo>
                    <a:pt x="1081" y="1765"/>
                  </a:lnTo>
                  <a:lnTo>
                    <a:pt x="1007" y="1791"/>
                  </a:lnTo>
                  <a:lnTo>
                    <a:pt x="934" y="1818"/>
                  </a:lnTo>
                  <a:lnTo>
                    <a:pt x="854" y="1838"/>
                  </a:lnTo>
                  <a:lnTo>
                    <a:pt x="760" y="1851"/>
                  </a:lnTo>
                  <a:lnTo>
                    <a:pt x="667" y="1858"/>
                  </a:lnTo>
                  <a:lnTo>
                    <a:pt x="560" y="1864"/>
                  </a:lnTo>
                  <a:lnTo>
                    <a:pt x="0" y="1864"/>
                  </a:lnTo>
                  <a:close/>
                  <a:moveTo>
                    <a:pt x="1081" y="411"/>
                  </a:moveTo>
                  <a:lnTo>
                    <a:pt x="1081" y="411"/>
                  </a:lnTo>
                  <a:lnTo>
                    <a:pt x="1034" y="378"/>
                  </a:lnTo>
                  <a:lnTo>
                    <a:pt x="980" y="345"/>
                  </a:lnTo>
                  <a:lnTo>
                    <a:pt x="927" y="319"/>
                  </a:lnTo>
                  <a:lnTo>
                    <a:pt x="867" y="292"/>
                  </a:lnTo>
                  <a:lnTo>
                    <a:pt x="800" y="279"/>
                  </a:lnTo>
                  <a:lnTo>
                    <a:pt x="720" y="265"/>
                  </a:lnTo>
                  <a:lnTo>
                    <a:pt x="640" y="259"/>
                  </a:lnTo>
                  <a:lnTo>
                    <a:pt x="547" y="252"/>
                  </a:lnTo>
                  <a:lnTo>
                    <a:pt x="266" y="252"/>
                  </a:lnTo>
                  <a:lnTo>
                    <a:pt x="266" y="1612"/>
                  </a:lnTo>
                  <a:lnTo>
                    <a:pt x="547" y="1612"/>
                  </a:lnTo>
                  <a:lnTo>
                    <a:pt x="547" y="1612"/>
                  </a:lnTo>
                  <a:lnTo>
                    <a:pt x="640" y="1606"/>
                  </a:lnTo>
                  <a:lnTo>
                    <a:pt x="720" y="1599"/>
                  </a:lnTo>
                  <a:lnTo>
                    <a:pt x="800" y="1586"/>
                  </a:lnTo>
                  <a:lnTo>
                    <a:pt x="867" y="1573"/>
                  </a:lnTo>
                  <a:lnTo>
                    <a:pt x="927" y="1546"/>
                  </a:lnTo>
                  <a:lnTo>
                    <a:pt x="980" y="1519"/>
                  </a:lnTo>
                  <a:lnTo>
                    <a:pt x="1034" y="1493"/>
                  </a:lnTo>
                  <a:lnTo>
                    <a:pt x="1081" y="1453"/>
                  </a:lnTo>
                  <a:lnTo>
                    <a:pt x="1081" y="1453"/>
                  </a:lnTo>
                  <a:lnTo>
                    <a:pt x="1127" y="1407"/>
                  </a:lnTo>
                  <a:lnTo>
                    <a:pt x="1174" y="1347"/>
                  </a:lnTo>
                  <a:lnTo>
                    <a:pt x="1214" y="1287"/>
                  </a:lnTo>
                  <a:lnTo>
                    <a:pt x="1247" y="1221"/>
                  </a:lnTo>
                  <a:lnTo>
                    <a:pt x="1274" y="1155"/>
                  </a:lnTo>
                  <a:lnTo>
                    <a:pt x="1294" y="1082"/>
                  </a:lnTo>
                  <a:lnTo>
                    <a:pt x="1301" y="1009"/>
                  </a:lnTo>
                  <a:lnTo>
                    <a:pt x="1307" y="936"/>
                  </a:lnTo>
                  <a:lnTo>
                    <a:pt x="1307" y="936"/>
                  </a:lnTo>
                  <a:lnTo>
                    <a:pt x="1301" y="856"/>
                  </a:lnTo>
                  <a:lnTo>
                    <a:pt x="1294" y="783"/>
                  </a:lnTo>
                  <a:lnTo>
                    <a:pt x="1274" y="710"/>
                  </a:lnTo>
                  <a:lnTo>
                    <a:pt x="1247" y="644"/>
                  </a:lnTo>
                  <a:lnTo>
                    <a:pt x="1214" y="577"/>
                  </a:lnTo>
                  <a:lnTo>
                    <a:pt x="1174" y="518"/>
                  </a:lnTo>
                  <a:lnTo>
                    <a:pt x="1127" y="458"/>
                  </a:lnTo>
                  <a:lnTo>
                    <a:pt x="1081" y="411"/>
                  </a:lnTo>
                  <a:lnTo>
                    <a:pt x="1081" y="411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2" name="Freeform 32"/>
            <p:cNvSpPr>
              <a:spLocks noEditPoints="1"/>
            </p:cNvSpPr>
            <p:nvPr/>
          </p:nvSpPr>
          <p:spPr bwMode="auto">
            <a:xfrm>
              <a:off x="21531263" y="1890713"/>
              <a:ext cx="2965450" cy="3033713"/>
            </a:xfrm>
            <a:custGeom>
              <a:avLst/>
              <a:gdLst>
                <a:gd name="T0" fmla="*/ 1027 w 1868"/>
                <a:gd name="T1" fmla="*/ 7 h 1911"/>
                <a:gd name="T2" fmla="*/ 1301 w 1868"/>
                <a:gd name="T3" fmla="*/ 73 h 1911"/>
                <a:gd name="T4" fmla="*/ 1534 w 1868"/>
                <a:gd name="T5" fmla="*/ 212 h 1911"/>
                <a:gd name="T6" fmla="*/ 1708 w 1868"/>
                <a:gd name="T7" fmla="*/ 418 h 1911"/>
                <a:gd name="T8" fmla="*/ 1828 w 1868"/>
                <a:gd name="T9" fmla="*/ 664 h 1911"/>
                <a:gd name="T10" fmla="*/ 1868 w 1868"/>
                <a:gd name="T11" fmla="*/ 956 h 1911"/>
                <a:gd name="T12" fmla="*/ 1848 w 1868"/>
                <a:gd name="T13" fmla="*/ 1155 h 1911"/>
                <a:gd name="T14" fmla="*/ 1755 w 1868"/>
                <a:gd name="T15" fmla="*/ 1413 h 1911"/>
                <a:gd name="T16" fmla="*/ 1594 w 1868"/>
                <a:gd name="T17" fmla="*/ 1632 h 1911"/>
                <a:gd name="T18" fmla="*/ 1381 w 1868"/>
                <a:gd name="T19" fmla="*/ 1798 h 1911"/>
                <a:gd name="T20" fmla="*/ 1127 w 1868"/>
                <a:gd name="T21" fmla="*/ 1891 h 1911"/>
                <a:gd name="T22" fmla="*/ 934 w 1868"/>
                <a:gd name="T23" fmla="*/ 1911 h 1911"/>
                <a:gd name="T24" fmla="*/ 647 w 1868"/>
                <a:gd name="T25" fmla="*/ 1871 h 1911"/>
                <a:gd name="T26" fmla="*/ 407 w 1868"/>
                <a:gd name="T27" fmla="*/ 1752 h 1911"/>
                <a:gd name="T28" fmla="*/ 207 w 1868"/>
                <a:gd name="T29" fmla="*/ 1566 h 1911"/>
                <a:gd name="T30" fmla="*/ 73 w 1868"/>
                <a:gd name="T31" fmla="*/ 1334 h 1911"/>
                <a:gd name="T32" fmla="*/ 6 w 1868"/>
                <a:gd name="T33" fmla="*/ 1055 h 1911"/>
                <a:gd name="T34" fmla="*/ 6 w 1868"/>
                <a:gd name="T35" fmla="*/ 856 h 1911"/>
                <a:gd name="T36" fmla="*/ 73 w 1868"/>
                <a:gd name="T37" fmla="*/ 577 h 1911"/>
                <a:gd name="T38" fmla="*/ 207 w 1868"/>
                <a:gd name="T39" fmla="*/ 345 h 1911"/>
                <a:gd name="T40" fmla="*/ 407 w 1868"/>
                <a:gd name="T41" fmla="*/ 159 h 1911"/>
                <a:gd name="T42" fmla="*/ 647 w 1868"/>
                <a:gd name="T43" fmla="*/ 40 h 1911"/>
                <a:gd name="T44" fmla="*/ 934 w 1868"/>
                <a:gd name="T45" fmla="*/ 0 h 1911"/>
                <a:gd name="T46" fmla="*/ 934 w 1868"/>
                <a:gd name="T47" fmla="*/ 1659 h 1911"/>
                <a:gd name="T48" fmla="*/ 1134 w 1868"/>
                <a:gd name="T49" fmla="*/ 1626 h 1911"/>
                <a:gd name="T50" fmla="*/ 1314 w 1868"/>
                <a:gd name="T51" fmla="*/ 1539 h 1911"/>
                <a:gd name="T52" fmla="*/ 1454 w 1868"/>
                <a:gd name="T53" fmla="*/ 1407 h 1911"/>
                <a:gd name="T54" fmla="*/ 1548 w 1868"/>
                <a:gd name="T55" fmla="*/ 1234 h 1911"/>
                <a:gd name="T56" fmla="*/ 1594 w 1868"/>
                <a:gd name="T57" fmla="*/ 1029 h 1911"/>
                <a:gd name="T58" fmla="*/ 1594 w 1868"/>
                <a:gd name="T59" fmla="*/ 883 h 1911"/>
                <a:gd name="T60" fmla="*/ 1548 w 1868"/>
                <a:gd name="T61" fmla="*/ 677 h 1911"/>
                <a:gd name="T62" fmla="*/ 1454 w 1868"/>
                <a:gd name="T63" fmla="*/ 504 h 1911"/>
                <a:gd name="T64" fmla="*/ 1314 w 1868"/>
                <a:gd name="T65" fmla="*/ 372 h 1911"/>
                <a:gd name="T66" fmla="*/ 1134 w 1868"/>
                <a:gd name="T67" fmla="*/ 285 h 1911"/>
                <a:gd name="T68" fmla="*/ 934 w 1868"/>
                <a:gd name="T69" fmla="*/ 252 h 1911"/>
                <a:gd name="T70" fmla="*/ 794 w 1868"/>
                <a:gd name="T71" fmla="*/ 266 h 1911"/>
                <a:gd name="T72" fmla="*/ 607 w 1868"/>
                <a:gd name="T73" fmla="*/ 332 h 1911"/>
                <a:gd name="T74" fmla="*/ 453 w 1868"/>
                <a:gd name="T75" fmla="*/ 451 h 1911"/>
                <a:gd name="T76" fmla="*/ 340 w 1868"/>
                <a:gd name="T77" fmla="*/ 617 h 1911"/>
                <a:gd name="T78" fmla="*/ 280 w 1868"/>
                <a:gd name="T79" fmla="*/ 810 h 1911"/>
                <a:gd name="T80" fmla="*/ 267 w 1868"/>
                <a:gd name="T81" fmla="*/ 956 h 1911"/>
                <a:gd name="T82" fmla="*/ 293 w 1868"/>
                <a:gd name="T83" fmla="*/ 1168 h 1911"/>
                <a:gd name="T84" fmla="*/ 373 w 1868"/>
                <a:gd name="T85" fmla="*/ 1354 h 1911"/>
                <a:gd name="T86" fmla="*/ 500 w 1868"/>
                <a:gd name="T87" fmla="*/ 1500 h 1911"/>
                <a:gd name="T88" fmla="*/ 667 w 1868"/>
                <a:gd name="T89" fmla="*/ 1606 h 1911"/>
                <a:gd name="T90" fmla="*/ 860 w 1868"/>
                <a:gd name="T91" fmla="*/ 1652 h 1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68" h="1911">
                  <a:moveTo>
                    <a:pt x="934" y="0"/>
                  </a:moveTo>
                  <a:lnTo>
                    <a:pt x="934" y="0"/>
                  </a:lnTo>
                  <a:lnTo>
                    <a:pt x="1027" y="7"/>
                  </a:lnTo>
                  <a:lnTo>
                    <a:pt x="1127" y="20"/>
                  </a:lnTo>
                  <a:lnTo>
                    <a:pt x="1214" y="40"/>
                  </a:lnTo>
                  <a:lnTo>
                    <a:pt x="1301" y="73"/>
                  </a:lnTo>
                  <a:lnTo>
                    <a:pt x="1381" y="113"/>
                  </a:lnTo>
                  <a:lnTo>
                    <a:pt x="1461" y="159"/>
                  </a:lnTo>
                  <a:lnTo>
                    <a:pt x="1534" y="212"/>
                  </a:lnTo>
                  <a:lnTo>
                    <a:pt x="1594" y="272"/>
                  </a:lnTo>
                  <a:lnTo>
                    <a:pt x="1655" y="345"/>
                  </a:lnTo>
                  <a:lnTo>
                    <a:pt x="1708" y="418"/>
                  </a:lnTo>
                  <a:lnTo>
                    <a:pt x="1755" y="491"/>
                  </a:lnTo>
                  <a:lnTo>
                    <a:pt x="1795" y="577"/>
                  </a:lnTo>
                  <a:lnTo>
                    <a:pt x="1828" y="664"/>
                  </a:lnTo>
                  <a:lnTo>
                    <a:pt x="1848" y="757"/>
                  </a:lnTo>
                  <a:lnTo>
                    <a:pt x="1861" y="856"/>
                  </a:lnTo>
                  <a:lnTo>
                    <a:pt x="1868" y="956"/>
                  </a:lnTo>
                  <a:lnTo>
                    <a:pt x="1868" y="956"/>
                  </a:lnTo>
                  <a:lnTo>
                    <a:pt x="1861" y="1055"/>
                  </a:lnTo>
                  <a:lnTo>
                    <a:pt x="1848" y="1155"/>
                  </a:lnTo>
                  <a:lnTo>
                    <a:pt x="1828" y="1241"/>
                  </a:lnTo>
                  <a:lnTo>
                    <a:pt x="1795" y="1334"/>
                  </a:lnTo>
                  <a:lnTo>
                    <a:pt x="1755" y="1413"/>
                  </a:lnTo>
                  <a:lnTo>
                    <a:pt x="1708" y="1493"/>
                  </a:lnTo>
                  <a:lnTo>
                    <a:pt x="1655" y="1566"/>
                  </a:lnTo>
                  <a:lnTo>
                    <a:pt x="1594" y="1632"/>
                  </a:lnTo>
                  <a:lnTo>
                    <a:pt x="1534" y="1699"/>
                  </a:lnTo>
                  <a:lnTo>
                    <a:pt x="1461" y="1752"/>
                  </a:lnTo>
                  <a:lnTo>
                    <a:pt x="1381" y="1798"/>
                  </a:lnTo>
                  <a:lnTo>
                    <a:pt x="1301" y="1838"/>
                  </a:lnTo>
                  <a:lnTo>
                    <a:pt x="1214" y="1871"/>
                  </a:lnTo>
                  <a:lnTo>
                    <a:pt x="1127" y="1891"/>
                  </a:lnTo>
                  <a:lnTo>
                    <a:pt x="1027" y="1904"/>
                  </a:lnTo>
                  <a:lnTo>
                    <a:pt x="934" y="1911"/>
                  </a:lnTo>
                  <a:lnTo>
                    <a:pt x="934" y="1911"/>
                  </a:lnTo>
                  <a:lnTo>
                    <a:pt x="834" y="1904"/>
                  </a:lnTo>
                  <a:lnTo>
                    <a:pt x="740" y="1891"/>
                  </a:lnTo>
                  <a:lnTo>
                    <a:pt x="647" y="1871"/>
                  </a:lnTo>
                  <a:lnTo>
                    <a:pt x="567" y="1838"/>
                  </a:lnTo>
                  <a:lnTo>
                    <a:pt x="480" y="1798"/>
                  </a:lnTo>
                  <a:lnTo>
                    <a:pt x="407" y="1752"/>
                  </a:lnTo>
                  <a:lnTo>
                    <a:pt x="333" y="1699"/>
                  </a:lnTo>
                  <a:lnTo>
                    <a:pt x="267" y="1632"/>
                  </a:lnTo>
                  <a:lnTo>
                    <a:pt x="207" y="1566"/>
                  </a:lnTo>
                  <a:lnTo>
                    <a:pt x="153" y="1493"/>
                  </a:lnTo>
                  <a:lnTo>
                    <a:pt x="106" y="1413"/>
                  </a:lnTo>
                  <a:lnTo>
                    <a:pt x="73" y="1334"/>
                  </a:lnTo>
                  <a:lnTo>
                    <a:pt x="40" y="1241"/>
                  </a:lnTo>
                  <a:lnTo>
                    <a:pt x="20" y="1155"/>
                  </a:lnTo>
                  <a:lnTo>
                    <a:pt x="6" y="1055"/>
                  </a:lnTo>
                  <a:lnTo>
                    <a:pt x="0" y="956"/>
                  </a:lnTo>
                  <a:lnTo>
                    <a:pt x="0" y="956"/>
                  </a:lnTo>
                  <a:lnTo>
                    <a:pt x="6" y="856"/>
                  </a:lnTo>
                  <a:lnTo>
                    <a:pt x="20" y="757"/>
                  </a:lnTo>
                  <a:lnTo>
                    <a:pt x="40" y="664"/>
                  </a:lnTo>
                  <a:lnTo>
                    <a:pt x="73" y="577"/>
                  </a:lnTo>
                  <a:lnTo>
                    <a:pt x="106" y="491"/>
                  </a:lnTo>
                  <a:lnTo>
                    <a:pt x="153" y="418"/>
                  </a:lnTo>
                  <a:lnTo>
                    <a:pt x="207" y="345"/>
                  </a:lnTo>
                  <a:lnTo>
                    <a:pt x="267" y="272"/>
                  </a:lnTo>
                  <a:lnTo>
                    <a:pt x="333" y="212"/>
                  </a:lnTo>
                  <a:lnTo>
                    <a:pt x="407" y="159"/>
                  </a:lnTo>
                  <a:lnTo>
                    <a:pt x="480" y="113"/>
                  </a:lnTo>
                  <a:lnTo>
                    <a:pt x="567" y="73"/>
                  </a:lnTo>
                  <a:lnTo>
                    <a:pt x="647" y="40"/>
                  </a:lnTo>
                  <a:lnTo>
                    <a:pt x="740" y="20"/>
                  </a:lnTo>
                  <a:lnTo>
                    <a:pt x="834" y="7"/>
                  </a:lnTo>
                  <a:lnTo>
                    <a:pt x="934" y="0"/>
                  </a:lnTo>
                  <a:lnTo>
                    <a:pt x="934" y="0"/>
                  </a:lnTo>
                  <a:close/>
                  <a:moveTo>
                    <a:pt x="934" y="1659"/>
                  </a:moveTo>
                  <a:lnTo>
                    <a:pt x="934" y="1659"/>
                  </a:lnTo>
                  <a:lnTo>
                    <a:pt x="1001" y="1652"/>
                  </a:lnTo>
                  <a:lnTo>
                    <a:pt x="1067" y="1646"/>
                  </a:lnTo>
                  <a:lnTo>
                    <a:pt x="1134" y="1626"/>
                  </a:lnTo>
                  <a:lnTo>
                    <a:pt x="1201" y="1606"/>
                  </a:lnTo>
                  <a:lnTo>
                    <a:pt x="1254" y="1579"/>
                  </a:lnTo>
                  <a:lnTo>
                    <a:pt x="1314" y="1539"/>
                  </a:lnTo>
                  <a:lnTo>
                    <a:pt x="1361" y="1500"/>
                  </a:lnTo>
                  <a:lnTo>
                    <a:pt x="1408" y="1460"/>
                  </a:lnTo>
                  <a:lnTo>
                    <a:pt x="1454" y="1407"/>
                  </a:lnTo>
                  <a:lnTo>
                    <a:pt x="1488" y="1354"/>
                  </a:lnTo>
                  <a:lnTo>
                    <a:pt x="1521" y="1294"/>
                  </a:lnTo>
                  <a:lnTo>
                    <a:pt x="1548" y="1234"/>
                  </a:lnTo>
                  <a:lnTo>
                    <a:pt x="1568" y="1168"/>
                  </a:lnTo>
                  <a:lnTo>
                    <a:pt x="1588" y="1102"/>
                  </a:lnTo>
                  <a:lnTo>
                    <a:pt x="1594" y="1029"/>
                  </a:lnTo>
                  <a:lnTo>
                    <a:pt x="1601" y="956"/>
                  </a:lnTo>
                  <a:lnTo>
                    <a:pt x="1601" y="956"/>
                  </a:lnTo>
                  <a:lnTo>
                    <a:pt x="1594" y="883"/>
                  </a:lnTo>
                  <a:lnTo>
                    <a:pt x="1588" y="810"/>
                  </a:lnTo>
                  <a:lnTo>
                    <a:pt x="1568" y="743"/>
                  </a:lnTo>
                  <a:lnTo>
                    <a:pt x="1548" y="677"/>
                  </a:lnTo>
                  <a:lnTo>
                    <a:pt x="1521" y="617"/>
                  </a:lnTo>
                  <a:lnTo>
                    <a:pt x="1488" y="557"/>
                  </a:lnTo>
                  <a:lnTo>
                    <a:pt x="1454" y="504"/>
                  </a:lnTo>
                  <a:lnTo>
                    <a:pt x="1408" y="451"/>
                  </a:lnTo>
                  <a:lnTo>
                    <a:pt x="1361" y="412"/>
                  </a:lnTo>
                  <a:lnTo>
                    <a:pt x="1314" y="372"/>
                  </a:lnTo>
                  <a:lnTo>
                    <a:pt x="1254" y="332"/>
                  </a:lnTo>
                  <a:lnTo>
                    <a:pt x="1201" y="305"/>
                  </a:lnTo>
                  <a:lnTo>
                    <a:pt x="1134" y="285"/>
                  </a:lnTo>
                  <a:lnTo>
                    <a:pt x="1067" y="266"/>
                  </a:lnTo>
                  <a:lnTo>
                    <a:pt x="1001" y="259"/>
                  </a:lnTo>
                  <a:lnTo>
                    <a:pt x="934" y="252"/>
                  </a:lnTo>
                  <a:lnTo>
                    <a:pt x="934" y="252"/>
                  </a:lnTo>
                  <a:lnTo>
                    <a:pt x="860" y="259"/>
                  </a:lnTo>
                  <a:lnTo>
                    <a:pt x="794" y="266"/>
                  </a:lnTo>
                  <a:lnTo>
                    <a:pt x="727" y="285"/>
                  </a:lnTo>
                  <a:lnTo>
                    <a:pt x="667" y="305"/>
                  </a:lnTo>
                  <a:lnTo>
                    <a:pt x="607" y="332"/>
                  </a:lnTo>
                  <a:lnTo>
                    <a:pt x="554" y="372"/>
                  </a:lnTo>
                  <a:lnTo>
                    <a:pt x="500" y="412"/>
                  </a:lnTo>
                  <a:lnTo>
                    <a:pt x="453" y="451"/>
                  </a:lnTo>
                  <a:lnTo>
                    <a:pt x="413" y="504"/>
                  </a:lnTo>
                  <a:lnTo>
                    <a:pt x="373" y="557"/>
                  </a:lnTo>
                  <a:lnTo>
                    <a:pt x="340" y="617"/>
                  </a:lnTo>
                  <a:lnTo>
                    <a:pt x="313" y="677"/>
                  </a:lnTo>
                  <a:lnTo>
                    <a:pt x="293" y="743"/>
                  </a:lnTo>
                  <a:lnTo>
                    <a:pt x="280" y="810"/>
                  </a:lnTo>
                  <a:lnTo>
                    <a:pt x="267" y="883"/>
                  </a:lnTo>
                  <a:lnTo>
                    <a:pt x="267" y="956"/>
                  </a:lnTo>
                  <a:lnTo>
                    <a:pt x="267" y="956"/>
                  </a:lnTo>
                  <a:lnTo>
                    <a:pt x="267" y="1029"/>
                  </a:lnTo>
                  <a:lnTo>
                    <a:pt x="280" y="1102"/>
                  </a:lnTo>
                  <a:lnTo>
                    <a:pt x="293" y="1168"/>
                  </a:lnTo>
                  <a:lnTo>
                    <a:pt x="313" y="1234"/>
                  </a:lnTo>
                  <a:lnTo>
                    <a:pt x="340" y="1294"/>
                  </a:lnTo>
                  <a:lnTo>
                    <a:pt x="373" y="1354"/>
                  </a:lnTo>
                  <a:lnTo>
                    <a:pt x="413" y="1407"/>
                  </a:lnTo>
                  <a:lnTo>
                    <a:pt x="453" y="1460"/>
                  </a:lnTo>
                  <a:lnTo>
                    <a:pt x="500" y="1500"/>
                  </a:lnTo>
                  <a:lnTo>
                    <a:pt x="554" y="1539"/>
                  </a:lnTo>
                  <a:lnTo>
                    <a:pt x="607" y="1579"/>
                  </a:lnTo>
                  <a:lnTo>
                    <a:pt x="667" y="1606"/>
                  </a:lnTo>
                  <a:lnTo>
                    <a:pt x="727" y="1626"/>
                  </a:lnTo>
                  <a:lnTo>
                    <a:pt x="794" y="1646"/>
                  </a:lnTo>
                  <a:lnTo>
                    <a:pt x="860" y="1652"/>
                  </a:lnTo>
                  <a:lnTo>
                    <a:pt x="934" y="1659"/>
                  </a:lnTo>
                  <a:lnTo>
                    <a:pt x="934" y="1659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3" name="Freeform 33"/>
            <p:cNvSpPr>
              <a:spLocks/>
            </p:cNvSpPr>
            <p:nvPr/>
          </p:nvSpPr>
          <p:spPr bwMode="auto">
            <a:xfrm>
              <a:off x="29041725" y="1922463"/>
              <a:ext cx="2509838" cy="2959100"/>
            </a:xfrm>
            <a:custGeom>
              <a:avLst/>
              <a:gdLst>
                <a:gd name="T0" fmla="*/ 273 w 1581"/>
                <a:gd name="T1" fmla="*/ 498 h 1864"/>
                <a:gd name="T2" fmla="*/ 273 w 1581"/>
                <a:gd name="T3" fmla="*/ 1864 h 1864"/>
                <a:gd name="T4" fmla="*/ 0 w 1581"/>
                <a:gd name="T5" fmla="*/ 1864 h 1864"/>
                <a:gd name="T6" fmla="*/ 0 w 1581"/>
                <a:gd name="T7" fmla="*/ 0 h 1864"/>
                <a:gd name="T8" fmla="*/ 193 w 1581"/>
                <a:gd name="T9" fmla="*/ 0 h 1864"/>
                <a:gd name="T10" fmla="*/ 1314 w 1581"/>
                <a:gd name="T11" fmla="*/ 1367 h 1864"/>
                <a:gd name="T12" fmla="*/ 1314 w 1581"/>
                <a:gd name="T13" fmla="*/ 0 h 1864"/>
                <a:gd name="T14" fmla="*/ 1581 w 1581"/>
                <a:gd name="T15" fmla="*/ 0 h 1864"/>
                <a:gd name="T16" fmla="*/ 1581 w 1581"/>
                <a:gd name="T17" fmla="*/ 1864 h 1864"/>
                <a:gd name="T18" fmla="*/ 1394 w 1581"/>
                <a:gd name="T19" fmla="*/ 1864 h 1864"/>
                <a:gd name="T20" fmla="*/ 273 w 1581"/>
                <a:gd name="T21" fmla="*/ 49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81" h="1864">
                  <a:moveTo>
                    <a:pt x="273" y="498"/>
                  </a:moveTo>
                  <a:lnTo>
                    <a:pt x="273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193" y="0"/>
                  </a:lnTo>
                  <a:lnTo>
                    <a:pt x="1314" y="1367"/>
                  </a:lnTo>
                  <a:lnTo>
                    <a:pt x="1314" y="0"/>
                  </a:lnTo>
                  <a:lnTo>
                    <a:pt x="1581" y="0"/>
                  </a:lnTo>
                  <a:lnTo>
                    <a:pt x="1581" y="1864"/>
                  </a:lnTo>
                  <a:lnTo>
                    <a:pt x="1394" y="1864"/>
                  </a:lnTo>
                  <a:lnTo>
                    <a:pt x="273" y="498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4" name="Rectangle 34"/>
            <p:cNvSpPr>
              <a:spLocks noChangeArrowheads="1"/>
            </p:cNvSpPr>
            <p:nvPr/>
          </p:nvSpPr>
          <p:spPr bwMode="auto">
            <a:xfrm>
              <a:off x="1901825" y="2901950"/>
              <a:ext cx="423863" cy="1979613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5" name="Rectangle 35"/>
            <p:cNvSpPr>
              <a:spLocks noChangeArrowheads="1"/>
            </p:cNvSpPr>
            <p:nvPr/>
          </p:nvSpPr>
          <p:spPr bwMode="auto">
            <a:xfrm>
              <a:off x="2962275" y="1922463"/>
              <a:ext cx="423863" cy="2959100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6" name="Rectangle 36"/>
            <p:cNvSpPr>
              <a:spLocks noChangeArrowheads="1"/>
            </p:cNvSpPr>
            <p:nvPr/>
          </p:nvSpPr>
          <p:spPr bwMode="auto">
            <a:xfrm>
              <a:off x="4021137" y="942975"/>
              <a:ext cx="423863" cy="3938588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7" name="Freeform 37"/>
            <p:cNvSpPr>
              <a:spLocks/>
            </p:cNvSpPr>
            <p:nvPr/>
          </p:nvSpPr>
          <p:spPr bwMode="auto">
            <a:xfrm>
              <a:off x="4773612" y="1922463"/>
              <a:ext cx="4310063" cy="2959100"/>
            </a:xfrm>
            <a:custGeom>
              <a:avLst/>
              <a:gdLst>
                <a:gd name="T0" fmla="*/ 887 w 2715"/>
                <a:gd name="T1" fmla="*/ 1864 h 1864"/>
                <a:gd name="T2" fmla="*/ 720 w 2715"/>
                <a:gd name="T3" fmla="*/ 1864 h 1864"/>
                <a:gd name="T4" fmla="*/ 0 w 2715"/>
                <a:gd name="T5" fmla="*/ 0 h 1864"/>
                <a:gd name="T6" fmla="*/ 287 w 2715"/>
                <a:gd name="T7" fmla="*/ 0 h 1864"/>
                <a:gd name="T8" fmla="*/ 807 w 2715"/>
                <a:gd name="T9" fmla="*/ 1347 h 1864"/>
                <a:gd name="T10" fmla="*/ 1261 w 2715"/>
                <a:gd name="T11" fmla="*/ 0 h 1864"/>
                <a:gd name="T12" fmla="*/ 1454 w 2715"/>
                <a:gd name="T13" fmla="*/ 0 h 1864"/>
                <a:gd name="T14" fmla="*/ 1908 w 2715"/>
                <a:gd name="T15" fmla="*/ 1347 h 1864"/>
                <a:gd name="T16" fmla="*/ 2429 w 2715"/>
                <a:gd name="T17" fmla="*/ 0 h 1864"/>
                <a:gd name="T18" fmla="*/ 2715 w 2715"/>
                <a:gd name="T19" fmla="*/ 0 h 1864"/>
                <a:gd name="T20" fmla="*/ 1995 w 2715"/>
                <a:gd name="T21" fmla="*/ 1864 h 1864"/>
                <a:gd name="T22" fmla="*/ 1828 w 2715"/>
                <a:gd name="T23" fmla="*/ 1864 h 1864"/>
                <a:gd name="T24" fmla="*/ 1361 w 2715"/>
                <a:gd name="T25" fmla="*/ 484 h 1864"/>
                <a:gd name="T26" fmla="*/ 887 w 2715"/>
                <a:gd name="T27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15" h="1864">
                  <a:moveTo>
                    <a:pt x="887" y="1864"/>
                  </a:moveTo>
                  <a:lnTo>
                    <a:pt x="720" y="1864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807" y="1347"/>
                  </a:lnTo>
                  <a:lnTo>
                    <a:pt x="1261" y="0"/>
                  </a:lnTo>
                  <a:lnTo>
                    <a:pt x="1454" y="0"/>
                  </a:lnTo>
                  <a:lnTo>
                    <a:pt x="1908" y="1347"/>
                  </a:lnTo>
                  <a:lnTo>
                    <a:pt x="2429" y="0"/>
                  </a:lnTo>
                  <a:lnTo>
                    <a:pt x="2715" y="0"/>
                  </a:lnTo>
                  <a:lnTo>
                    <a:pt x="1995" y="1864"/>
                  </a:lnTo>
                  <a:lnTo>
                    <a:pt x="1828" y="1864"/>
                  </a:lnTo>
                  <a:lnTo>
                    <a:pt x="1361" y="484"/>
                  </a:lnTo>
                  <a:lnTo>
                    <a:pt x="887" y="1864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8" name="Freeform 38"/>
            <p:cNvSpPr>
              <a:spLocks/>
            </p:cNvSpPr>
            <p:nvPr/>
          </p:nvSpPr>
          <p:spPr bwMode="auto">
            <a:xfrm>
              <a:off x="24433213" y="1922463"/>
              <a:ext cx="4300538" cy="2959100"/>
            </a:xfrm>
            <a:custGeom>
              <a:avLst/>
              <a:gdLst>
                <a:gd name="T0" fmla="*/ 887 w 2709"/>
                <a:gd name="T1" fmla="*/ 1864 h 1864"/>
                <a:gd name="T2" fmla="*/ 714 w 2709"/>
                <a:gd name="T3" fmla="*/ 1864 h 1864"/>
                <a:gd name="T4" fmla="*/ 0 w 2709"/>
                <a:gd name="T5" fmla="*/ 0 h 1864"/>
                <a:gd name="T6" fmla="*/ 287 w 2709"/>
                <a:gd name="T7" fmla="*/ 0 h 1864"/>
                <a:gd name="T8" fmla="*/ 801 w 2709"/>
                <a:gd name="T9" fmla="*/ 1347 h 1864"/>
                <a:gd name="T10" fmla="*/ 1261 w 2709"/>
                <a:gd name="T11" fmla="*/ 0 h 1864"/>
                <a:gd name="T12" fmla="*/ 1448 w 2709"/>
                <a:gd name="T13" fmla="*/ 0 h 1864"/>
                <a:gd name="T14" fmla="*/ 1908 w 2709"/>
                <a:gd name="T15" fmla="*/ 1347 h 1864"/>
                <a:gd name="T16" fmla="*/ 2422 w 2709"/>
                <a:gd name="T17" fmla="*/ 0 h 1864"/>
                <a:gd name="T18" fmla="*/ 2709 w 2709"/>
                <a:gd name="T19" fmla="*/ 0 h 1864"/>
                <a:gd name="T20" fmla="*/ 1995 w 2709"/>
                <a:gd name="T21" fmla="*/ 1864 h 1864"/>
                <a:gd name="T22" fmla="*/ 1822 w 2709"/>
                <a:gd name="T23" fmla="*/ 1864 h 1864"/>
                <a:gd name="T24" fmla="*/ 1355 w 2709"/>
                <a:gd name="T25" fmla="*/ 484 h 1864"/>
                <a:gd name="T26" fmla="*/ 887 w 2709"/>
                <a:gd name="T27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9" h="1864">
                  <a:moveTo>
                    <a:pt x="887" y="1864"/>
                  </a:moveTo>
                  <a:lnTo>
                    <a:pt x="714" y="1864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801" y="1347"/>
                  </a:lnTo>
                  <a:lnTo>
                    <a:pt x="1261" y="0"/>
                  </a:lnTo>
                  <a:lnTo>
                    <a:pt x="1448" y="0"/>
                  </a:lnTo>
                  <a:lnTo>
                    <a:pt x="1908" y="1347"/>
                  </a:lnTo>
                  <a:lnTo>
                    <a:pt x="2422" y="0"/>
                  </a:lnTo>
                  <a:lnTo>
                    <a:pt x="2709" y="0"/>
                  </a:lnTo>
                  <a:lnTo>
                    <a:pt x="1995" y="1864"/>
                  </a:lnTo>
                  <a:lnTo>
                    <a:pt x="1822" y="1864"/>
                  </a:lnTo>
                  <a:lnTo>
                    <a:pt x="1355" y="484"/>
                  </a:lnTo>
                  <a:lnTo>
                    <a:pt x="887" y="1864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9" name="Freeform 39"/>
            <p:cNvSpPr>
              <a:spLocks noEditPoints="1"/>
            </p:cNvSpPr>
            <p:nvPr/>
          </p:nvSpPr>
          <p:spPr bwMode="auto">
            <a:xfrm>
              <a:off x="11563350" y="1922463"/>
              <a:ext cx="2244725" cy="2959100"/>
            </a:xfrm>
            <a:custGeom>
              <a:avLst/>
              <a:gdLst>
                <a:gd name="T0" fmla="*/ 634 w 1414"/>
                <a:gd name="T1" fmla="*/ 0 h 1864"/>
                <a:gd name="T2" fmla="*/ 774 w 1414"/>
                <a:gd name="T3" fmla="*/ 13 h 1864"/>
                <a:gd name="T4" fmla="*/ 887 w 1414"/>
                <a:gd name="T5" fmla="*/ 40 h 1864"/>
                <a:gd name="T6" fmla="*/ 981 w 1414"/>
                <a:gd name="T7" fmla="*/ 86 h 1864"/>
                <a:gd name="T8" fmla="*/ 1054 w 1414"/>
                <a:gd name="T9" fmla="*/ 153 h 1864"/>
                <a:gd name="T10" fmla="*/ 1087 w 1414"/>
                <a:gd name="T11" fmla="*/ 186 h 1864"/>
                <a:gd name="T12" fmla="*/ 1141 w 1414"/>
                <a:gd name="T13" fmla="*/ 272 h 1864"/>
                <a:gd name="T14" fmla="*/ 1181 w 1414"/>
                <a:gd name="T15" fmla="*/ 358 h 1864"/>
                <a:gd name="T16" fmla="*/ 1201 w 1414"/>
                <a:gd name="T17" fmla="*/ 464 h 1864"/>
                <a:gd name="T18" fmla="*/ 1201 w 1414"/>
                <a:gd name="T19" fmla="*/ 518 h 1864"/>
                <a:gd name="T20" fmla="*/ 1194 w 1414"/>
                <a:gd name="T21" fmla="*/ 610 h 1864"/>
                <a:gd name="T22" fmla="*/ 1168 w 1414"/>
                <a:gd name="T23" fmla="*/ 697 h 1864"/>
                <a:gd name="T24" fmla="*/ 1134 w 1414"/>
                <a:gd name="T25" fmla="*/ 776 h 1864"/>
                <a:gd name="T26" fmla="*/ 1081 w 1414"/>
                <a:gd name="T27" fmla="*/ 843 h 1864"/>
                <a:gd name="T28" fmla="*/ 941 w 1414"/>
                <a:gd name="T29" fmla="*/ 949 h 1864"/>
                <a:gd name="T30" fmla="*/ 767 w 1414"/>
                <a:gd name="T31" fmla="*/ 1009 h 1864"/>
                <a:gd name="T32" fmla="*/ 1094 w 1414"/>
                <a:gd name="T33" fmla="*/ 1864 h 1864"/>
                <a:gd name="T34" fmla="*/ 267 w 1414"/>
                <a:gd name="T35" fmla="*/ 1028 h 1864"/>
                <a:gd name="T36" fmla="*/ 0 w 1414"/>
                <a:gd name="T37" fmla="*/ 1864 h 1864"/>
                <a:gd name="T38" fmla="*/ 634 w 1414"/>
                <a:gd name="T39" fmla="*/ 0 h 1864"/>
                <a:gd name="T40" fmla="*/ 620 w 1414"/>
                <a:gd name="T41" fmla="*/ 770 h 1864"/>
                <a:gd name="T42" fmla="*/ 707 w 1414"/>
                <a:gd name="T43" fmla="*/ 770 h 1864"/>
                <a:gd name="T44" fmla="*/ 827 w 1414"/>
                <a:gd name="T45" fmla="*/ 723 h 1864"/>
                <a:gd name="T46" fmla="*/ 867 w 1414"/>
                <a:gd name="T47" fmla="*/ 690 h 1864"/>
                <a:gd name="T48" fmla="*/ 921 w 1414"/>
                <a:gd name="T49" fmla="*/ 610 h 1864"/>
                <a:gd name="T50" fmla="*/ 934 w 1414"/>
                <a:gd name="T51" fmla="*/ 511 h 1864"/>
                <a:gd name="T52" fmla="*/ 934 w 1414"/>
                <a:gd name="T53" fmla="*/ 458 h 1864"/>
                <a:gd name="T54" fmla="*/ 894 w 1414"/>
                <a:gd name="T55" fmla="*/ 372 h 1864"/>
                <a:gd name="T56" fmla="*/ 867 w 1414"/>
                <a:gd name="T57" fmla="*/ 338 h 1864"/>
                <a:gd name="T58" fmla="*/ 774 w 1414"/>
                <a:gd name="T59" fmla="*/ 279 h 1864"/>
                <a:gd name="T60" fmla="*/ 620 w 1414"/>
                <a:gd name="T61" fmla="*/ 252 h 1864"/>
                <a:gd name="T62" fmla="*/ 267 w 1414"/>
                <a:gd name="T63" fmla="*/ 77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4" h="1864">
                  <a:moveTo>
                    <a:pt x="634" y="0"/>
                  </a:moveTo>
                  <a:lnTo>
                    <a:pt x="634" y="0"/>
                  </a:lnTo>
                  <a:lnTo>
                    <a:pt x="707" y="7"/>
                  </a:lnTo>
                  <a:lnTo>
                    <a:pt x="774" y="13"/>
                  </a:lnTo>
                  <a:lnTo>
                    <a:pt x="827" y="27"/>
                  </a:lnTo>
                  <a:lnTo>
                    <a:pt x="887" y="40"/>
                  </a:lnTo>
                  <a:lnTo>
                    <a:pt x="934" y="60"/>
                  </a:lnTo>
                  <a:lnTo>
                    <a:pt x="981" y="86"/>
                  </a:lnTo>
                  <a:lnTo>
                    <a:pt x="1021" y="119"/>
                  </a:lnTo>
                  <a:lnTo>
                    <a:pt x="1054" y="153"/>
                  </a:lnTo>
                  <a:lnTo>
                    <a:pt x="1054" y="153"/>
                  </a:lnTo>
                  <a:lnTo>
                    <a:pt x="1087" y="186"/>
                  </a:lnTo>
                  <a:lnTo>
                    <a:pt x="1114" y="226"/>
                  </a:lnTo>
                  <a:lnTo>
                    <a:pt x="1141" y="272"/>
                  </a:lnTo>
                  <a:lnTo>
                    <a:pt x="1161" y="312"/>
                  </a:lnTo>
                  <a:lnTo>
                    <a:pt x="1181" y="358"/>
                  </a:lnTo>
                  <a:lnTo>
                    <a:pt x="1194" y="411"/>
                  </a:lnTo>
                  <a:lnTo>
                    <a:pt x="1201" y="464"/>
                  </a:lnTo>
                  <a:lnTo>
                    <a:pt x="1201" y="518"/>
                  </a:lnTo>
                  <a:lnTo>
                    <a:pt x="1201" y="518"/>
                  </a:lnTo>
                  <a:lnTo>
                    <a:pt x="1201" y="564"/>
                  </a:lnTo>
                  <a:lnTo>
                    <a:pt x="1194" y="610"/>
                  </a:lnTo>
                  <a:lnTo>
                    <a:pt x="1188" y="657"/>
                  </a:lnTo>
                  <a:lnTo>
                    <a:pt x="1168" y="697"/>
                  </a:lnTo>
                  <a:lnTo>
                    <a:pt x="1154" y="737"/>
                  </a:lnTo>
                  <a:lnTo>
                    <a:pt x="1134" y="776"/>
                  </a:lnTo>
                  <a:lnTo>
                    <a:pt x="1107" y="810"/>
                  </a:lnTo>
                  <a:lnTo>
                    <a:pt x="1081" y="843"/>
                  </a:lnTo>
                  <a:lnTo>
                    <a:pt x="1014" y="902"/>
                  </a:lnTo>
                  <a:lnTo>
                    <a:pt x="941" y="949"/>
                  </a:lnTo>
                  <a:lnTo>
                    <a:pt x="861" y="989"/>
                  </a:lnTo>
                  <a:lnTo>
                    <a:pt x="767" y="1009"/>
                  </a:lnTo>
                  <a:lnTo>
                    <a:pt x="1414" y="1864"/>
                  </a:lnTo>
                  <a:lnTo>
                    <a:pt x="1094" y="1864"/>
                  </a:lnTo>
                  <a:lnTo>
                    <a:pt x="460" y="1028"/>
                  </a:lnTo>
                  <a:lnTo>
                    <a:pt x="267" y="1028"/>
                  </a:lnTo>
                  <a:lnTo>
                    <a:pt x="267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34" y="0"/>
                  </a:lnTo>
                  <a:close/>
                  <a:moveTo>
                    <a:pt x="267" y="770"/>
                  </a:moveTo>
                  <a:lnTo>
                    <a:pt x="620" y="770"/>
                  </a:lnTo>
                  <a:lnTo>
                    <a:pt x="620" y="770"/>
                  </a:lnTo>
                  <a:lnTo>
                    <a:pt x="707" y="770"/>
                  </a:lnTo>
                  <a:lnTo>
                    <a:pt x="774" y="750"/>
                  </a:lnTo>
                  <a:lnTo>
                    <a:pt x="827" y="723"/>
                  </a:lnTo>
                  <a:lnTo>
                    <a:pt x="867" y="690"/>
                  </a:lnTo>
                  <a:lnTo>
                    <a:pt x="867" y="690"/>
                  </a:lnTo>
                  <a:lnTo>
                    <a:pt x="894" y="657"/>
                  </a:lnTo>
                  <a:lnTo>
                    <a:pt x="921" y="610"/>
                  </a:lnTo>
                  <a:lnTo>
                    <a:pt x="934" y="564"/>
                  </a:lnTo>
                  <a:lnTo>
                    <a:pt x="934" y="511"/>
                  </a:lnTo>
                  <a:lnTo>
                    <a:pt x="934" y="511"/>
                  </a:lnTo>
                  <a:lnTo>
                    <a:pt x="934" y="458"/>
                  </a:lnTo>
                  <a:lnTo>
                    <a:pt x="921" y="411"/>
                  </a:lnTo>
                  <a:lnTo>
                    <a:pt x="894" y="372"/>
                  </a:lnTo>
                  <a:lnTo>
                    <a:pt x="867" y="338"/>
                  </a:lnTo>
                  <a:lnTo>
                    <a:pt x="867" y="338"/>
                  </a:lnTo>
                  <a:lnTo>
                    <a:pt x="827" y="305"/>
                  </a:lnTo>
                  <a:lnTo>
                    <a:pt x="774" y="279"/>
                  </a:lnTo>
                  <a:lnTo>
                    <a:pt x="707" y="259"/>
                  </a:lnTo>
                  <a:lnTo>
                    <a:pt x="620" y="252"/>
                  </a:lnTo>
                  <a:lnTo>
                    <a:pt x="267" y="252"/>
                  </a:lnTo>
                  <a:lnTo>
                    <a:pt x="267" y="770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0" name="Freeform 40"/>
            <p:cNvSpPr>
              <a:spLocks noEditPoints="1"/>
            </p:cNvSpPr>
            <p:nvPr/>
          </p:nvSpPr>
          <p:spPr bwMode="auto">
            <a:xfrm>
              <a:off x="19338925" y="1922463"/>
              <a:ext cx="2255838" cy="2959100"/>
            </a:xfrm>
            <a:custGeom>
              <a:avLst/>
              <a:gdLst>
                <a:gd name="T0" fmla="*/ 633 w 1421"/>
                <a:gd name="T1" fmla="*/ 0 h 1864"/>
                <a:gd name="T2" fmla="*/ 774 w 1421"/>
                <a:gd name="T3" fmla="*/ 13 h 1864"/>
                <a:gd name="T4" fmla="*/ 887 w 1421"/>
                <a:gd name="T5" fmla="*/ 40 h 1864"/>
                <a:gd name="T6" fmla="*/ 980 w 1421"/>
                <a:gd name="T7" fmla="*/ 86 h 1864"/>
                <a:gd name="T8" fmla="*/ 1060 w 1421"/>
                <a:gd name="T9" fmla="*/ 153 h 1864"/>
                <a:gd name="T10" fmla="*/ 1094 w 1421"/>
                <a:gd name="T11" fmla="*/ 186 h 1864"/>
                <a:gd name="T12" fmla="*/ 1147 w 1421"/>
                <a:gd name="T13" fmla="*/ 272 h 1864"/>
                <a:gd name="T14" fmla="*/ 1181 w 1421"/>
                <a:gd name="T15" fmla="*/ 358 h 1864"/>
                <a:gd name="T16" fmla="*/ 1201 w 1421"/>
                <a:gd name="T17" fmla="*/ 464 h 1864"/>
                <a:gd name="T18" fmla="*/ 1207 w 1421"/>
                <a:gd name="T19" fmla="*/ 518 h 1864"/>
                <a:gd name="T20" fmla="*/ 1194 w 1421"/>
                <a:gd name="T21" fmla="*/ 610 h 1864"/>
                <a:gd name="T22" fmla="*/ 1174 w 1421"/>
                <a:gd name="T23" fmla="*/ 697 h 1864"/>
                <a:gd name="T24" fmla="*/ 1134 w 1421"/>
                <a:gd name="T25" fmla="*/ 776 h 1864"/>
                <a:gd name="T26" fmla="*/ 1080 w 1421"/>
                <a:gd name="T27" fmla="*/ 843 h 1864"/>
                <a:gd name="T28" fmla="*/ 947 w 1421"/>
                <a:gd name="T29" fmla="*/ 949 h 1864"/>
                <a:gd name="T30" fmla="*/ 774 w 1421"/>
                <a:gd name="T31" fmla="*/ 1009 h 1864"/>
                <a:gd name="T32" fmla="*/ 1094 w 1421"/>
                <a:gd name="T33" fmla="*/ 1864 h 1864"/>
                <a:gd name="T34" fmla="*/ 266 w 1421"/>
                <a:gd name="T35" fmla="*/ 1028 h 1864"/>
                <a:gd name="T36" fmla="*/ 0 w 1421"/>
                <a:gd name="T37" fmla="*/ 1864 h 1864"/>
                <a:gd name="T38" fmla="*/ 633 w 1421"/>
                <a:gd name="T39" fmla="*/ 0 h 1864"/>
                <a:gd name="T40" fmla="*/ 620 w 1421"/>
                <a:gd name="T41" fmla="*/ 770 h 1864"/>
                <a:gd name="T42" fmla="*/ 707 w 1421"/>
                <a:gd name="T43" fmla="*/ 770 h 1864"/>
                <a:gd name="T44" fmla="*/ 827 w 1421"/>
                <a:gd name="T45" fmla="*/ 723 h 1864"/>
                <a:gd name="T46" fmla="*/ 874 w 1421"/>
                <a:gd name="T47" fmla="*/ 690 h 1864"/>
                <a:gd name="T48" fmla="*/ 920 w 1421"/>
                <a:gd name="T49" fmla="*/ 610 h 1864"/>
                <a:gd name="T50" fmla="*/ 940 w 1421"/>
                <a:gd name="T51" fmla="*/ 511 h 1864"/>
                <a:gd name="T52" fmla="*/ 934 w 1421"/>
                <a:gd name="T53" fmla="*/ 458 h 1864"/>
                <a:gd name="T54" fmla="*/ 900 w 1421"/>
                <a:gd name="T55" fmla="*/ 372 h 1864"/>
                <a:gd name="T56" fmla="*/ 874 w 1421"/>
                <a:gd name="T57" fmla="*/ 338 h 1864"/>
                <a:gd name="T58" fmla="*/ 780 w 1421"/>
                <a:gd name="T59" fmla="*/ 279 h 1864"/>
                <a:gd name="T60" fmla="*/ 620 w 1421"/>
                <a:gd name="T61" fmla="*/ 252 h 1864"/>
                <a:gd name="T62" fmla="*/ 266 w 1421"/>
                <a:gd name="T63" fmla="*/ 77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1" h="1864">
                  <a:moveTo>
                    <a:pt x="633" y="0"/>
                  </a:moveTo>
                  <a:lnTo>
                    <a:pt x="633" y="0"/>
                  </a:lnTo>
                  <a:lnTo>
                    <a:pt x="707" y="7"/>
                  </a:lnTo>
                  <a:lnTo>
                    <a:pt x="774" y="13"/>
                  </a:lnTo>
                  <a:lnTo>
                    <a:pt x="834" y="27"/>
                  </a:lnTo>
                  <a:lnTo>
                    <a:pt x="887" y="40"/>
                  </a:lnTo>
                  <a:lnTo>
                    <a:pt x="934" y="60"/>
                  </a:lnTo>
                  <a:lnTo>
                    <a:pt x="980" y="86"/>
                  </a:lnTo>
                  <a:lnTo>
                    <a:pt x="1020" y="119"/>
                  </a:lnTo>
                  <a:lnTo>
                    <a:pt x="1060" y="153"/>
                  </a:lnTo>
                  <a:lnTo>
                    <a:pt x="1060" y="153"/>
                  </a:lnTo>
                  <a:lnTo>
                    <a:pt x="1094" y="186"/>
                  </a:lnTo>
                  <a:lnTo>
                    <a:pt x="1121" y="226"/>
                  </a:lnTo>
                  <a:lnTo>
                    <a:pt x="1147" y="272"/>
                  </a:lnTo>
                  <a:lnTo>
                    <a:pt x="1167" y="312"/>
                  </a:lnTo>
                  <a:lnTo>
                    <a:pt x="1181" y="358"/>
                  </a:lnTo>
                  <a:lnTo>
                    <a:pt x="1194" y="411"/>
                  </a:lnTo>
                  <a:lnTo>
                    <a:pt x="1201" y="464"/>
                  </a:lnTo>
                  <a:lnTo>
                    <a:pt x="1207" y="518"/>
                  </a:lnTo>
                  <a:lnTo>
                    <a:pt x="1207" y="518"/>
                  </a:lnTo>
                  <a:lnTo>
                    <a:pt x="1201" y="564"/>
                  </a:lnTo>
                  <a:lnTo>
                    <a:pt x="1194" y="610"/>
                  </a:lnTo>
                  <a:lnTo>
                    <a:pt x="1187" y="657"/>
                  </a:lnTo>
                  <a:lnTo>
                    <a:pt x="1174" y="697"/>
                  </a:lnTo>
                  <a:lnTo>
                    <a:pt x="1154" y="737"/>
                  </a:lnTo>
                  <a:lnTo>
                    <a:pt x="1134" y="776"/>
                  </a:lnTo>
                  <a:lnTo>
                    <a:pt x="1107" y="810"/>
                  </a:lnTo>
                  <a:lnTo>
                    <a:pt x="1080" y="843"/>
                  </a:lnTo>
                  <a:lnTo>
                    <a:pt x="1020" y="902"/>
                  </a:lnTo>
                  <a:lnTo>
                    <a:pt x="947" y="949"/>
                  </a:lnTo>
                  <a:lnTo>
                    <a:pt x="860" y="989"/>
                  </a:lnTo>
                  <a:lnTo>
                    <a:pt x="774" y="1009"/>
                  </a:lnTo>
                  <a:lnTo>
                    <a:pt x="1421" y="1864"/>
                  </a:lnTo>
                  <a:lnTo>
                    <a:pt x="1094" y="1864"/>
                  </a:lnTo>
                  <a:lnTo>
                    <a:pt x="460" y="1028"/>
                  </a:lnTo>
                  <a:lnTo>
                    <a:pt x="266" y="1028"/>
                  </a:lnTo>
                  <a:lnTo>
                    <a:pt x="266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33" y="0"/>
                  </a:lnTo>
                  <a:close/>
                  <a:moveTo>
                    <a:pt x="266" y="770"/>
                  </a:moveTo>
                  <a:lnTo>
                    <a:pt x="620" y="770"/>
                  </a:lnTo>
                  <a:lnTo>
                    <a:pt x="620" y="770"/>
                  </a:lnTo>
                  <a:lnTo>
                    <a:pt x="707" y="770"/>
                  </a:lnTo>
                  <a:lnTo>
                    <a:pt x="780" y="750"/>
                  </a:lnTo>
                  <a:lnTo>
                    <a:pt x="827" y="723"/>
                  </a:lnTo>
                  <a:lnTo>
                    <a:pt x="874" y="690"/>
                  </a:lnTo>
                  <a:lnTo>
                    <a:pt x="874" y="690"/>
                  </a:lnTo>
                  <a:lnTo>
                    <a:pt x="900" y="657"/>
                  </a:lnTo>
                  <a:lnTo>
                    <a:pt x="920" y="610"/>
                  </a:lnTo>
                  <a:lnTo>
                    <a:pt x="934" y="564"/>
                  </a:lnTo>
                  <a:lnTo>
                    <a:pt x="940" y="511"/>
                  </a:lnTo>
                  <a:lnTo>
                    <a:pt x="940" y="511"/>
                  </a:lnTo>
                  <a:lnTo>
                    <a:pt x="934" y="458"/>
                  </a:lnTo>
                  <a:lnTo>
                    <a:pt x="920" y="411"/>
                  </a:lnTo>
                  <a:lnTo>
                    <a:pt x="900" y="372"/>
                  </a:lnTo>
                  <a:lnTo>
                    <a:pt x="874" y="338"/>
                  </a:lnTo>
                  <a:lnTo>
                    <a:pt x="874" y="338"/>
                  </a:lnTo>
                  <a:lnTo>
                    <a:pt x="827" y="305"/>
                  </a:lnTo>
                  <a:lnTo>
                    <a:pt x="780" y="279"/>
                  </a:lnTo>
                  <a:lnTo>
                    <a:pt x="707" y="259"/>
                  </a:lnTo>
                  <a:lnTo>
                    <a:pt x="620" y="252"/>
                  </a:lnTo>
                  <a:lnTo>
                    <a:pt x="266" y="252"/>
                  </a:lnTo>
                  <a:lnTo>
                    <a:pt x="266" y="770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" name="Freeform 41"/>
            <p:cNvSpPr>
              <a:spLocks noEditPoints="1"/>
            </p:cNvSpPr>
            <p:nvPr/>
          </p:nvSpPr>
          <p:spPr bwMode="auto">
            <a:xfrm>
              <a:off x="16944975" y="1922463"/>
              <a:ext cx="2085975" cy="2959100"/>
            </a:xfrm>
            <a:custGeom>
              <a:avLst/>
              <a:gdLst>
                <a:gd name="T0" fmla="*/ 1034 w 1314"/>
                <a:gd name="T1" fmla="*/ 863 h 1864"/>
                <a:gd name="T2" fmla="*/ 1147 w 1314"/>
                <a:gd name="T3" fmla="*/ 942 h 1864"/>
                <a:gd name="T4" fmla="*/ 1234 w 1314"/>
                <a:gd name="T5" fmla="*/ 1042 h 1864"/>
                <a:gd name="T6" fmla="*/ 1294 w 1314"/>
                <a:gd name="T7" fmla="*/ 1174 h 1864"/>
                <a:gd name="T8" fmla="*/ 1314 w 1314"/>
                <a:gd name="T9" fmla="*/ 1320 h 1864"/>
                <a:gd name="T10" fmla="*/ 1307 w 1314"/>
                <a:gd name="T11" fmla="*/ 1373 h 1864"/>
                <a:gd name="T12" fmla="*/ 1287 w 1314"/>
                <a:gd name="T13" fmla="*/ 1480 h 1864"/>
                <a:gd name="T14" fmla="*/ 1247 w 1314"/>
                <a:gd name="T15" fmla="*/ 1579 h 1864"/>
                <a:gd name="T16" fmla="*/ 1194 w 1314"/>
                <a:gd name="T17" fmla="*/ 1665 h 1864"/>
                <a:gd name="T18" fmla="*/ 1161 w 1314"/>
                <a:gd name="T19" fmla="*/ 1699 h 1864"/>
                <a:gd name="T20" fmla="*/ 1074 w 1314"/>
                <a:gd name="T21" fmla="*/ 1772 h 1864"/>
                <a:gd name="T22" fmla="*/ 974 w 1314"/>
                <a:gd name="T23" fmla="*/ 1818 h 1864"/>
                <a:gd name="T24" fmla="*/ 854 w 1314"/>
                <a:gd name="T25" fmla="*/ 1851 h 1864"/>
                <a:gd name="T26" fmla="*/ 713 w 1314"/>
                <a:gd name="T27" fmla="*/ 1864 h 1864"/>
                <a:gd name="T28" fmla="*/ 0 w 1314"/>
                <a:gd name="T29" fmla="*/ 0 h 1864"/>
                <a:gd name="T30" fmla="*/ 620 w 1314"/>
                <a:gd name="T31" fmla="*/ 0 h 1864"/>
                <a:gd name="T32" fmla="*/ 760 w 1314"/>
                <a:gd name="T33" fmla="*/ 13 h 1864"/>
                <a:gd name="T34" fmla="*/ 874 w 1314"/>
                <a:gd name="T35" fmla="*/ 40 h 1864"/>
                <a:gd name="T36" fmla="*/ 967 w 1314"/>
                <a:gd name="T37" fmla="*/ 86 h 1864"/>
                <a:gd name="T38" fmla="*/ 1040 w 1314"/>
                <a:gd name="T39" fmla="*/ 139 h 1864"/>
                <a:gd name="T40" fmla="*/ 1074 w 1314"/>
                <a:gd name="T41" fmla="*/ 179 h 1864"/>
                <a:gd name="T42" fmla="*/ 1127 w 1314"/>
                <a:gd name="T43" fmla="*/ 259 h 1864"/>
                <a:gd name="T44" fmla="*/ 1167 w 1314"/>
                <a:gd name="T45" fmla="*/ 352 h 1864"/>
                <a:gd name="T46" fmla="*/ 1187 w 1314"/>
                <a:gd name="T47" fmla="*/ 458 h 1864"/>
                <a:gd name="T48" fmla="*/ 1194 w 1314"/>
                <a:gd name="T49" fmla="*/ 518 h 1864"/>
                <a:gd name="T50" fmla="*/ 1181 w 1314"/>
                <a:gd name="T51" fmla="*/ 617 h 1864"/>
                <a:gd name="T52" fmla="*/ 1147 w 1314"/>
                <a:gd name="T53" fmla="*/ 710 h 1864"/>
                <a:gd name="T54" fmla="*/ 1094 w 1314"/>
                <a:gd name="T55" fmla="*/ 790 h 1864"/>
                <a:gd name="T56" fmla="*/ 1034 w 1314"/>
                <a:gd name="T57" fmla="*/ 863 h 1864"/>
                <a:gd name="T58" fmla="*/ 266 w 1314"/>
                <a:gd name="T59" fmla="*/ 770 h 1864"/>
                <a:gd name="T60" fmla="*/ 607 w 1314"/>
                <a:gd name="T61" fmla="*/ 770 h 1864"/>
                <a:gd name="T62" fmla="*/ 760 w 1314"/>
                <a:gd name="T63" fmla="*/ 750 h 1864"/>
                <a:gd name="T64" fmla="*/ 854 w 1314"/>
                <a:gd name="T65" fmla="*/ 690 h 1864"/>
                <a:gd name="T66" fmla="*/ 887 w 1314"/>
                <a:gd name="T67" fmla="*/ 657 h 1864"/>
                <a:gd name="T68" fmla="*/ 920 w 1314"/>
                <a:gd name="T69" fmla="*/ 564 h 1864"/>
                <a:gd name="T70" fmla="*/ 927 w 1314"/>
                <a:gd name="T71" fmla="*/ 511 h 1864"/>
                <a:gd name="T72" fmla="*/ 907 w 1314"/>
                <a:gd name="T73" fmla="*/ 411 h 1864"/>
                <a:gd name="T74" fmla="*/ 854 w 1314"/>
                <a:gd name="T75" fmla="*/ 332 h 1864"/>
                <a:gd name="T76" fmla="*/ 814 w 1314"/>
                <a:gd name="T77" fmla="*/ 299 h 1864"/>
                <a:gd name="T78" fmla="*/ 693 w 1314"/>
                <a:gd name="T79" fmla="*/ 259 h 1864"/>
                <a:gd name="T80" fmla="*/ 266 w 1314"/>
                <a:gd name="T81" fmla="*/ 252 h 1864"/>
                <a:gd name="T82" fmla="*/ 266 w 1314"/>
                <a:gd name="T83" fmla="*/ 1612 h 1864"/>
                <a:gd name="T84" fmla="*/ 700 w 1314"/>
                <a:gd name="T85" fmla="*/ 1612 h 1864"/>
                <a:gd name="T86" fmla="*/ 834 w 1314"/>
                <a:gd name="T87" fmla="*/ 1599 h 1864"/>
                <a:gd name="T88" fmla="*/ 900 w 1314"/>
                <a:gd name="T89" fmla="*/ 1573 h 1864"/>
                <a:gd name="T90" fmla="*/ 974 w 1314"/>
                <a:gd name="T91" fmla="*/ 1513 h 1864"/>
                <a:gd name="T92" fmla="*/ 1000 w 1314"/>
                <a:gd name="T93" fmla="*/ 1473 h 1864"/>
                <a:gd name="T94" fmla="*/ 1040 w 1314"/>
                <a:gd name="T95" fmla="*/ 1373 h 1864"/>
                <a:gd name="T96" fmla="*/ 1047 w 1314"/>
                <a:gd name="T97" fmla="*/ 1320 h 1864"/>
                <a:gd name="T98" fmla="*/ 1027 w 1314"/>
                <a:gd name="T99" fmla="*/ 1208 h 1864"/>
                <a:gd name="T100" fmla="*/ 974 w 1314"/>
                <a:gd name="T101" fmla="*/ 1121 h 1864"/>
                <a:gd name="T102" fmla="*/ 927 w 1314"/>
                <a:gd name="T103" fmla="*/ 1082 h 1864"/>
                <a:gd name="T104" fmla="*/ 867 w 1314"/>
                <a:gd name="T105" fmla="*/ 1048 h 1864"/>
                <a:gd name="T106" fmla="*/ 794 w 1314"/>
                <a:gd name="T107" fmla="*/ 1035 h 1864"/>
                <a:gd name="T108" fmla="*/ 266 w 1314"/>
                <a:gd name="T109" fmla="*/ 102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14" h="1864">
                  <a:moveTo>
                    <a:pt x="1034" y="863"/>
                  </a:moveTo>
                  <a:lnTo>
                    <a:pt x="1034" y="863"/>
                  </a:lnTo>
                  <a:lnTo>
                    <a:pt x="1094" y="896"/>
                  </a:lnTo>
                  <a:lnTo>
                    <a:pt x="1147" y="942"/>
                  </a:lnTo>
                  <a:lnTo>
                    <a:pt x="1194" y="989"/>
                  </a:lnTo>
                  <a:lnTo>
                    <a:pt x="1234" y="1042"/>
                  </a:lnTo>
                  <a:lnTo>
                    <a:pt x="1267" y="1108"/>
                  </a:lnTo>
                  <a:lnTo>
                    <a:pt x="1294" y="1174"/>
                  </a:lnTo>
                  <a:lnTo>
                    <a:pt x="1307" y="1241"/>
                  </a:lnTo>
                  <a:lnTo>
                    <a:pt x="1314" y="1320"/>
                  </a:lnTo>
                  <a:lnTo>
                    <a:pt x="1314" y="1320"/>
                  </a:lnTo>
                  <a:lnTo>
                    <a:pt x="1307" y="1373"/>
                  </a:lnTo>
                  <a:lnTo>
                    <a:pt x="1301" y="1427"/>
                  </a:lnTo>
                  <a:lnTo>
                    <a:pt x="1287" y="1480"/>
                  </a:lnTo>
                  <a:lnTo>
                    <a:pt x="1274" y="1533"/>
                  </a:lnTo>
                  <a:lnTo>
                    <a:pt x="1247" y="1579"/>
                  </a:lnTo>
                  <a:lnTo>
                    <a:pt x="1221" y="1619"/>
                  </a:lnTo>
                  <a:lnTo>
                    <a:pt x="1194" y="1665"/>
                  </a:lnTo>
                  <a:lnTo>
                    <a:pt x="1161" y="1699"/>
                  </a:lnTo>
                  <a:lnTo>
                    <a:pt x="1161" y="1699"/>
                  </a:lnTo>
                  <a:lnTo>
                    <a:pt x="1120" y="1738"/>
                  </a:lnTo>
                  <a:lnTo>
                    <a:pt x="1074" y="1772"/>
                  </a:lnTo>
                  <a:lnTo>
                    <a:pt x="1027" y="1798"/>
                  </a:lnTo>
                  <a:lnTo>
                    <a:pt x="974" y="1818"/>
                  </a:lnTo>
                  <a:lnTo>
                    <a:pt x="920" y="1838"/>
                  </a:lnTo>
                  <a:lnTo>
                    <a:pt x="854" y="1851"/>
                  </a:lnTo>
                  <a:lnTo>
                    <a:pt x="787" y="1858"/>
                  </a:lnTo>
                  <a:lnTo>
                    <a:pt x="713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20" y="0"/>
                  </a:lnTo>
                  <a:lnTo>
                    <a:pt x="620" y="0"/>
                  </a:lnTo>
                  <a:lnTo>
                    <a:pt x="693" y="7"/>
                  </a:lnTo>
                  <a:lnTo>
                    <a:pt x="760" y="13"/>
                  </a:lnTo>
                  <a:lnTo>
                    <a:pt x="820" y="20"/>
                  </a:lnTo>
                  <a:lnTo>
                    <a:pt x="874" y="40"/>
                  </a:lnTo>
                  <a:lnTo>
                    <a:pt x="920" y="60"/>
                  </a:lnTo>
                  <a:lnTo>
                    <a:pt x="967" y="86"/>
                  </a:lnTo>
                  <a:lnTo>
                    <a:pt x="1007" y="113"/>
                  </a:lnTo>
                  <a:lnTo>
                    <a:pt x="1040" y="139"/>
                  </a:lnTo>
                  <a:lnTo>
                    <a:pt x="1040" y="139"/>
                  </a:lnTo>
                  <a:lnTo>
                    <a:pt x="1074" y="179"/>
                  </a:lnTo>
                  <a:lnTo>
                    <a:pt x="1107" y="219"/>
                  </a:lnTo>
                  <a:lnTo>
                    <a:pt x="1127" y="259"/>
                  </a:lnTo>
                  <a:lnTo>
                    <a:pt x="1154" y="305"/>
                  </a:lnTo>
                  <a:lnTo>
                    <a:pt x="1167" y="352"/>
                  </a:lnTo>
                  <a:lnTo>
                    <a:pt x="1181" y="405"/>
                  </a:lnTo>
                  <a:lnTo>
                    <a:pt x="1187" y="458"/>
                  </a:lnTo>
                  <a:lnTo>
                    <a:pt x="1194" y="518"/>
                  </a:lnTo>
                  <a:lnTo>
                    <a:pt x="1194" y="518"/>
                  </a:lnTo>
                  <a:lnTo>
                    <a:pt x="1187" y="564"/>
                  </a:lnTo>
                  <a:lnTo>
                    <a:pt x="1181" y="617"/>
                  </a:lnTo>
                  <a:lnTo>
                    <a:pt x="1167" y="664"/>
                  </a:lnTo>
                  <a:lnTo>
                    <a:pt x="1147" y="710"/>
                  </a:lnTo>
                  <a:lnTo>
                    <a:pt x="1120" y="750"/>
                  </a:lnTo>
                  <a:lnTo>
                    <a:pt x="1094" y="790"/>
                  </a:lnTo>
                  <a:lnTo>
                    <a:pt x="1067" y="829"/>
                  </a:lnTo>
                  <a:lnTo>
                    <a:pt x="1034" y="863"/>
                  </a:lnTo>
                  <a:lnTo>
                    <a:pt x="1034" y="863"/>
                  </a:lnTo>
                  <a:close/>
                  <a:moveTo>
                    <a:pt x="266" y="770"/>
                  </a:moveTo>
                  <a:lnTo>
                    <a:pt x="607" y="770"/>
                  </a:lnTo>
                  <a:lnTo>
                    <a:pt x="607" y="770"/>
                  </a:lnTo>
                  <a:lnTo>
                    <a:pt x="693" y="770"/>
                  </a:lnTo>
                  <a:lnTo>
                    <a:pt x="760" y="750"/>
                  </a:lnTo>
                  <a:lnTo>
                    <a:pt x="814" y="730"/>
                  </a:lnTo>
                  <a:lnTo>
                    <a:pt x="854" y="690"/>
                  </a:lnTo>
                  <a:lnTo>
                    <a:pt x="854" y="690"/>
                  </a:lnTo>
                  <a:lnTo>
                    <a:pt x="887" y="657"/>
                  </a:lnTo>
                  <a:lnTo>
                    <a:pt x="907" y="610"/>
                  </a:lnTo>
                  <a:lnTo>
                    <a:pt x="920" y="564"/>
                  </a:lnTo>
                  <a:lnTo>
                    <a:pt x="927" y="511"/>
                  </a:lnTo>
                  <a:lnTo>
                    <a:pt x="927" y="511"/>
                  </a:lnTo>
                  <a:lnTo>
                    <a:pt x="920" y="458"/>
                  </a:lnTo>
                  <a:lnTo>
                    <a:pt x="907" y="411"/>
                  </a:lnTo>
                  <a:lnTo>
                    <a:pt x="887" y="372"/>
                  </a:lnTo>
                  <a:lnTo>
                    <a:pt x="854" y="332"/>
                  </a:lnTo>
                  <a:lnTo>
                    <a:pt x="854" y="332"/>
                  </a:lnTo>
                  <a:lnTo>
                    <a:pt x="814" y="299"/>
                  </a:lnTo>
                  <a:lnTo>
                    <a:pt x="760" y="272"/>
                  </a:lnTo>
                  <a:lnTo>
                    <a:pt x="693" y="259"/>
                  </a:lnTo>
                  <a:lnTo>
                    <a:pt x="607" y="252"/>
                  </a:lnTo>
                  <a:lnTo>
                    <a:pt x="266" y="252"/>
                  </a:lnTo>
                  <a:lnTo>
                    <a:pt x="266" y="770"/>
                  </a:lnTo>
                  <a:close/>
                  <a:moveTo>
                    <a:pt x="266" y="1612"/>
                  </a:moveTo>
                  <a:lnTo>
                    <a:pt x="700" y="1612"/>
                  </a:lnTo>
                  <a:lnTo>
                    <a:pt x="700" y="1612"/>
                  </a:lnTo>
                  <a:lnTo>
                    <a:pt x="794" y="1606"/>
                  </a:lnTo>
                  <a:lnTo>
                    <a:pt x="834" y="1599"/>
                  </a:lnTo>
                  <a:lnTo>
                    <a:pt x="867" y="1586"/>
                  </a:lnTo>
                  <a:lnTo>
                    <a:pt x="900" y="1573"/>
                  </a:lnTo>
                  <a:lnTo>
                    <a:pt x="927" y="1553"/>
                  </a:lnTo>
                  <a:lnTo>
                    <a:pt x="974" y="1513"/>
                  </a:lnTo>
                  <a:lnTo>
                    <a:pt x="974" y="1513"/>
                  </a:lnTo>
                  <a:lnTo>
                    <a:pt x="1000" y="1473"/>
                  </a:lnTo>
                  <a:lnTo>
                    <a:pt x="1027" y="1427"/>
                  </a:lnTo>
                  <a:lnTo>
                    <a:pt x="1040" y="1373"/>
                  </a:lnTo>
                  <a:lnTo>
                    <a:pt x="1047" y="1320"/>
                  </a:lnTo>
                  <a:lnTo>
                    <a:pt x="1047" y="1320"/>
                  </a:lnTo>
                  <a:lnTo>
                    <a:pt x="1040" y="1261"/>
                  </a:lnTo>
                  <a:lnTo>
                    <a:pt x="1027" y="1208"/>
                  </a:lnTo>
                  <a:lnTo>
                    <a:pt x="1000" y="1161"/>
                  </a:lnTo>
                  <a:lnTo>
                    <a:pt x="974" y="1121"/>
                  </a:lnTo>
                  <a:lnTo>
                    <a:pt x="974" y="1121"/>
                  </a:lnTo>
                  <a:lnTo>
                    <a:pt x="927" y="1082"/>
                  </a:lnTo>
                  <a:lnTo>
                    <a:pt x="900" y="1068"/>
                  </a:lnTo>
                  <a:lnTo>
                    <a:pt x="867" y="1048"/>
                  </a:lnTo>
                  <a:lnTo>
                    <a:pt x="834" y="1042"/>
                  </a:lnTo>
                  <a:lnTo>
                    <a:pt x="794" y="1035"/>
                  </a:lnTo>
                  <a:lnTo>
                    <a:pt x="700" y="1028"/>
                  </a:lnTo>
                  <a:lnTo>
                    <a:pt x="266" y="1028"/>
                  </a:lnTo>
                  <a:lnTo>
                    <a:pt x="266" y="1612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2" name="Freeform 42"/>
            <p:cNvSpPr>
              <a:spLocks noEditPoints="1"/>
            </p:cNvSpPr>
            <p:nvPr/>
          </p:nvSpPr>
          <p:spPr bwMode="auto">
            <a:xfrm>
              <a:off x="-15989300" y="1922463"/>
              <a:ext cx="2722563" cy="2959100"/>
            </a:xfrm>
            <a:custGeom>
              <a:avLst/>
              <a:gdLst>
                <a:gd name="T0" fmla="*/ 0 w 1715"/>
                <a:gd name="T1" fmla="*/ 1864 h 1864"/>
                <a:gd name="T2" fmla="*/ 688 w 1715"/>
                <a:gd name="T3" fmla="*/ 0 h 1864"/>
                <a:gd name="T4" fmla="*/ 1028 w 1715"/>
                <a:gd name="T5" fmla="*/ 0 h 1864"/>
                <a:gd name="T6" fmla="*/ 1715 w 1715"/>
                <a:gd name="T7" fmla="*/ 1864 h 1864"/>
                <a:gd name="T8" fmla="*/ 1355 w 1715"/>
                <a:gd name="T9" fmla="*/ 1864 h 1864"/>
                <a:gd name="T10" fmla="*/ 1195 w 1715"/>
                <a:gd name="T11" fmla="*/ 1427 h 1864"/>
                <a:gd name="T12" fmla="*/ 521 w 1715"/>
                <a:gd name="T13" fmla="*/ 1427 h 1864"/>
                <a:gd name="T14" fmla="*/ 361 w 1715"/>
                <a:gd name="T15" fmla="*/ 1864 h 1864"/>
                <a:gd name="T16" fmla="*/ 0 w 1715"/>
                <a:gd name="T17" fmla="*/ 1864 h 1864"/>
                <a:gd name="T18" fmla="*/ 641 w 1715"/>
                <a:gd name="T19" fmla="*/ 1108 h 1864"/>
                <a:gd name="T20" fmla="*/ 1075 w 1715"/>
                <a:gd name="T21" fmla="*/ 1108 h 1864"/>
                <a:gd name="T22" fmla="*/ 861 w 1715"/>
                <a:gd name="T23" fmla="*/ 511 h 1864"/>
                <a:gd name="T24" fmla="*/ 641 w 1715"/>
                <a:gd name="T25" fmla="*/ 110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5" h="1864">
                  <a:moveTo>
                    <a:pt x="0" y="1864"/>
                  </a:moveTo>
                  <a:lnTo>
                    <a:pt x="688" y="0"/>
                  </a:lnTo>
                  <a:lnTo>
                    <a:pt x="1028" y="0"/>
                  </a:lnTo>
                  <a:lnTo>
                    <a:pt x="1715" y="1864"/>
                  </a:lnTo>
                  <a:lnTo>
                    <a:pt x="1355" y="1864"/>
                  </a:lnTo>
                  <a:lnTo>
                    <a:pt x="1195" y="1427"/>
                  </a:lnTo>
                  <a:lnTo>
                    <a:pt x="521" y="1427"/>
                  </a:lnTo>
                  <a:lnTo>
                    <a:pt x="361" y="1864"/>
                  </a:lnTo>
                  <a:lnTo>
                    <a:pt x="0" y="1864"/>
                  </a:lnTo>
                  <a:close/>
                  <a:moveTo>
                    <a:pt x="641" y="1108"/>
                  </a:moveTo>
                  <a:lnTo>
                    <a:pt x="1075" y="1108"/>
                  </a:lnTo>
                  <a:lnTo>
                    <a:pt x="861" y="511"/>
                  </a:lnTo>
                  <a:lnTo>
                    <a:pt x="641" y="1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4" name="Freeform 43"/>
            <p:cNvSpPr>
              <a:spLocks noEditPoints="1"/>
            </p:cNvSpPr>
            <p:nvPr/>
          </p:nvSpPr>
          <p:spPr bwMode="auto">
            <a:xfrm>
              <a:off x="-8288338" y="1922463"/>
              <a:ext cx="2722563" cy="2959100"/>
            </a:xfrm>
            <a:custGeom>
              <a:avLst/>
              <a:gdLst>
                <a:gd name="T0" fmla="*/ 0 w 1715"/>
                <a:gd name="T1" fmla="*/ 1864 h 1864"/>
                <a:gd name="T2" fmla="*/ 688 w 1715"/>
                <a:gd name="T3" fmla="*/ 0 h 1864"/>
                <a:gd name="T4" fmla="*/ 1035 w 1715"/>
                <a:gd name="T5" fmla="*/ 0 h 1864"/>
                <a:gd name="T6" fmla="*/ 1715 w 1715"/>
                <a:gd name="T7" fmla="*/ 1864 h 1864"/>
                <a:gd name="T8" fmla="*/ 1355 w 1715"/>
                <a:gd name="T9" fmla="*/ 1864 h 1864"/>
                <a:gd name="T10" fmla="*/ 1195 w 1715"/>
                <a:gd name="T11" fmla="*/ 1427 h 1864"/>
                <a:gd name="T12" fmla="*/ 528 w 1715"/>
                <a:gd name="T13" fmla="*/ 1427 h 1864"/>
                <a:gd name="T14" fmla="*/ 361 w 1715"/>
                <a:gd name="T15" fmla="*/ 1864 h 1864"/>
                <a:gd name="T16" fmla="*/ 0 w 1715"/>
                <a:gd name="T17" fmla="*/ 1864 h 1864"/>
                <a:gd name="T18" fmla="*/ 641 w 1715"/>
                <a:gd name="T19" fmla="*/ 1108 h 1864"/>
                <a:gd name="T20" fmla="*/ 1081 w 1715"/>
                <a:gd name="T21" fmla="*/ 1108 h 1864"/>
                <a:gd name="T22" fmla="*/ 861 w 1715"/>
                <a:gd name="T23" fmla="*/ 511 h 1864"/>
                <a:gd name="T24" fmla="*/ 641 w 1715"/>
                <a:gd name="T25" fmla="*/ 110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5" h="1864">
                  <a:moveTo>
                    <a:pt x="0" y="1864"/>
                  </a:moveTo>
                  <a:lnTo>
                    <a:pt x="688" y="0"/>
                  </a:lnTo>
                  <a:lnTo>
                    <a:pt x="1035" y="0"/>
                  </a:lnTo>
                  <a:lnTo>
                    <a:pt x="1715" y="1864"/>
                  </a:lnTo>
                  <a:lnTo>
                    <a:pt x="1355" y="1864"/>
                  </a:lnTo>
                  <a:lnTo>
                    <a:pt x="1195" y="1427"/>
                  </a:lnTo>
                  <a:lnTo>
                    <a:pt x="528" y="1427"/>
                  </a:lnTo>
                  <a:lnTo>
                    <a:pt x="361" y="1864"/>
                  </a:lnTo>
                  <a:lnTo>
                    <a:pt x="0" y="1864"/>
                  </a:lnTo>
                  <a:close/>
                  <a:moveTo>
                    <a:pt x="641" y="1108"/>
                  </a:moveTo>
                  <a:lnTo>
                    <a:pt x="1081" y="1108"/>
                  </a:lnTo>
                  <a:lnTo>
                    <a:pt x="861" y="511"/>
                  </a:lnTo>
                  <a:lnTo>
                    <a:pt x="641" y="1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5" name="Freeform 44"/>
            <p:cNvSpPr>
              <a:spLocks/>
            </p:cNvSpPr>
            <p:nvPr/>
          </p:nvSpPr>
          <p:spPr bwMode="auto">
            <a:xfrm>
              <a:off x="-12990513" y="1922463"/>
              <a:ext cx="2532063" cy="2959100"/>
            </a:xfrm>
            <a:custGeom>
              <a:avLst/>
              <a:gdLst>
                <a:gd name="T0" fmla="*/ 0 w 1595"/>
                <a:gd name="T1" fmla="*/ 0 h 1864"/>
                <a:gd name="T2" fmla="*/ 273 w 1595"/>
                <a:gd name="T3" fmla="*/ 0 h 1864"/>
                <a:gd name="T4" fmla="*/ 1234 w 1595"/>
                <a:gd name="T5" fmla="*/ 1188 h 1864"/>
                <a:gd name="T6" fmla="*/ 1234 w 1595"/>
                <a:gd name="T7" fmla="*/ 0 h 1864"/>
                <a:gd name="T8" fmla="*/ 1595 w 1595"/>
                <a:gd name="T9" fmla="*/ 0 h 1864"/>
                <a:gd name="T10" fmla="*/ 1595 w 1595"/>
                <a:gd name="T11" fmla="*/ 1864 h 1864"/>
                <a:gd name="T12" fmla="*/ 1341 w 1595"/>
                <a:gd name="T13" fmla="*/ 1864 h 1864"/>
                <a:gd name="T14" fmla="*/ 360 w 1595"/>
                <a:gd name="T15" fmla="*/ 650 h 1864"/>
                <a:gd name="T16" fmla="*/ 360 w 1595"/>
                <a:gd name="T17" fmla="*/ 1864 h 1864"/>
                <a:gd name="T18" fmla="*/ 0 w 1595"/>
                <a:gd name="T19" fmla="*/ 1864 h 1864"/>
                <a:gd name="T20" fmla="*/ 0 w 1595"/>
                <a:gd name="T21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5" h="1864">
                  <a:moveTo>
                    <a:pt x="0" y="0"/>
                  </a:moveTo>
                  <a:lnTo>
                    <a:pt x="273" y="0"/>
                  </a:lnTo>
                  <a:lnTo>
                    <a:pt x="1234" y="1188"/>
                  </a:lnTo>
                  <a:lnTo>
                    <a:pt x="1234" y="0"/>
                  </a:lnTo>
                  <a:lnTo>
                    <a:pt x="1595" y="0"/>
                  </a:lnTo>
                  <a:lnTo>
                    <a:pt x="1595" y="1864"/>
                  </a:lnTo>
                  <a:lnTo>
                    <a:pt x="1341" y="1864"/>
                  </a:lnTo>
                  <a:lnTo>
                    <a:pt x="360" y="650"/>
                  </a:lnTo>
                  <a:lnTo>
                    <a:pt x="360" y="1864"/>
                  </a:lnTo>
                  <a:lnTo>
                    <a:pt x="0" y="18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7" name="Freeform 45"/>
            <p:cNvSpPr>
              <a:spLocks/>
            </p:cNvSpPr>
            <p:nvPr/>
          </p:nvSpPr>
          <p:spPr bwMode="auto">
            <a:xfrm>
              <a:off x="-10120313" y="1922463"/>
              <a:ext cx="2139950" cy="2959100"/>
            </a:xfrm>
            <a:custGeom>
              <a:avLst/>
              <a:gdLst>
                <a:gd name="T0" fmla="*/ 1348 w 1348"/>
                <a:gd name="T1" fmla="*/ 0 h 1864"/>
                <a:gd name="T2" fmla="*/ 1348 w 1348"/>
                <a:gd name="T3" fmla="*/ 319 h 1864"/>
                <a:gd name="T4" fmla="*/ 854 w 1348"/>
                <a:gd name="T5" fmla="*/ 319 h 1864"/>
                <a:gd name="T6" fmla="*/ 854 w 1348"/>
                <a:gd name="T7" fmla="*/ 1864 h 1864"/>
                <a:gd name="T8" fmla="*/ 494 w 1348"/>
                <a:gd name="T9" fmla="*/ 1864 h 1864"/>
                <a:gd name="T10" fmla="*/ 494 w 1348"/>
                <a:gd name="T11" fmla="*/ 319 h 1864"/>
                <a:gd name="T12" fmla="*/ 0 w 1348"/>
                <a:gd name="T13" fmla="*/ 319 h 1864"/>
                <a:gd name="T14" fmla="*/ 0 w 1348"/>
                <a:gd name="T15" fmla="*/ 0 h 1864"/>
                <a:gd name="T16" fmla="*/ 1348 w 1348"/>
                <a:gd name="T17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8" h="1864">
                  <a:moveTo>
                    <a:pt x="1348" y="0"/>
                  </a:moveTo>
                  <a:lnTo>
                    <a:pt x="1348" y="319"/>
                  </a:lnTo>
                  <a:lnTo>
                    <a:pt x="854" y="319"/>
                  </a:lnTo>
                  <a:lnTo>
                    <a:pt x="854" y="1864"/>
                  </a:lnTo>
                  <a:lnTo>
                    <a:pt x="494" y="1864"/>
                  </a:lnTo>
                  <a:lnTo>
                    <a:pt x="494" y="319"/>
                  </a:lnTo>
                  <a:lnTo>
                    <a:pt x="0" y="319"/>
                  </a:lnTo>
                  <a:lnTo>
                    <a:pt x="0" y="0"/>
                  </a:lnTo>
                  <a:lnTo>
                    <a:pt x="13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-5289550" y="1922463"/>
              <a:ext cx="2530475" cy="2959100"/>
            </a:xfrm>
            <a:custGeom>
              <a:avLst/>
              <a:gdLst>
                <a:gd name="T0" fmla="*/ 1014 w 1594"/>
                <a:gd name="T1" fmla="*/ 1055 h 1864"/>
                <a:gd name="T2" fmla="*/ 1061 w 1594"/>
                <a:gd name="T3" fmla="*/ 1035 h 1864"/>
                <a:gd name="T4" fmla="*/ 1154 w 1594"/>
                <a:gd name="T5" fmla="*/ 975 h 1864"/>
                <a:gd name="T6" fmla="*/ 1187 w 1594"/>
                <a:gd name="T7" fmla="*/ 942 h 1864"/>
                <a:gd name="T8" fmla="*/ 1254 w 1594"/>
                <a:gd name="T9" fmla="*/ 863 h 1864"/>
                <a:gd name="T10" fmla="*/ 1301 w 1594"/>
                <a:gd name="T11" fmla="*/ 763 h 1864"/>
                <a:gd name="T12" fmla="*/ 1328 w 1594"/>
                <a:gd name="T13" fmla="*/ 664 h 1864"/>
                <a:gd name="T14" fmla="*/ 1341 w 1594"/>
                <a:gd name="T15" fmla="*/ 557 h 1864"/>
                <a:gd name="T16" fmla="*/ 1334 w 1594"/>
                <a:gd name="T17" fmla="*/ 498 h 1864"/>
                <a:gd name="T18" fmla="*/ 1314 w 1594"/>
                <a:gd name="T19" fmla="*/ 392 h 1864"/>
                <a:gd name="T20" fmla="*/ 1281 w 1594"/>
                <a:gd name="T21" fmla="*/ 292 h 1864"/>
                <a:gd name="T22" fmla="*/ 1221 w 1594"/>
                <a:gd name="T23" fmla="*/ 206 h 1864"/>
                <a:gd name="T24" fmla="*/ 1187 w 1594"/>
                <a:gd name="T25" fmla="*/ 166 h 1864"/>
                <a:gd name="T26" fmla="*/ 1107 w 1594"/>
                <a:gd name="T27" fmla="*/ 100 h 1864"/>
                <a:gd name="T28" fmla="*/ 1001 w 1594"/>
                <a:gd name="T29" fmla="*/ 46 h 1864"/>
                <a:gd name="T30" fmla="*/ 867 w 1594"/>
                <a:gd name="T31" fmla="*/ 13 h 1864"/>
                <a:gd name="T32" fmla="*/ 700 w 1594"/>
                <a:gd name="T33" fmla="*/ 0 h 1864"/>
                <a:gd name="T34" fmla="*/ 0 w 1594"/>
                <a:gd name="T35" fmla="*/ 1864 h 1864"/>
                <a:gd name="T36" fmla="*/ 360 w 1594"/>
                <a:gd name="T37" fmla="*/ 1108 h 1864"/>
                <a:gd name="T38" fmla="*/ 1201 w 1594"/>
                <a:gd name="T39" fmla="*/ 1864 h 1864"/>
                <a:gd name="T40" fmla="*/ 360 w 1594"/>
                <a:gd name="T41" fmla="*/ 319 h 1864"/>
                <a:gd name="T42" fmla="*/ 687 w 1594"/>
                <a:gd name="T43" fmla="*/ 319 h 1864"/>
                <a:gd name="T44" fmla="*/ 834 w 1594"/>
                <a:gd name="T45" fmla="*/ 338 h 1864"/>
                <a:gd name="T46" fmla="*/ 914 w 1594"/>
                <a:gd name="T47" fmla="*/ 398 h 1864"/>
                <a:gd name="T48" fmla="*/ 941 w 1594"/>
                <a:gd name="T49" fmla="*/ 431 h 1864"/>
                <a:gd name="T50" fmla="*/ 974 w 1594"/>
                <a:gd name="T51" fmla="*/ 511 h 1864"/>
                <a:gd name="T52" fmla="*/ 974 w 1594"/>
                <a:gd name="T53" fmla="*/ 557 h 1864"/>
                <a:gd name="T54" fmla="*/ 961 w 1594"/>
                <a:gd name="T55" fmla="*/ 637 h 1864"/>
                <a:gd name="T56" fmla="*/ 914 w 1594"/>
                <a:gd name="T57" fmla="*/ 710 h 1864"/>
                <a:gd name="T58" fmla="*/ 881 w 1594"/>
                <a:gd name="T59" fmla="*/ 743 h 1864"/>
                <a:gd name="T60" fmla="*/ 767 w 1594"/>
                <a:gd name="T61" fmla="*/ 783 h 1864"/>
                <a:gd name="T62" fmla="*/ 360 w 1594"/>
                <a:gd name="T63" fmla="*/ 783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94" h="1864">
                  <a:moveTo>
                    <a:pt x="1594" y="1864"/>
                  </a:moveTo>
                  <a:lnTo>
                    <a:pt x="1014" y="1055"/>
                  </a:lnTo>
                  <a:lnTo>
                    <a:pt x="1014" y="1055"/>
                  </a:lnTo>
                  <a:lnTo>
                    <a:pt x="1061" y="1035"/>
                  </a:lnTo>
                  <a:lnTo>
                    <a:pt x="1107" y="1009"/>
                  </a:lnTo>
                  <a:lnTo>
                    <a:pt x="1154" y="975"/>
                  </a:lnTo>
                  <a:lnTo>
                    <a:pt x="1187" y="942"/>
                  </a:lnTo>
                  <a:lnTo>
                    <a:pt x="1187" y="942"/>
                  </a:lnTo>
                  <a:lnTo>
                    <a:pt x="1221" y="902"/>
                  </a:lnTo>
                  <a:lnTo>
                    <a:pt x="1254" y="863"/>
                  </a:lnTo>
                  <a:lnTo>
                    <a:pt x="1281" y="816"/>
                  </a:lnTo>
                  <a:lnTo>
                    <a:pt x="1301" y="763"/>
                  </a:lnTo>
                  <a:lnTo>
                    <a:pt x="1314" y="717"/>
                  </a:lnTo>
                  <a:lnTo>
                    <a:pt x="1328" y="664"/>
                  </a:lnTo>
                  <a:lnTo>
                    <a:pt x="1334" y="610"/>
                  </a:lnTo>
                  <a:lnTo>
                    <a:pt x="1341" y="557"/>
                  </a:lnTo>
                  <a:lnTo>
                    <a:pt x="1341" y="557"/>
                  </a:lnTo>
                  <a:lnTo>
                    <a:pt x="1334" y="498"/>
                  </a:lnTo>
                  <a:lnTo>
                    <a:pt x="1328" y="445"/>
                  </a:lnTo>
                  <a:lnTo>
                    <a:pt x="1314" y="392"/>
                  </a:lnTo>
                  <a:lnTo>
                    <a:pt x="1301" y="345"/>
                  </a:lnTo>
                  <a:lnTo>
                    <a:pt x="1281" y="292"/>
                  </a:lnTo>
                  <a:lnTo>
                    <a:pt x="1254" y="252"/>
                  </a:lnTo>
                  <a:lnTo>
                    <a:pt x="1221" y="206"/>
                  </a:lnTo>
                  <a:lnTo>
                    <a:pt x="1187" y="166"/>
                  </a:lnTo>
                  <a:lnTo>
                    <a:pt x="1187" y="166"/>
                  </a:lnTo>
                  <a:lnTo>
                    <a:pt x="1147" y="133"/>
                  </a:lnTo>
                  <a:lnTo>
                    <a:pt x="1107" y="100"/>
                  </a:lnTo>
                  <a:lnTo>
                    <a:pt x="1054" y="66"/>
                  </a:lnTo>
                  <a:lnTo>
                    <a:pt x="1001" y="46"/>
                  </a:lnTo>
                  <a:lnTo>
                    <a:pt x="934" y="27"/>
                  </a:lnTo>
                  <a:lnTo>
                    <a:pt x="867" y="13"/>
                  </a:lnTo>
                  <a:lnTo>
                    <a:pt x="787" y="7"/>
                  </a:lnTo>
                  <a:lnTo>
                    <a:pt x="700" y="0"/>
                  </a:lnTo>
                  <a:lnTo>
                    <a:pt x="0" y="0"/>
                  </a:lnTo>
                  <a:lnTo>
                    <a:pt x="0" y="1864"/>
                  </a:lnTo>
                  <a:lnTo>
                    <a:pt x="360" y="1864"/>
                  </a:lnTo>
                  <a:lnTo>
                    <a:pt x="360" y="1108"/>
                  </a:lnTo>
                  <a:lnTo>
                    <a:pt x="654" y="1108"/>
                  </a:lnTo>
                  <a:lnTo>
                    <a:pt x="1201" y="1864"/>
                  </a:lnTo>
                  <a:lnTo>
                    <a:pt x="1594" y="1864"/>
                  </a:lnTo>
                  <a:close/>
                  <a:moveTo>
                    <a:pt x="360" y="319"/>
                  </a:moveTo>
                  <a:lnTo>
                    <a:pt x="687" y="319"/>
                  </a:lnTo>
                  <a:lnTo>
                    <a:pt x="687" y="319"/>
                  </a:lnTo>
                  <a:lnTo>
                    <a:pt x="767" y="325"/>
                  </a:lnTo>
                  <a:lnTo>
                    <a:pt x="834" y="338"/>
                  </a:lnTo>
                  <a:lnTo>
                    <a:pt x="881" y="365"/>
                  </a:lnTo>
                  <a:lnTo>
                    <a:pt x="914" y="398"/>
                  </a:lnTo>
                  <a:lnTo>
                    <a:pt x="914" y="398"/>
                  </a:lnTo>
                  <a:lnTo>
                    <a:pt x="941" y="431"/>
                  </a:lnTo>
                  <a:lnTo>
                    <a:pt x="961" y="464"/>
                  </a:lnTo>
                  <a:lnTo>
                    <a:pt x="974" y="511"/>
                  </a:lnTo>
                  <a:lnTo>
                    <a:pt x="974" y="557"/>
                  </a:lnTo>
                  <a:lnTo>
                    <a:pt x="974" y="557"/>
                  </a:lnTo>
                  <a:lnTo>
                    <a:pt x="974" y="597"/>
                  </a:lnTo>
                  <a:lnTo>
                    <a:pt x="961" y="637"/>
                  </a:lnTo>
                  <a:lnTo>
                    <a:pt x="941" y="677"/>
                  </a:lnTo>
                  <a:lnTo>
                    <a:pt x="914" y="710"/>
                  </a:lnTo>
                  <a:lnTo>
                    <a:pt x="914" y="710"/>
                  </a:lnTo>
                  <a:lnTo>
                    <a:pt x="881" y="743"/>
                  </a:lnTo>
                  <a:lnTo>
                    <a:pt x="834" y="763"/>
                  </a:lnTo>
                  <a:lnTo>
                    <a:pt x="767" y="783"/>
                  </a:lnTo>
                  <a:lnTo>
                    <a:pt x="687" y="783"/>
                  </a:lnTo>
                  <a:lnTo>
                    <a:pt x="360" y="783"/>
                  </a:lnTo>
                  <a:lnTo>
                    <a:pt x="360" y="3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9" name="Freeform 47"/>
            <p:cNvSpPr>
              <a:spLocks/>
            </p:cNvSpPr>
            <p:nvPr/>
          </p:nvSpPr>
          <p:spPr bwMode="auto">
            <a:xfrm>
              <a:off x="-17810163" y="1922463"/>
              <a:ext cx="1684338" cy="2959100"/>
            </a:xfrm>
            <a:custGeom>
              <a:avLst/>
              <a:gdLst>
                <a:gd name="T0" fmla="*/ 1061 w 1061"/>
                <a:gd name="T1" fmla="*/ 0 h 1864"/>
                <a:gd name="T2" fmla="*/ 667 w 1061"/>
                <a:gd name="T3" fmla="*/ 0 h 1864"/>
                <a:gd name="T4" fmla="*/ 0 w 1061"/>
                <a:gd name="T5" fmla="*/ 936 h 1864"/>
                <a:gd name="T6" fmla="*/ 667 w 1061"/>
                <a:gd name="T7" fmla="*/ 1864 h 1864"/>
                <a:gd name="T8" fmla="*/ 1061 w 1061"/>
                <a:gd name="T9" fmla="*/ 1864 h 1864"/>
                <a:gd name="T10" fmla="*/ 387 w 1061"/>
                <a:gd name="T11" fmla="*/ 936 h 1864"/>
                <a:gd name="T12" fmla="*/ 1061 w 1061"/>
                <a:gd name="T13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1" h="1864">
                  <a:moveTo>
                    <a:pt x="1061" y="0"/>
                  </a:moveTo>
                  <a:lnTo>
                    <a:pt x="667" y="0"/>
                  </a:lnTo>
                  <a:lnTo>
                    <a:pt x="0" y="936"/>
                  </a:lnTo>
                  <a:lnTo>
                    <a:pt x="667" y="1864"/>
                  </a:lnTo>
                  <a:lnTo>
                    <a:pt x="1061" y="1864"/>
                  </a:lnTo>
                  <a:lnTo>
                    <a:pt x="387" y="936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0" name="Rectangle 49"/>
            <p:cNvSpPr>
              <a:spLocks noChangeArrowheads="1"/>
            </p:cNvSpPr>
            <p:nvPr/>
          </p:nvSpPr>
          <p:spPr bwMode="auto">
            <a:xfrm>
              <a:off x="-18530888" y="1922463"/>
              <a:ext cx="392113" cy="29591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1" name="Rectangle 49"/>
            <p:cNvSpPr>
              <a:spLocks noChangeArrowheads="1"/>
            </p:cNvSpPr>
            <p:nvPr/>
          </p:nvSpPr>
          <p:spPr bwMode="auto">
            <a:xfrm>
              <a:off x="-18138775" y="1922463"/>
              <a:ext cx="328612" cy="2959100"/>
            </a:xfrm>
            <a:prstGeom prst="rect">
              <a:avLst/>
            </a:prstGeom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lin ang="16200000" scaled="0"/>
            </a:gra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62" name="TextBox 61"/>
          <p:cNvSpPr txBox="1"/>
          <p:nvPr userDrawn="1"/>
        </p:nvSpPr>
        <p:spPr>
          <a:xfrm>
            <a:off x="7872682" y="5059387"/>
            <a:ext cx="1171037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dirty="0">
                <a:solidFill>
                  <a:prstClr val="white">
                    <a:lumMod val="65000"/>
                  </a:prstClr>
                </a:solidFill>
                <a:latin typeface="Calibri Light"/>
              </a:rPr>
              <a:t>Private and Confidential</a:t>
            </a:r>
          </a:p>
        </p:txBody>
      </p:sp>
      <p:sp>
        <p:nvSpPr>
          <p:cNvPr id="63" name="Rectangle 62"/>
          <p:cNvSpPr/>
          <p:nvPr userDrawn="1"/>
        </p:nvSpPr>
        <p:spPr>
          <a:xfrm rot="16200000">
            <a:off x="4193029" y="-3428085"/>
            <a:ext cx="27432" cy="8229600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rgbClr val="537177"/>
              </a:solidFill>
              <a:latin typeface="Arial Narrow" pitchFamily="34" charset="0"/>
            </a:endParaRPr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533083" y="5006312"/>
            <a:ext cx="0" cy="141954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36" name="Straight Connector 35"/>
          <p:cNvCxnSpPr/>
          <p:nvPr userDrawn="1"/>
        </p:nvCxnSpPr>
        <p:spPr>
          <a:xfrm>
            <a:off x="482283" y="4940019"/>
            <a:ext cx="0" cy="208246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2128521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082" y="87332"/>
            <a:ext cx="7467917" cy="734199"/>
          </a:xfrm>
        </p:spPr>
        <p:txBody>
          <a:bodyPr anchor="ctr"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19AB4E72-7858-48F1-A40D-12FF09E4BFB8}" type="slidenum">
              <a:rPr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20" name="Picture 4" descr="https://sonomacounty.golocal.coop/site_images_upload/story/2011/04/21/18/JF_Wines_Logo-1.jp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3845" y="135731"/>
            <a:ext cx="838200" cy="2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://www.dreamstime.com/blank-wood-sign-thumb24514654.jp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6578484" y="2489316"/>
            <a:ext cx="5148264" cy="169633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ontent Placeholder 43"/>
          <p:cNvSpPr>
            <a:spLocks noGrp="1"/>
          </p:cNvSpPr>
          <p:nvPr>
            <p:ph sz="quarter" idx="20"/>
          </p:nvPr>
        </p:nvSpPr>
        <p:spPr>
          <a:xfrm>
            <a:off x="533400" y="897731"/>
            <a:ext cx="7467600" cy="381000"/>
          </a:xfrm>
        </p:spPr>
        <p:txBody>
          <a:bodyPr/>
          <a:lstStyle>
            <a:lvl1pPr>
              <a:buFont typeface="Wingdings" pitchFamily="2" charset="2"/>
              <a:buChar char="Ø"/>
              <a:defRPr sz="1200" i="1">
                <a:latin typeface="+mn-lt"/>
              </a:defRPr>
            </a:lvl1pPr>
            <a:lvl2pPr>
              <a:defRPr sz="1200" i="1">
                <a:latin typeface="+mn-lt"/>
              </a:defRPr>
            </a:lvl2pPr>
            <a:lvl3pPr>
              <a:defRPr sz="1200" i="1">
                <a:latin typeface="+mn-lt"/>
              </a:defRPr>
            </a:lvl3pPr>
            <a:lvl4pPr>
              <a:defRPr sz="1200" i="1">
                <a:latin typeface="+mn-lt"/>
              </a:defRPr>
            </a:lvl4pPr>
            <a:lvl5pPr>
              <a:defRPr sz="1200" i="1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sz="quarter" idx="21"/>
          </p:nvPr>
        </p:nvSpPr>
        <p:spPr>
          <a:xfrm rot="16200000">
            <a:off x="-1466850" y="2821781"/>
            <a:ext cx="3467100" cy="381000"/>
          </a:xfrm>
        </p:spPr>
        <p:txBody>
          <a:bodyPr/>
          <a:lstStyle>
            <a:lvl1pPr algn="ctr">
              <a:defRPr sz="2400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7842832" y="4939990"/>
            <a:ext cx="1173567" cy="93382"/>
            <a:chOff x="-18530888" y="942975"/>
            <a:chExt cx="50082451" cy="3981451"/>
          </a:xfrm>
        </p:grpSpPr>
        <p:sp>
          <p:nvSpPr>
            <p:cNvPr id="34" name="AutoShape 27"/>
            <p:cNvSpPr>
              <a:spLocks noChangeAspect="1" noChangeArrowheads="1" noTextEdit="1"/>
            </p:cNvSpPr>
            <p:nvPr/>
          </p:nvSpPr>
          <p:spPr bwMode="auto">
            <a:xfrm>
              <a:off x="-18530888" y="942975"/>
              <a:ext cx="50082451" cy="398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0" name="Freeform 29"/>
            <p:cNvSpPr>
              <a:spLocks/>
            </p:cNvSpPr>
            <p:nvPr/>
          </p:nvSpPr>
          <p:spPr bwMode="auto">
            <a:xfrm>
              <a:off x="-1614488" y="1922463"/>
              <a:ext cx="2881313" cy="2959100"/>
            </a:xfrm>
            <a:custGeom>
              <a:avLst/>
              <a:gdLst>
                <a:gd name="T0" fmla="*/ 1001 w 1815"/>
                <a:gd name="T1" fmla="*/ 1466 h 1864"/>
                <a:gd name="T2" fmla="*/ 814 w 1815"/>
                <a:gd name="T3" fmla="*/ 1466 h 1864"/>
                <a:gd name="T4" fmla="*/ 267 w 1815"/>
                <a:gd name="T5" fmla="*/ 610 h 1864"/>
                <a:gd name="T6" fmla="*/ 267 w 1815"/>
                <a:gd name="T7" fmla="*/ 1864 h 1864"/>
                <a:gd name="T8" fmla="*/ 0 w 1815"/>
                <a:gd name="T9" fmla="*/ 1864 h 1864"/>
                <a:gd name="T10" fmla="*/ 0 w 1815"/>
                <a:gd name="T11" fmla="*/ 0 h 1864"/>
                <a:gd name="T12" fmla="*/ 187 w 1815"/>
                <a:gd name="T13" fmla="*/ 0 h 1864"/>
                <a:gd name="T14" fmla="*/ 908 w 1815"/>
                <a:gd name="T15" fmla="*/ 1135 h 1864"/>
                <a:gd name="T16" fmla="*/ 1628 w 1815"/>
                <a:gd name="T17" fmla="*/ 0 h 1864"/>
                <a:gd name="T18" fmla="*/ 1815 w 1815"/>
                <a:gd name="T19" fmla="*/ 0 h 1864"/>
                <a:gd name="T20" fmla="*/ 1815 w 1815"/>
                <a:gd name="T21" fmla="*/ 1864 h 1864"/>
                <a:gd name="T22" fmla="*/ 1548 w 1815"/>
                <a:gd name="T23" fmla="*/ 1864 h 1864"/>
                <a:gd name="T24" fmla="*/ 1548 w 1815"/>
                <a:gd name="T25" fmla="*/ 610 h 1864"/>
                <a:gd name="T26" fmla="*/ 1001 w 1815"/>
                <a:gd name="T27" fmla="*/ 1466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5" h="1864">
                  <a:moveTo>
                    <a:pt x="1001" y="1466"/>
                  </a:moveTo>
                  <a:lnTo>
                    <a:pt x="814" y="1466"/>
                  </a:lnTo>
                  <a:lnTo>
                    <a:pt x="267" y="610"/>
                  </a:lnTo>
                  <a:lnTo>
                    <a:pt x="267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187" y="0"/>
                  </a:lnTo>
                  <a:lnTo>
                    <a:pt x="908" y="1135"/>
                  </a:lnTo>
                  <a:lnTo>
                    <a:pt x="1628" y="0"/>
                  </a:lnTo>
                  <a:lnTo>
                    <a:pt x="1815" y="0"/>
                  </a:lnTo>
                  <a:lnTo>
                    <a:pt x="1815" y="1864"/>
                  </a:lnTo>
                  <a:lnTo>
                    <a:pt x="1548" y="1864"/>
                  </a:lnTo>
                  <a:lnTo>
                    <a:pt x="1548" y="610"/>
                  </a:lnTo>
                  <a:lnTo>
                    <a:pt x="1001" y="1466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" name="Freeform 30"/>
            <p:cNvSpPr>
              <a:spLocks noEditPoints="1"/>
            </p:cNvSpPr>
            <p:nvPr/>
          </p:nvSpPr>
          <p:spPr bwMode="auto">
            <a:xfrm>
              <a:off x="8523288" y="1922463"/>
              <a:ext cx="2763838" cy="2959100"/>
            </a:xfrm>
            <a:custGeom>
              <a:avLst/>
              <a:gdLst>
                <a:gd name="T0" fmla="*/ 1261 w 1741"/>
                <a:gd name="T1" fmla="*/ 1387 h 1864"/>
                <a:gd name="T2" fmla="*/ 474 w 1741"/>
                <a:gd name="T3" fmla="*/ 1387 h 1864"/>
                <a:gd name="T4" fmla="*/ 280 w 1741"/>
                <a:gd name="T5" fmla="*/ 1864 h 1864"/>
                <a:gd name="T6" fmla="*/ 0 w 1741"/>
                <a:gd name="T7" fmla="*/ 1864 h 1864"/>
                <a:gd name="T8" fmla="*/ 774 w 1741"/>
                <a:gd name="T9" fmla="*/ 0 h 1864"/>
                <a:gd name="T10" fmla="*/ 967 w 1741"/>
                <a:gd name="T11" fmla="*/ 0 h 1864"/>
                <a:gd name="T12" fmla="*/ 1741 w 1741"/>
                <a:gd name="T13" fmla="*/ 1864 h 1864"/>
                <a:gd name="T14" fmla="*/ 1461 w 1741"/>
                <a:gd name="T15" fmla="*/ 1864 h 1864"/>
                <a:gd name="T16" fmla="*/ 1261 w 1741"/>
                <a:gd name="T17" fmla="*/ 1387 h 1864"/>
                <a:gd name="T18" fmla="*/ 580 w 1741"/>
                <a:gd name="T19" fmla="*/ 1135 h 1864"/>
                <a:gd name="T20" fmla="*/ 1161 w 1741"/>
                <a:gd name="T21" fmla="*/ 1135 h 1864"/>
                <a:gd name="T22" fmla="*/ 874 w 1741"/>
                <a:gd name="T23" fmla="*/ 438 h 1864"/>
                <a:gd name="T24" fmla="*/ 580 w 1741"/>
                <a:gd name="T25" fmla="*/ 1135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41" h="1864">
                  <a:moveTo>
                    <a:pt x="1261" y="1387"/>
                  </a:moveTo>
                  <a:lnTo>
                    <a:pt x="474" y="1387"/>
                  </a:lnTo>
                  <a:lnTo>
                    <a:pt x="280" y="1864"/>
                  </a:lnTo>
                  <a:lnTo>
                    <a:pt x="0" y="1864"/>
                  </a:lnTo>
                  <a:lnTo>
                    <a:pt x="774" y="0"/>
                  </a:lnTo>
                  <a:lnTo>
                    <a:pt x="967" y="0"/>
                  </a:lnTo>
                  <a:lnTo>
                    <a:pt x="1741" y="1864"/>
                  </a:lnTo>
                  <a:lnTo>
                    <a:pt x="1461" y="1864"/>
                  </a:lnTo>
                  <a:lnTo>
                    <a:pt x="1261" y="1387"/>
                  </a:lnTo>
                  <a:close/>
                  <a:moveTo>
                    <a:pt x="580" y="1135"/>
                  </a:moveTo>
                  <a:lnTo>
                    <a:pt x="1161" y="1135"/>
                  </a:lnTo>
                  <a:lnTo>
                    <a:pt x="874" y="438"/>
                  </a:lnTo>
                  <a:lnTo>
                    <a:pt x="580" y="1135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2" name="Freeform 31"/>
            <p:cNvSpPr>
              <a:spLocks noEditPoints="1"/>
            </p:cNvSpPr>
            <p:nvPr/>
          </p:nvSpPr>
          <p:spPr bwMode="auto">
            <a:xfrm>
              <a:off x="14095413" y="1922463"/>
              <a:ext cx="2498725" cy="2959100"/>
            </a:xfrm>
            <a:custGeom>
              <a:avLst/>
              <a:gdLst>
                <a:gd name="T0" fmla="*/ 0 w 1574"/>
                <a:gd name="T1" fmla="*/ 0 h 1864"/>
                <a:gd name="T2" fmla="*/ 560 w 1574"/>
                <a:gd name="T3" fmla="*/ 0 h 1864"/>
                <a:gd name="T4" fmla="*/ 760 w 1574"/>
                <a:gd name="T5" fmla="*/ 13 h 1864"/>
                <a:gd name="T6" fmla="*/ 934 w 1574"/>
                <a:gd name="T7" fmla="*/ 46 h 1864"/>
                <a:gd name="T8" fmla="*/ 1074 w 1574"/>
                <a:gd name="T9" fmla="*/ 100 h 1864"/>
                <a:gd name="T10" fmla="*/ 1201 w 1574"/>
                <a:gd name="T11" fmla="*/ 179 h 1864"/>
                <a:gd name="T12" fmla="*/ 1281 w 1574"/>
                <a:gd name="T13" fmla="*/ 246 h 1864"/>
                <a:gd name="T14" fmla="*/ 1421 w 1574"/>
                <a:gd name="T15" fmla="*/ 411 h 1864"/>
                <a:gd name="T16" fmla="*/ 1514 w 1574"/>
                <a:gd name="T17" fmla="*/ 604 h 1864"/>
                <a:gd name="T18" fmla="*/ 1568 w 1574"/>
                <a:gd name="T19" fmla="*/ 816 h 1864"/>
                <a:gd name="T20" fmla="*/ 1574 w 1574"/>
                <a:gd name="T21" fmla="*/ 936 h 1864"/>
                <a:gd name="T22" fmla="*/ 1548 w 1574"/>
                <a:gd name="T23" fmla="*/ 1155 h 1864"/>
                <a:gd name="T24" fmla="*/ 1474 w 1574"/>
                <a:gd name="T25" fmla="*/ 1360 h 1864"/>
                <a:gd name="T26" fmla="*/ 1361 w 1574"/>
                <a:gd name="T27" fmla="*/ 1539 h 1864"/>
                <a:gd name="T28" fmla="*/ 1201 w 1574"/>
                <a:gd name="T29" fmla="*/ 1685 h 1864"/>
                <a:gd name="T30" fmla="*/ 1141 w 1574"/>
                <a:gd name="T31" fmla="*/ 1725 h 1864"/>
                <a:gd name="T32" fmla="*/ 1007 w 1574"/>
                <a:gd name="T33" fmla="*/ 1791 h 1864"/>
                <a:gd name="T34" fmla="*/ 854 w 1574"/>
                <a:gd name="T35" fmla="*/ 1838 h 1864"/>
                <a:gd name="T36" fmla="*/ 667 w 1574"/>
                <a:gd name="T37" fmla="*/ 1858 h 1864"/>
                <a:gd name="T38" fmla="*/ 0 w 1574"/>
                <a:gd name="T39" fmla="*/ 1864 h 1864"/>
                <a:gd name="T40" fmla="*/ 1081 w 1574"/>
                <a:gd name="T41" fmla="*/ 411 h 1864"/>
                <a:gd name="T42" fmla="*/ 980 w 1574"/>
                <a:gd name="T43" fmla="*/ 345 h 1864"/>
                <a:gd name="T44" fmla="*/ 867 w 1574"/>
                <a:gd name="T45" fmla="*/ 292 h 1864"/>
                <a:gd name="T46" fmla="*/ 720 w 1574"/>
                <a:gd name="T47" fmla="*/ 265 h 1864"/>
                <a:gd name="T48" fmla="*/ 547 w 1574"/>
                <a:gd name="T49" fmla="*/ 252 h 1864"/>
                <a:gd name="T50" fmla="*/ 266 w 1574"/>
                <a:gd name="T51" fmla="*/ 1612 h 1864"/>
                <a:gd name="T52" fmla="*/ 547 w 1574"/>
                <a:gd name="T53" fmla="*/ 1612 h 1864"/>
                <a:gd name="T54" fmla="*/ 720 w 1574"/>
                <a:gd name="T55" fmla="*/ 1599 h 1864"/>
                <a:gd name="T56" fmla="*/ 867 w 1574"/>
                <a:gd name="T57" fmla="*/ 1573 h 1864"/>
                <a:gd name="T58" fmla="*/ 980 w 1574"/>
                <a:gd name="T59" fmla="*/ 1519 h 1864"/>
                <a:gd name="T60" fmla="*/ 1081 w 1574"/>
                <a:gd name="T61" fmla="*/ 1453 h 1864"/>
                <a:gd name="T62" fmla="*/ 1127 w 1574"/>
                <a:gd name="T63" fmla="*/ 1407 h 1864"/>
                <a:gd name="T64" fmla="*/ 1214 w 1574"/>
                <a:gd name="T65" fmla="*/ 1287 h 1864"/>
                <a:gd name="T66" fmla="*/ 1274 w 1574"/>
                <a:gd name="T67" fmla="*/ 1155 h 1864"/>
                <a:gd name="T68" fmla="*/ 1301 w 1574"/>
                <a:gd name="T69" fmla="*/ 1009 h 1864"/>
                <a:gd name="T70" fmla="*/ 1307 w 1574"/>
                <a:gd name="T71" fmla="*/ 936 h 1864"/>
                <a:gd name="T72" fmla="*/ 1294 w 1574"/>
                <a:gd name="T73" fmla="*/ 783 h 1864"/>
                <a:gd name="T74" fmla="*/ 1247 w 1574"/>
                <a:gd name="T75" fmla="*/ 644 h 1864"/>
                <a:gd name="T76" fmla="*/ 1174 w 1574"/>
                <a:gd name="T77" fmla="*/ 518 h 1864"/>
                <a:gd name="T78" fmla="*/ 1081 w 1574"/>
                <a:gd name="T79" fmla="*/ 41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74" h="1864">
                  <a:moveTo>
                    <a:pt x="0" y="1864"/>
                  </a:moveTo>
                  <a:lnTo>
                    <a:pt x="0" y="0"/>
                  </a:lnTo>
                  <a:lnTo>
                    <a:pt x="560" y="0"/>
                  </a:lnTo>
                  <a:lnTo>
                    <a:pt x="560" y="0"/>
                  </a:lnTo>
                  <a:lnTo>
                    <a:pt x="667" y="7"/>
                  </a:lnTo>
                  <a:lnTo>
                    <a:pt x="760" y="13"/>
                  </a:lnTo>
                  <a:lnTo>
                    <a:pt x="854" y="27"/>
                  </a:lnTo>
                  <a:lnTo>
                    <a:pt x="934" y="46"/>
                  </a:lnTo>
                  <a:lnTo>
                    <a:pt x="1007" y="73"/>
                  </a:lnTo>
                  <a:lnTo>
                    <a:pt x="1074" y="100"/>
                  </a:lnTo>
                  <a:lnTo>
                    <a:pt x="1141" y="139"/>
                  </a:lnTo>
                  <a:lnTo>
                    <a:pt x="1201" y="179"/>
                  </a:lnTo>
                  <a:lnTo>
                    <a:pt x="1201" y="179"/>
                  </a:lnTo>
                  <a:lnTo>
                    <a:pt x="1281" y="246"/>
                  </a:lnTo>
                  <a:lnTo>
                    <a:pt x="1354" y="325"/>
                  </a:lnTo>
                  <a:lnTo>
                    <a:pt x="1421" y="411"/>
                  </a:lnTo>
                  <a:lnTo>
                    <a:pt x="1474" y="504"/>
                  </a:lnTo>
                  <a:lnTo>
                    <a:pt x="1514" y="604"/>
                  </a:lnTo>
                  <a:lnTo>
                    <a:pt x="1548" y="710"/>
                  </a:lnTo>
                  <a:lnTo>
                    <a:pt x="1568" y="816"/>
                  </a:lnTo>
                  <a:lnTo>
                    <a:pt x="1574" y="936"/>
                  </a:lnTo>
                  <a:lnTo>
                    <a:pt x="1574" y="936"/>
                  </a:lnTo>
                  <a:lnTo>
                    <a:pt x="1568" y="1048"/>
                  </a:lnTo>
                  <a:lnTo>
                    <a:pt x="1548" y="1155"/>
                  </a:lnTo>
                  <a:lnTo>
                    <a:pt x="1514" y="1261"/>
                  </a:lnTo>
                  <a:lnTo>
                    <a:pt x="1474" y="1360"/>
                  </a:lnTo>
                  <a:lnTo>
                    <a:pt x="1421" y="1453"/>
                  </a:lnTo>
                  <a:lnTo>
                    <a:pt x="1361" y="1539"/>
                  </a:lnTo>
                  <a:lnTo>
                    <a:pt x="1287" y="1619"/>
                  </a:lnTo>
                  <a:lnTo>
                    <a:pt x="1201" y="1685"/>
                  </a:lnTo>
                  <a:lnTo>
                    <a:pt x="1201" y="1685"/>
                  </a:lnTo>
                  <a:lnTo>
                    <a:pt x="1141" y="1725"/>
                  </a:lnTo>
                  <a:lnTo>
                    <a:pt x="1081" y="1765"/>
                  </a:lnTo>
                  <a:lnTo>
                    <a:pt x="1007" y="1791"/>
                  </a:lnTo>
                  <a:lnTo>
                    <a:pt x="934" y="1818"/>
                  </a:lnTo>
                  <a:lnTo>
                    <a:pt x="854" y="1838"/>
                  </a:lnTo>
                  <a:lnTo>
                    <a:pt x="760" y="1851"/>
                  </a:lnTo>
                  <a:lnTo>
                    <a:pt x="667" y="1858"/>
                  </a:lnTo>
                  <a:lnTo>
                    <a:pt x="560" y="1864"/>
                  </a:lnTo>
                  <a:lnTo>
                    <a:pt x="0" y="1864"/>
                  </a:lnTo>
                  <a:close/>
                  <a:moveTo>
                    <a:pt x="1081" y="411"/>
                  </a:moveTo>
                  <a:lnTo>
                    <a:pt x="1081" y="411"/>
                  </a:lnTo>
                  <a:lnTo>
                    <a:pt x="1034" y="378"/>
                  </a:lnTo>
                  <a:lnTo>
                    <a:pt x="980" y="345"/>
                  </a:lnTo>
                  <a:lnTo>
                    <a:pt x="927" y="319"/>
                  </a:lnTo>
                  <a:lnTo>
                    <a:pt x="867" y="292"/>
                  </a:lnTo>
                  <a:lnTo>
                    <a:pt x="800" y="279"/>
                  </a:lnTo>
                  <a:lnTo>
                    <a:pt x="720" y="265"/>
                  </a:lnTo>
                  <a:lnTo>
                    <a:pt x="640" y="259"/>
                  </a:lnTo>
                  <a:lnTo>
                    <a:pt x="547" y="252"/>
                  </a:lnTo>
                  <a:lnTo>
                    <a:pt x="266" y="252"/>
                  </a:lnTo>
                  <a:lnTo>
                    <a:pt x="266" y="1612"/>
                  </a:lnTo>
                  <a:lnTo>
                    <a:pt x="547" y="1612"/>
                  </a:lnTo>
                  <a:lnTo>
                    <a:pt x="547" y="1612"/>
                  </a:lnTo>
                  <a:lnTo>
                    <a:pt x="640" y="1606"/>
                  </a:lnTo>
                  <a:lnTo>
                    <a:pt x="720" y="1599"/>
                  </a:lnTo>
                  <a:lnTo>
                    <a:pt x="800" y="1586"/>
                  </a:lnTo>
                  <a:lnTo>
                    <a:pt x="867" y="1573"/>
                  </a:lnTo>
                  <a:lnTo>
                    <a:pt x="927" y="1546"/>
                  </a:lnTo>
                  <a:lnTo>
                    <a:pt x="980" y="1519"/>
                  </a:lnTo>
                  <a:lnTo>
                    <a:pt x="1034" y="1493"/>
                  </a:lnTo>
                  <a:lnTo>
                    <a:pt x="1081" y="1453"/>
                  </a:lnTo>
                  <a:lnTo>
                    <a:pt x="1081" y="1453"/>
                  </a:lnTo>
                  <a:lnTo>
                    <a:pt x="1127" y="1407"/>
                  </a:lnTo>
                  <a:lnTo>
                    <a:pt x="1174" y="1347"/>
                  </a:lnTo>
                  <a:lnTo>
                    <a:pt x="1214" y="1287"/>
                  </a:lnTo>
                  <a:lnTo>
                    <a:pt x="1247" y="1221"/>
                  </a:lnTo>
                  <a:lnTo>
                    <a:pt x="1274" y="1155"/>
                  </a:lnTo>
                  <a:lnTo>
                    <a:pt x="1294" y="1082"/>
                  </a:lnTo>
                  <a:lnTo>
                    <a:pt x="1301" y="1009"/>
                  </a:lnTo>
                  <a:lnTo>
                    <a:pt x="1307" y="936"/>
                  </a:lnTo>
                  <a:lnTo>
                    <a:pt x="1307" y="936"/>
                  </a:lnTo>
                  <a:lnTo>
                    <a:pt x="1301" y="856"/>
                  </a:lnTo>
                  <a:lnTo>
                    <a:pt x="1294" y="783"/>
                  </a:lnTo>
                  <a:lnTo>
                    <a:pt x="1274" y="710"/>
                  </a:lnTo>
                  <a:lnTo>
                    <a:pt x="1247" y="644"/>
                  </a:lnTo>
                  <a:lnTo>
                    <a:pt x="1214" y="577"/>
                  </a:lnTo>
                  <a:lnTo>
                    <a:pt x="1174" y="518"/>
                  </a:lnTo>
                  <a:lnTo>
                    <a:pt x="1127" y="458"/>
                  </a:lnTo>
                  <a:lnTo>
                    <a:pt x="1081" y="411"/>
                  </a:lnTo>
                  <a:lnTo>
                    <a:pt x="1081" y="411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3" name="Freeform 32"/>
            <p:cNvSpPr>
              <a:spLocks noEditPoints="1"/>
            </p:cNvSpPr>
            <p:nvPr/>
          </p:nvSpPr>
          <p:spPr bwMode="auto">
            <a:xfrm>
              <a:off x="21531263" y="1890713"/>
              <a:ext cx="2965450" cy="3033713"/>
            </a:xfrm>
            <a:custGeom>
              <a:avLst/>
              <a:gdLst>
                <a:gd name="T0" fmla="*/ 1027 w 1868"/>
                <a:gd name="T1" fmla="*/ 7 h 1911"/>
                <a:gd name="T2" fmla="*/ 1301 w 1868"/>
                <a:gd name="T3" fmla="*/ 73 h 1911"/>
                <a:gd name="T4" fmla="*/ 1534 w 1868"/>
                <a:gd name="T5" fmla="*/ 212 h 1911"/>
                <a:gd name="T6" fmla="*/ 1708 w 1868"/>
                <a:gd name="T7" fmla="*/ 418 h 1911"/>
                <a:gd name="T8" fmla="*/ 1828 w 1868"/>
                <a:gd name="T9" fmla="*/ 664 h 1911"/>
                <a:gd name="T10" fmla="*/ 1868 w 1868"/>
                <a:gd name="T11" fmla="*/ 956 h 1911"/>
                <a:gd name="T12" fmla="*/ 1848 w 1868"/>
                <a:gd name="T13" fmla="*/ 1155 h 1911"/>
                <a:gd name="T14" fmla="*/ 1755 w 1868"/>
                <a:gd name="T15" fmla="*/ 1413 h 1911"/>
                <a:gd name="T16" fmla="*/ 1594 w 1868"/>
                <a:gd name="T17" fmla="*/ 1632 h 1911"/>
                <a:gd name="T18" fmla="*/ 1381 w 1868"/>
                <a:gd name="T19" fmla="*/ 1798 h 1911"/>
                <a:gd name="T20" fmla="*/ 1127 w 1868"/>
                <a:gd name="T21" fmla="*/ 1891 h 1911"/>
                <a:gd name="T22" fmla="*/ 934 w 1868"/>
                <a:gd name="T23" fmla="*/ 1911 h 1911"/>
                <a:gd name="T24" fmla="*/ 647 w 1868"/>
                <a:gd name="T25" fmla="*/ 1871 h 1911"/>
                <a:gd name="T26" fmla="*/ 407 w 1868"/>
                <a:gd name="T27" fmla="*/ 1752 h 1911"/>
                <a:gd name="T28" fmla="*/ 207 w 1868"/>
                <a:gd name="T29" fmla="*/ 1566 h 1911"/>
                <a:gd name="T30" fmla="*/ 73 w 1868"/>
                <a:gd name="T31" fmla="*/ 1334 h 1911"/>
                <a:gd name="T32" fmla="*/ 6 w 1868"/>
                <a:gd name="T33" fmla="*/ 1055 h 1911"/>
                <a:gd name="T34" fmla="*/ 6 w 1868"/>
                <a:gd name="T35" fmla="*/ 856 h 1911"/>
                <a:gd name="T36" fmla="*/ 73 w 1868"/>
                <a:gd name="T37" fmla="*/ 577 h 1911"/>
                <a:gd name="T38" fmla="*/ 207 w 1868"/>
                <a:gd name="T39" fmla="*/ 345 h 1911"/>
                <a:gd name="T40" fmla="*/ 407 w 1868"/>
                <a:gd name="T41" fmla="*/ 159 h 1911"/>
                <a:gd name="T42" fmla="*/ 647 w 1868"/>
                <a:gd name="T43" fmla="*/ 40 h 1911"/>
                <a:gd name="T44" fmla="*/ 934 w 1868"/>
                <a:gd name="T45" fmla="*/ 0 h 1911"/>
                <a:gd name="T46" fmla="*/ 934 w 1868"/>
                <a:gd name="T47" fmla="*/ 1659 h 1911"/>
                <a:gd name="T48" fmla="*/ 1134 w 1868"/>
                <a:gd name="T49" fmla="*/ 1626 h 1911"/>
                <a:gd name="T50" fmla="*/ 1314 w 1868"/>
                <a:gd name="T51" fmla="*/ 1539 h 1911"/>
                <a:gd name="T52" fmla="*/ 1454 w 1868"/>
                <a:gd name="T53" fmla="*/ 1407 h 1911"/>
                <a:gd name="T54" fmla="*/ 1548 w 1868"/>
                <a:gd name="T55" fmla="*/ 1234 h 1911"/>
                <a:gd name="T56" fmla="*/ 1594 w 1868"/>
                <a:gd name="T57" fmla="*/ 1029 h 1911"/>
                <a:gd name="T58" fmla="*/ 1594 w 1868"/>
                <a:gd name="T59" fmla="*/ 883 h 1911"/>
                <a:gd name="T60" fmla="*/ 1548 w 1868"/>
                <a:gd name="T61" fmla="*/ 677 h 1911"/>
                <a:gd name="T62" fmla="*/ 1454 w 1868"/>
                <a:gd name="T63" fmla="*/ 504 h 1911"/>
                <a:gd name="T64" fmla="*/ 1314 w 1868"/>
                <a:gd name="T65" fmla="*/ 372 h 1911"/>
                <a:gd name="T66" fmla="*/ 1134 w 1868"/>
                <a:gd name="T67" fmla="*/ 285 h 1911"/>
                <a:gd name="T68" fmla="*/ 934 w 1868"/>
                <a:gd name="T69" fmla="*/ 252 h 1911"/>
                <a:gd name="T70" fmla="*/ 794 w 1868"/>
                <a:gd name="T71" fmla="*/ 266 h 1911"/>
                <a:gd name="T72" fmla="*/ 607 w 1868"/>
                <a:gd name="T73" fmla="*/ 332 h 1911"/>
                <a:gd name="T74" fmla="*/ 453 w 1868"/>
                <a:gd name="T75" fmla="*/ 451 h 1911"/>
                <a:gd name="T76" fmla="*/ 340 w 1868"/>
                <a:gd name="T77" fmla="*/ 617 h 1911"/>
                <a:gd name="T78" fmla="*/ 280 w 1868"/>
                <a:gd name="T79" fmla="*/ 810 h 1911"/>
                <a:gd name="T80" fmla="*/ 267 w 1868"/>
                <a:gd name="T81" fmla="*/ 956 h 1911"/>
                <a:gd name="T82" fmla="*/ 293 w 1868"/>
                <a:gd name="T83" fmla="*/ 1168 h 1911"/>
                <a:gd name="T84" fmla="*/ 373 w 1868"/>
                <a:gd name="T85" fmla="*/ 1354 h 1911"/>
                <a:gd name="T86" fmla="*/ 500 w 1868"/>
                <a:gd name="T87" fmla="*/ 1500 h 1911"/>
                <a:gd name="T88" fmla="*/ 667 w 1868"/>
                <a:gd name="T89" fmla="*/ 1606 h 1911"/>
                <a:gd name="T90" fmla="*/ 860 w 1868"/>
                <a:gd name="T91" fmla="*/ 1652 h 1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68" h="1911">
                  <a:moveTo>
                    <a:pt x="934" y="0"/>
                  </a:moveTo>
                  <a:lnTo>
                    <a:pt x="934" y="0"/>
                  </a:lnTo>
                  <a:lnTo>
                    <a:pt x="1027" y="7"/>
                  </a:lnTo>
                  <a:lnTo>
                    <a:pt x="1127" y="20"/>
                  </a:lnTo>
                  <a:lnTo>
                    <a:pt x="1214" y="40"/>
                  </a:lnTo>
                  <a:lnTo>
                    <a:pt x="1301" y="73"/>
                  </a:lnTo>
                  <a:lnTo>
                    <a:pt x="1381" y="113"/>
                  </a:lnTo>
                  <a:lnTo>
                    <a:pt x="1461" y="159"/>
                  </a:lnTo>
                  <a:lnTo>
                    <a:pt x="1534" y="212"/>
                  </a:lnTo>
                  <a:lnTo>
                    <a:pt x="1594" y="272"/>
                  </a:lnTo>
                  <a:lnTo>
                    <a:pt x="1655" y="345"/>
                  </a:lnTo>
                  <a:lnTo>
                    <a:pt x="1708" y="418"/>
                  </a:lnTo>
                  <a:lnTo>
                    <a:pt x="1755" y="491"/>
                  </a:lnTo>
                  <a:lnTo>
                    <a:pt x="1795" y="577"/>
                  </a:lnTo>
                  <a:lnTo>
                    <a:pt x="1828" y="664"/>
                  </a:lnTo>
                  <a:lnTo>
                    <a:pt x="1848" y="757"/>
                  </a:lnTo>
                  <a:lnTo>
                    <a:pt x="1861" y="856"/>
                  </a:lnTo>
                  <a:lnTo>
                    <a:pt x="1868" y="956"/>
                  </a:lnTo>
                  <a:lnTo>
                    <a:pt x="1868" y="956"/>
                  </a:lnTo>
                  <a:lnTo>
                    <a:pt x="1861" y="1055"/>
                  </a:lnTo>
                  <a:lnTo>
                    <a:pt x="1848" y="1155"/>
                  </a:lnTo>
                  <a:lnTo>
                    <a:pt x="1828" y="1241"/>
                  </a:lnTo>
                  <a:lnTo>
                    <a:pt x="1795" y="1334"/>
                  </a:lnTo>
                  <a:lnTo>
                    <a:pt x="1755" y="1413"/>
                  </a:lnTo>
                  <a:lnTo>
                    <a:pt x="1708" y="1493"/>
                  </a:lnTo>
                  <a:lnTo>
                    <a:pt x="1655" y="1566"/>
                  </a:lnTo>
                  <a:lnTo>
                    <a:pt x="1594" y="1632"/>
                  </a:lnTo>
                  <a:lnTo>
                    <a:pt x="1534" y="1699"/>
                  </a:lnTo>
                  <a:lnTo>
                    <a:pt x="1461" y="1752"/>
                  </a:lnTo>
                  <a:lnTo>
                    <a:pt x="1381" y="1798"/>
                  </a:lnTo>
                  <a:lnTo>
                    <a:pt x="1301" y="1838"/>
                  </a:lnTo>
                  <a:lnTo>
                    <a:pt x="1214" y="1871"/>
                  </a:lnTo>
                  <a:lnTo>
                    <a:pt x="1127" y="1891"/>
                  </a:lnTo>
                  <a:lnTo>
                    <a:pt x="1027" y="1904"/>
                  </a:lnTo>
                  <a:lnTo>
                    <a:pt x="934" y="1911"/>
                  </a:lnTo>
                  <a:lnTo>
                    <a:pt x="934" y="1911"/>
                  </a:lnTo>
                  <a:lnTo>
                    <a:pt x="834" y="1904"/>
                  </a:lnTo>
                  <a:lnTo>
                    <a:pt x="740" y="1891"/>
                  </a:lnTo>
                  <a:lnTo>
                    <a:pt x="647" y="1871"/>
                  </a:lnTo>
                  <a:lnTo>
                    <a:pt x="567" y="1838"/>
                  </a:lnTo>
                  <a:lnTo>
                    <a:pt x="480" y="1798"/>
                  </a:lnTo>
                  <a:lnTo>
                    <a:pt x="407" y="1752"/>
                  </a:lnTo>
                  <a:lnTo>
                    <a:pt x="333" y="1699"/>
                  </a:lnTo>
                  <a:lnTo>
                    <a:pt x="267" y="1632"/>
                  </a:lnTo>
                  <a:lnTo>
                    <a:pt x="207" y="1566"/>
                  </a:lnTo>
                  <a:lnTo>
                    <a:pt x="153" y="1493"/>
                  </a:lnTo>
                  <a:lnTo>
                    <a:pt x="106" y="1413"/>
                  </a:lnTo>
                  <a:lnTo>
                    <a:pt x="73" y="1334"/>
                  </a:lnTo>
                  <a:lnTo>
                    <a:pt x="40" y="1241"/>
                  </a:lnTo>
                  <a:lnTo>
                    <a:pt x="20" y="1155"/>
                  </a:lnTo>
                  <a:lnTo>
                    <a:pt x="6" y="1055"/>
                  </a:lnTo>
                  <a:lnTo>
                    <a:pt x="0" y="956"/>
                  </a:lnTo>
                  <a:lnTo>
                    <a:pt x="0" y="956"/>
                  </a:lnTo>
                  <a:lnTo>
                    <a:pt x="6" y="856"/>
                  </a:lnTo>
                  <a:lnTo>
                    <a:pt x="20" y="757"/>
                  </a:lnTo>
                  <a:lnTo>
                    <a:pt x="40" y="664"/>
                  </a:lnTo>
                  <a:lnTo>
                    <a:pt x="73" y="577"/>
                  </a:lnTo>
                  <a:lnTo>
                    <a:pt x="106" y="491"/>
                  </a:lnTo>
                  <a:lnTo>
                    <a:pt x="153" y="418"/>
                  </a:lnTo>
                  <a:lnTo>
                    <a:pt x="207" y="345"/>
                  </a:lnTo>
                  <a:lnTo>
                    <a:pt x="267" y="272"/>
                  </a:lnTo>
                  <a:lnTo>
                    <a:pt x="333" y="212"/>
                  </a:lnTo>
                  <a:lnTo>
                    <a:pt x="407" y="159"/>
                  </a:lnTo>
                  <a:lnTo>
                    <a:pt x="480" y="113"/>
                  </a:lnTo>
                  <a:lnTo>
                    <a:pt x="567" y="73"/>
                  </a:lnTo>
                  <a:lnTo>
                    <a:pt x="647" y="40"/>
                  </a:lnTo>
                  <a:lnTo>
                    <a:pt x="740" y="20"/>
                  </a:lnTo>
                  <a:lnTo>
                    <a:pt x="834" y="7"/>
                  </a:lnTo>
                  <a:lnTo>
                    <a:pt x="934" y="0"/>
                  </a:lnTo>
                  <a:lnTo>
                    <a:pt x="934" y="0"/>
                  </a:lnTo>
                  <a:close/>
                  <a:moveTo>
                    <a:pt x="934" y="1659"/>
                  </a:moveTo>
                  <a:lnTo>
                    <a:pt x="934" y="1659"/>
                  </a:lnTo>
                  <a:lnTo>
                    <a:pt x="1001" y="1652"/>
                  </a:lnTo>
                  <a:lnTo>
                    <a:pt x="1067" y="1646"/>
                  </a:lnTo>
                  <a:lnTo>
                    <a:pt x="1134" y="1626"/>
                  </a:lnTo>
                  <a:lnTo>
                    <a:pt x="1201" y="1606"/>
                  </a:lnTo>
                  <a:lnTo>
                    <a:pt x="1254" y="1579"/>
                  </a:lnTo>
                  <a:lnTo>
                    <a:pt x="1314" y="1539"/>
                  </a:lnTo>
                  <a:lnTo>
                    <a:pt x="1361" y="1500"/>
                  </a:lnTo>
                  <a:lnTo>
                    <a:pt x="1408" y="1460"/>
                  </a:lnTo>
                  <a:lnTo>
                    <a:pt x="1454" y="1407"/>
                  </a:lnTo>
                  <a:lnTo>
                    <a:pt x="1488" y="1354"/>
                  </a:lnTo>
                  <a:lnTo>
                    <a:pt x="1521" y="1294"/>
                  </a:lnTo>
                  <a:lnTo>
                    <a:pt x="1548" y="1234"/>
                  </a:lnTo>
                  <a:lnTo>
                    <a:pt x="1568" y="1168"/>
                  </a:lnTo>
                  <a:lnTo>
                    <a:pt x="1588" y="1102"/>
                  </a:lnTo>
                  <a:lnTo>
                    <a:pt x="1594" y="1029"/>
                  </a:lnTo>
                  <a:lnTo>
                    <a:pt x="1601" y="956"/>
                  </a:lnTo>
                  <a:lnTo>
                    <a:pt x="1601" y="956"/>
                  </a:lnTo>
                  <a:lnTo>
                    <a:pt x="1594" y="883"/>
                  </a:lnTo>
                  <a:lnTo>
                    <a:pt x="1588" y="810"/>
                  </a:lnTo>
                  <a:lnTo>
                    <a:pt x="1568" y="743"/>
                  </a:lnTo>
                  <a:lnTo>
                    <a:pt x="1548" y="677"/>
                  </a:lnTo>
                  <a:lnTo>
                    <a:pt x="1521" y="617"/>
                  </a:lnTo>
                  <a:lnTo>
                    <a:pt x="1488" y="557"/>
                  </a:lnTo>
                  <a:lnTo>
                    <a:pt x="1454" y="504"/>
                  </a:lnTo>
                  <a:lnTo>
                    <a:pt x="1408" y="451"/>
                  </a:lnTo>
                  <a:lnTo>
                    <a:pt x="1361" y="412"/>
                  </a:lnTo>
                  <a:lnTo>
                    <a:pt x="1314" y="372"/>
                  </a:lnTo>
                  <a:lnTo>
                    <a:pt x="1254" y="332"/>
                  </a:lnTo>
                  <a:lnTo>
                    <a:pt x="1201" y="305"/>
                  </a:lnTo>
                  <a:lnTo>
                    <a:pt x="1134" y="285"/>
                  </a:lnTo>
                  <a:lnTo>
                    <a:pt x="1067" y="266"/>
                  </a:lnTo>
                  <a:lnTo>
                    <a:pt x="1001" y="259"/>
                  </a:lnTo>
                  <a:lnTo>
                    <a:pt x="934" y="252"/>
                  </a:lnTo>
                  <a:lnTo>
                    <a:pt x="934" y="252"/>
                  </a:lnTo>
                  <a:lnTo>
                    <a:pt x="860" y="259"/>
                  </a:lnTo>
                  <a:lnTo>
                    <a:pt x="794" y="266"/>
                  </a:lnTo>
                  <a:lnTo>
                    <a:pt x="727" y="285"/>
                  </a:lnTo>
                  <a:lnTo>
                    <a:pt x="667" y="305"/>
                  </a:lnTo>
                  <a:lnTo>
                    <a:pt x="607" y="332"/>
                  </a:lnTo>
                  <a:lnTo>
                    <a:pt x="554" y="372"/>
                  </a:lnTo>
                  <a:lnTo>
                    <a:pt x="500" y="412"/>
                  </a:lnTo>
                  <a:lnTo>
                    <a:pt x="453" y="451"/>
                  </a:lnTo>
                  <a:lnTo>
                    <a:pt x="413" y="504"/>
                  </a:lnTo>
                  <a:lnTo>
                    <a:pt x="373" y="557"/>
                  </a:lnTo>
                  <a:lnTo>
                    <a:pt x="340" y="617"/>
                  </a:lnTo>
                  <a:lnTo>
                    <a:pt x="313" y="677"/>
                  </a:lnTo>
                  <a:lnTo>
                    <a:pt x="293" y="743"/>
                  </a:lnTo>
                  <a:lnTo>
                    <a:pt x="280" y="810"/>
                  </a:lnTo>
                  <a:lnTo>
                    <a:pt x="267" y="883"/>
                  </a:lnTo>
                  <a:lnTo>
                    <a:pt x="267" y="956"/>
                  </a:lnTo>
                  <a:lnTo>
                    <a:pt x="267" y="956"/>
                  </a:lnTo>
                  <a:lnTo>
                    <a:pt x="267" y="1029"/>
                  </a:lnTo>
                  <a:lnTo>
                    <a:pt x="280" y="1102"/>
                  </a:lnTo>
                  <a:lnTo>
                    <a:pt x="293" y="1168"/>
                  </a:lnTo>
                  <a:lnTo>
                    <a:pt x="313" y="1234"/>
                  </a:lnTo>
                  <a:lnTo>
                    <a:pt x="340" y="1294"/>
                  </a:lnTo>
                  <a:lnTo>
                    <a:pt x="373" y="1354"/>
                  </a:lnTo>
                  <a:lnTo>
                    <a:pt x="413" y="1407"/>
                  </a:lnTo>
                  <a:lnTo>
                    <a:pt x="453" y="1460"/>
                  </a:lnTo>
                  <a:lnTo>
                    <a:pt x="500" y="1500"/>
                  </a:lnTo>
                  <a:lnTo>
                    <a:pt x="554" y="1539"/>
                  </a:lnTo>
                  <a:lnTo>
                    <a:pt x="607" y="1579"/>
                  </a:lnTo>
                  <a:lnTo>
                    <a:pt x="667" y="1606"/>
                  </a:lnTo>
                  <a:lnTo>
                    <a:pt x="727" y="1626"/>
                  </a:lnTo>
                  <a:lnTo>
                    <a:pt x="794" y="1646"/>
                  </a:lnTo>
                  <a:lnTo>
                    <a:pt x="860" y="1652"/>
                  </a:lnTo>
                  <a:lnTo>
                    <a:pt x="934" y="1659"/>
                  </a:lnTo>
                  <a:lnTo>
                    <a:pt x="934" y="1659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5" name="Freeform 33"/>
            <p:cNvSpPr>
              <a:spLocks/>
            </p:cNvSpPr>
            <p:nvPr/>
          </p:nvSpPr>
          <p:spPr bwMode="auto">
            <a:xfrm>
              <a:off x="29041725" y="1922463"/>
              <a:ext cx="2509838" cy="2959100"/>
            </a:xfrm>
            <a:custGeom>
              <a:avLst/>
              <a:gdLst>
                <a:gd name="T0" fmla="*/ 273 w 1581"/>
                <a:gd name="T1" fmla="*/ 498 h 1864"/>
                <a:gd name="T2" fmla="*/ 273 w 1581"/>
                <a:gd name="T3" fmla="*/ 1864 h 1864"/>
                <a:gd name="T4" fmla="*/ 0 w 1581"/>
                <a:gd name="T5" fmla="*/ 1864 h 1864"/>
                <a:gd name="T6" fmla="*/ 0 w 1581"/>
                <a:gd name="T7" fmla="*/ 0 h 1864"/>
                <a:gd name="T8" fmla="*/ 193 w 1581"/>
                <a:gd name="T9" fmla="*/ 0 h 1864"/>
                <a:gd name="T10" fmla="*/ 1314 w 1581"/>
                <a:gd name="T11" fmla="*/ 1367 h 1864"/>
                <a:gd name="T12" fmla="*/ 1314 w 1581"/>
                <a:gd name="T13" fmla="*/ 0 h 1864"/>
                <a:gd name="T14" fmla="*/ 1581 w 1581"/>
                <a:gd name="T15" fmla="*/ 0 h 1864"/>
                <a:gd name="T16" fmla="*/ 1581 w 1581"/>
                <a:gd name="T17" fmla="*/ 1864 h 1864"/>
                <a:gd name="T18" fmla="*/ 1394 w 1581"/>
                <a:gd name="T19" fmla="*/ 1864 h 1864"/>
                <a:gd name="T20" fmla="*/ 273 w 1581"/>
                <a:gd name="T21" fmla="*/ 49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81" h="1864">
                  <a:moveTo>
                    <a:pt x="273" y="498"/>
                  </a:moveTo>
                  <a:lnTo>
                    <a:pt x="273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193" y="0"/>
                  </a:lnTo>
                  <a:lnTo>
                    <a:pt x="1314" y="1367"/>
                  </a:lnTo>
                  <a:lnTo>
                    <a:pt x="1314" y="0"/>
                  </a:lnTo>
                  <a:lnTo>
                    <a:pt x="1581" y="0"/>
                  </a:lnTo>
                  <a:lnTo>
                    <a:pt x="1581" y="1864"/>
                  </a:lnTo>
                  <a:lnTo>
                    <a:pt x="1394" y="1864"/>
                  </a:lnTo>
                  <a:lnTo>
                    <a:pt x="273" y="498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6" name="Rectangle 34"/>
            <p:cNvSpPr>
              <a:spLocks noChangeArrowheads="1"/>
            </p:cNvSpPr>
            <p:nvPr/>
          </p:nvSpPr>
          <p:spPr bwMode="auto">
            <a:xfrm>
              <a:off x="1901825" y="2901950"/>
              <a:ext cx="423863" cy="1979613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8" name="Rectangle 35"/>
            <p:cNvSpPr>
              <a:spLocks noChangeArrowheads="1"/>
            </p:cNvSpPr>
            <p:nvPr/>
          </p:nvSpPr>
          <p:spPr bwMode="auto">
            <a:xfrm>
              <a:off x="2962275" y="1922463"/>
              <a:ext cx="423863" cy="2959100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4021137" y="942975"/>
              <a:ext cx="423863" cy="3938588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0" name="Freeform 37"/>
            <p:cNvSpPr>
              <a:spLocks/>
            </p:cNvSpPr>
            <p:nvPr/>
          </p:nvSpPr>
          <p:spPr bwMode="auto">
            <a:xfrm>
              <a:off x="4773612" y="1922463"/>
              <a:ext cx="4310063" cy="2959100"/>
            </a:xfrm>
            <a:custGeom>
              <a:avLst/>
              <a:gdLst>
                <a:gd name="T0" fmla="*/ 887 w 2715"/>
                <a:gd name="T1" fmla="*/ 1864 h 1864"/>
                <a:gd name="T2" fmla="*/ 720 w 2715"/>
                <a:gd name="T3" fmla="*/ 1864 h 1864"/>
                <a:gd name="T4" fmla="*/ 0 w 2715"/>
                <a:gd name="T5" fmla="*/ 0 h 1864"/>
                <a:gd name="T6" fmla="*/ 287 w 2715"/>
                <a:gd name="T7" fmla="*/ 0 h 1864"/>
                <a:gd name="T8" fmla="*/ 807 w 2715"/>
                <a:gd name="T9" fmla="*/ 1347 h 1864"/>
                <a:gd name="T10" fmla="*/ 1261 w 2715"/>
                <a:gd name="T11" fmla="*/ 0 h 1864"/>
                <a:gd name="T12" fmla="*/ 1454 w 2715"/>
                <a:gd name="T13" fmla="*/ 0 h 1864"/>
                <a:gd name="T14" fmla="*/ 1908 w 2715"/>
                <a:gd name="T15" fmla="*/ 1347 h 1864"/>
                <a:gd name="T16" fmla="*/ 2429 w 2715"/>
                <a:gd name="T17" fmla="*/ 0 h 1864"/>
                <a:gd name="T18" fmla="*/ 2715 w 2715"/>
                <a:gd name="T19" fmla="*/ 0 h 1864"/>
                <a:gd name="T20" fmla="*/ 1995 w 2715"/>
                <a:gd name="T21" fmla="*/ 1864 h 1864"/>
                <a:gd name="T22" fmla="*/ 1828 w 2715"/>
                <a:gd name="T23" fmla="*/ 1864 h 1864"/>
                <a:gd name="T24" fmla="*/ 1361 w 2715"/>
                <a:gd name="T25" fmla="*/ 484 h 1864"/>
                <a:gd name="T26" fmla="*/ 887 w 2715"/>
                <a:gd name="T27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15" h="1864">
                  <a:moveTo>
                    <a:pt x="887" y="1864"/>
                  </a:moveTo>
                  <a:lnTo>
                    <a:pt x="720" y="1864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807" y="1347"/>
                  </a:lnTo>
                  <a:lnTo>
                    <a:pt x="1261" y="0"/>
                  </a:lnTo>
                  <a:lnTo>
                    <a:pt x="1454" y="0"/>
                  </a:lnTo>
                  <a:lnTo>
                    <a:pt x="1908" y="1347"/>
                  </a:lnTo>
                  <a:lnTo>
                    <a:pt x="2429" y="0"/>
                  </a:lnTo>
                  <a:lnTo>
                    <a:pt x="2715" y="0"/>
                  </a:lnTo>
                  <a:lnTo>
                    <a:pt x="1995" y="1864"/>
                  </a:lnTo>
                  <a:lnTo>
                    <a:pt x="1828" y="1864"/>
                  </a:lnTo>
                  <a:lnTo>
                    <a:pt x="1361" y="484"/>
                  </a:lnTo>
                  <a:lnTo>
                    <a:pt x="887" y="1864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" name="Freeform 38"/>
            <p:cNvSpPr>
              <a:spLocks/>
            </p:cNvSpPr>
            <p:nvPr/>
          </p:nvSpPr>
          <p:spPr bwMode="auto">
            <a:xfrm>
              <a:off x="24433213" y="1922463"/>
              <a:ext cx="4300538" cy="2959100"/>
            </a:xfrm>
            <a:custGeom>
              <a:avLst/>
              <a:gdLst>
                <a:gd name="T0" fmla="*/ 887 w 2709"/>
                <a:gd name="T1" fmla="*/ 1864 h 1864"/>
                <a:gd name="T2" fmla="*/ 714 w 2709"/>
                <a:gd name="T3" fmla="*/ 1864 h 1864"/>
                <a:gd name="T4" fmla="*/ 0 w 2709"/>
                <a:gd name="T5" fmla="*/ 0 h 1864"/>
                <a:gd name="T6" fmla="*/ 287 w 2709"/>
                <a:gd name="T7" fmla="*/ 0 h 1864"/>
                <a:gd name="T8" fmla="*/ 801 w 2709"/>
                <a:gd name="T9" fmla="*/ 1347 h 1864"/>
                <a:gd name="T10" fmla="*/ 1261 w 2709"/>
                <a:gd name="T11" fmla="*/ 0 h 1864"/>
                <a:gd name="T12" fmla="*/ 1448 w 2709"/>
                <a:gd name="T13" fmla="*/ 0 h 1864"/>
                <a:gd name="T14" fmla="*/ 1908 w 2709"/>
                <a:gd name="T15" fmla="*/ 1347 h 1864"/>
                <a:gd name="T16" fmla="*/ 2422 w 2709"/>
                <a:gd name="T17" fmla="*/ 0 h 1864"/>
                <a:gd name="T18" fmla="*/ 2709 w 2709"/>
                <a:gd name="T19" fmla="*/ 0 h 1864"/>
                <a:gd name="T20" fmla="*/ 1995 w 2709"/>
                <a:gd name="T21" fmla="*/ 1864 h 1864"/>
                <a:gd name="T22" fmla="*/ 1822 w 2709"/>
                <a:gd name="T23" fmla="*/ 1864 h 1864"/>
                <a:gd name="T24" fmla="*/ 1355 w 2709"/>
                <a:gd name="T25" fmla="*/ 484 h 1864"/>
                <a:gd name="T26" fmla="*/ 887 w 2709"/>
                <a:gd name="T27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9" h="1864">
                  <a:moveTo>
                    <a:pt x="887" y="1864"/>
                  </a:moveTo>
                  <a:lnTo>
                    <a:pt x="714" y="1864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801" y="1347"/>
                  </a:lnTo>
                  <a:lnTo>
                    <a:pt x="1261" y="0"/>
                  </a:lnTo>
                  <a:lnTo>
                    <a:pt x="1448" y="0"/>
                  </a:lnTo>
                  <a:lnTo>
                    <a:pt x="1908" y="1347"/>
                  </a:lnTo>
                  <a:lnTo>
                    <a:pt x="2422" y="0"/>
                  </a:lnTo>
                  <a:lnTo>
                    <a:pt x="2709" y="0"/>
                  </a:lnTo>
                  <a:lnTo>
                    <a:pt x="1995" y="1864"/>
                  </a:lnTo>
                  <a:lnTo>
                    <a:pt x="1822" y="1864"/>
                  </a:lnTo>
                  <a:lnTo>
                    <a:pt x="1355" y="484"/>
                  </a:lnTo>
                  <a:lnTo>
                    <a:pt x="887" y="1864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2" name="Freeform 39"/>
            <p:cNvSpPr>
              <a:spLocks noEditPoints="1"/>
            </p:cNvSpPr>
            <p:nvPr/>
          </p:nvSpPr>
          <p:spPr bwMode="auto">
            <a:xfrm>
              <a:off x="11563350" y="1922463"/>
              <a:ext cx="2244725" cy="2959100"/>
            </a:xfrm>
            <a:custGeom>
              <a:avLst/>
              <a:gdLst>
                <a:gd name="T0" fmla="*/ 634 w 1414"/>
                <a:gd name="T1" fmla="*/ 0 h 1864"/>
                <a:gd name="T2" fmla="*/ 774 w 1414"/>
                <a:gd name="T3" fmla="*/ 13 h 1864"/>
                <a:gd name="T4" fmla="*/ 887 w 1414"/>
                <a:gd name="T5" fmla="*/ 40 h 1864"/>
                <a:gd name="T6" fmla="*/ 981 w 1414"/>
                <a:gd name="T7" fmla="*/ 86 h 1864"/>
                <a:gd name="T8" fmla="*/ 1054 w 1414"/>
                <a:gd name="T9" fmla="*/ 153 h 1864"/>
                <a:gd name="T10" fmla="*/ 1087 w 1414"/>
                <a:gd name="T11" fmla="*/ 186 h 1864"/>
                <a:gd name="T12" fmla="*/ 1141 w 1414"/>
                <a:gd name="T13" fmla="*/ 272 h 1864"/>
                <a:gd name="T14" fmla="*/ 1181 w 1414"/>
                <a:gd name="T15" fmla="*/ 358 h 1864"/>
                <a:gd name="T16" fmla="*/ 1201 w 1414"/>
                <a:gd name="T17" fmla="*/ 464 h 1864"/>
                <a:gd name="T18" fmla="*/ 1201 w 1414"/>
                <a:gd name="T19" fmla="*/ 518 h 1864"/>
                <a:gd name="T20" fmla="*/ 1194 w 1414"/>
                <a:gd name="T21" fmla="*/ 610 h 1864"/>
                <a:gd name="T22" fmla="*/ 1168 w 1414"/>
                <a:gd name="T23" fmla="*/ 697 h 1864"/>
                <a:gd name="T24" fmla="*/ 1134 w 1414"/>
                <a:gd name="T25" fmla="*/ 776 h 1864"/>
                <a:gd name="T26" fmla="*/ 1081 w 1414"/>
                <a:gd name="T27" fmla="*/ 843 h 1864"/>
                <a:gd name="T28" fmla="*/ 941 w 1414"/>
                <a:gd name="T29" fmla="*/ 949 h 1864"/>
                <a:gd name="T30" fmla="*/ 767 w 1414"/>
                <a:gd name="T31" fmla="*/ 1009 h 1864"/>
                <a:gd name="T32" fmla="*/ 1094 w 1414"/>
                <a:gd name="T33" fmla="*/ 1864 h 1864"/>
                <a:gd name="T34" fmla="*/ 267 w 1414"/>
                <a:gd name="T35" fmla="*/ 1028 h 1864"/>
                <a:gd name="T36" fmla="*/ 0 w 1414"/>
                <a:gd name="T37" fmla="*/ 1864 h 1864"/>
                <a:gd name="T38" fmla="*/ 634 w 1414"/>
                <a:gd name="T39" fmla="*/ 0 h 1864"/>
                <a:gd name="T40" fmla="*/ 620 w 1414"/>
                <a:gd name="T41" fmla="*/ 770 h 1864"/>
                <a:gd name="T42" fmla="*/ 707 w 1414"/>
                <a:gd name="T43" fmla="*/ 770 h 1864"/>
                <a:gd name="T44" fmla="*/ 827 w 1414"/>
                <a:gd name="T45" fmla="*/ 723 h 1864"/>
                <a:gd name="T46" fmla="*/ 867 w 1414"/>
                <a:gd name="T47" fmla="*/ 690 h 1864"/>
                <a:gd name="T48" fmla="*/ 921 w 1414"/>
                <a:gd name="T49" fmla="*/ 610 h 1864"/>
                <a:gd name="T50" fmla="*/ 934 w 1414"/>
                <a:gd name="T51" fmla="*/ 511 h 1864"/>
                <a:gd name="T52" fmla="*/ 934 w 1414"/>
                <a:gd name="T53" fmla="*/ 458 h 1864"/>
                <a:gd name="T54" fmla="*/ 894 w 1414"/>
                <a:gd name="T55" fmla="*/ 372 h 1864"/>
                <a:gd name="T56" fmla="*/ 867 w 1414"/>
                <a:gd name="T57" fmla="*/ 338 h 1864"/>
                <a:gd name="T58" fmla="*/ 774 w 1414"/>
                <a:gd name="T59" fmla="*/ 279 h 1864"/>
                <a:gd name="T60" fmla="*/ 620 w 1414"/>
                <a:gd name="T61" fmla="*/ 252 h 1864"/>
                <a:gd name="T62" fmla="*/ 267 w 1414"/>
                <a:gd name="T63" fmla="*/ 77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4" h="1864">
                  <a:moveTo>
                    <a:pt x="634" y="0"/>
                  </a:moveTo>
                  <a:lnTo>
                    <a:pt x="634" y="0"/>
                  </a:lnTo>
                  <a:lnTo>
                    <a:pt x="707" y="7"/>
                  </a:lnTo>
                  <a:lnTo>
                    <a:pt x="774" y="13"/>
                  </a:lnTo>
                  <a:lnTo>
                    <a:pt x="827" y="27"/>
                  </a:lnTo>
                  <a:lnTo>
                    <a:pt x="887" y="40"/>
                  </a:lnTo>
                  <a:lnTo>
                    <a:pt x="934" y="60"/>
                  </a:lnTo>
                  <a:lnTo>
                    <a:pt x="981" y="86"/>
                  </a:lnTo>
                  <a:lnTo>
                    <a:pt x="1021" y="119"/>
                  </a:lnTo>
                  <a:lnTo>
                    <a:pt x="1054" y="153"/>
                  </a:lnTo>
                  <a:lnTo>
                    <a:pt x="1054" y="153"/>
                  </a:lnTo>
                  <a:lnTo>
                    <a:pt x="1087" y="186"/>
                  </a:lnTo>
                  <a:lnTo>
                    <a:pt x="1114" y="226"/>
                  </a:lnTo>
                  <a:lnTo>
                    <a:pt x="1141" y="272"/>
                  </a:lnTo>
                  <a:lnTo>
                    <a:pt x="1161" y="312"/>
                  </a:lnTo>
                  <a:lnTo>
                    <a:pt x="1181" y="358"/>
                  </a:lnTo>
                  <a:lnTo>
                    <a:pt x="1194" y="411"/>
                  </a:lnTo>
                  <a:lnTo>
                    <a:pt x="1201" y="464"/>
                  </a:lnTo>
                  <a:lnTo>
                    <a:pt x="1201" y="518"/>
                  </a:lnTo>
                  <a:lnTo>
                    <a:pt x="1201" y="518"/>
                  </a:lnTo>
                  <a:lnTo>
                    <a:pt x="1201" y="564"/>
                  </a:lnTo>
                  <a:lnTo>
                    <a:pt x="1194" y="610"/>
                  </a:lnTo>
                  <a:lnTo>
                    <a:pt x="1188" y="657"/>
                  </a:lnTo>
                  <a:lnTo>
                    <a:pt x="1168" y="697"/>
                  </a:lnTo>
                  <a:lnTo>
                    <a:pt x="1154" y="737"/>
                  </a:lnTo>
                  <a:lnTo>
                    <a:pt x="1134" y="776"/>
                  </a:lnTo>
                  <a:lnTo>
                    <a:pt x="1107" y="810"/>
                  </a:lnTo>
                  <a:lnTo>
                    <a:pt x="1081" y="843"/>
                  </a:lnTo>
                  <a:lnTo>
                    <a:pt x="1014" y="902"/>
                  </a:lnTo>
                  <a:lnTo>
                    <a:pt x="941" y="949"/>
                  </a:lnTo>
                  <a:lnTo>
                    <a:pt x="861" y="989"/>
                  </a:lnTo>
                  <a:lnTo>
                    <a:pt x="767" y="1009"/>
                  </a:lnTo>
                  <a:lnTo>
                    <a:pt x="1414" y="1864"/>
                  </a:lnTo>
                  <a:lnTo>
                    <a:pt x="1094" y="1864"/>
                  </a:lnTo>
                  <a:lnTo>
                    <a:pt x="460" y="1028"/>
                  </a:lnTo>
                  <a:lnTo>
                    <a:pt x="267" y="1028"/>
                  </a:lnTo>
                  <a:lnTo>
                    <a:pt x="267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34" y="0"/>
                  </a:lnTo>
                  <a:close/>
                  <a:moveTo>
                    <a:pt x="267" y="770"/>
                  </a:moveTo>
                  <a:lnTo>
                    <a:pt x="620" y="770"/>
                  </a:lnTo>
                  <a:lnTo>
                    <a:pt x="620" y="770"/>
                  </a:lnTo>
                  <a:lnTo>
                    <a:pt x="707" y="770"/>
                  </a:lnTo>
                  <a:lnTo>
                    <a:pt x="774" y="750"/>
                  </a:lnTo>
                  <a:lnTo>
                    <a:pt x="827" y="723"/>
                  </a:lnTo>
                  <a:lnTo>
                    <a:pt x="867" y="690"/>
                  </a:lnTo>
                  <a:lnTo>
                    <a:pt x="867" y="690"/>
                  </a:lnTo>
                  <a:lnTo>
                    <a:pt x="894" y="657"/>
                  </a:lnTo>
                  <a:lnTo>
                    <a:pt x="921" y="610"/>
                  </a:lnTo>
                  <a:lnTo>
                    <a:pt x="934" y="564"/>
                  </a:lnTo>
                  <a:lnTo>
                    <a:pt x="934" y="511"/>
                  </a:lnTo>
                  <a:lnTo>
                    <a:pt x="934" y="511"/>
                  </a:lnTo>
                  <a:lnTo>
                    <a:pt x="934" y="458"/>
                  </a:lnTo>
                  <a:lnTo>
                    <a:pt x="921" y="411"/>
                  </a:lnTo>
                  <a:lnTo>
                    <a:pt x="894" y="372"/>
                  </a:lnTo>
                  <a:lnTo>
                    <a:pt x="867" y="338"/>
                  </a:lnTo>
                  <a:lnTo>
                    <a:pt x="867" y="338"/>
                  </a:lnTo>
                  <a:lnTo>
                    <a:pt x="827" y="305"/>
                  </a:lnTo>
                  <a:lnTo>
                    <a:pt x="774" y="279"/>
                  </a:lnTo>
                  <a:lnTo>
                    <a:pt x="707" y="259"/>
                  </a:lnTo>
                  <a:lnTo>
                    <a:pt x="620" y="252"/>
                  </a:lnTo>
                  <a:lnTo>
                    <a:pt x="267" y="252"/>
                  </a:lnTo>
                  <a:lnTo>
                    <a:pt x="267" y="770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4" name="Freeform 40"/>
            <p:cNvSpPr>
              <a:spLocks noEditPoints="1"/>
            </p:cNvSpPr>
            <p:nvPr/>
          </p:nvSpPr>
          <p:spPr bwMode="auto">
            <a:xfrm>
              <a:off x="19338925" y="1922463"/>
              <a:ext cx="2255838" cy="2959100"/>
            </a:xfrm>
            <a:custGeom>
              <a:avLst/>
              <a:gdLst>
                <a:gd name="T0" fmla="*/ 633 w 1421"/>
                <a:gd name="T1" fmla="*/ 0 h 1864"/>
                <a:gd name="T2" fmla="*/ 774 w 1421"/>
                <a:gd name="T3" fmla="*/ 13 h 1864"/>
                <a:gd name="T4" fmla="*/ 887 w 1421"/>
                <a:gd name="T5" fmla="*/ 40 h 1864"/>
                <a:gd name="T6" fmla="*/ 980 w 1421"/>
                <a:gd name="T7" fmla="*/ 86 h 1864"/>
                <a:gd name="T8" fmla="*/ 1060 w 1421"/>
                <a:gd name="T9" fmla="*/ 153 h 1864"/>
                <a:gd name="T10" fmla="*/ 1094 w 1421"/>
                <a:gd name="T11" fmla="*/ 186 h 1864"/>
                <a:gd name="T12" fmla="*/ 1147 w 1421"/>
                <a:gd name="T13" fmla="*/ 272 h 1864"/>
                <a:gd name="T14" fmla="*/ 1181 w 1421"/>
                <a:gd name="T15" fmla="*/ 358 h 1864"/>
                <a:gd name="T16" fmla="*/ 1201 w 1421"/>
                <a:gd name="T17" fmla="*/ 464 h 1864"/>
                <a:gd name="T18" fmla="*/ 1207 w 1421"/>
                <a:gd name="T19" fmla="*/ 518 h 1864"/>
                <a:gd name="T20" fmla="*/ 1194 w 1421"/>
                <a:gd name="T21" fmla="*/ 610 h 1864"/>
                <a:gd name="T22" fmla="*/ 1174 w 1421"/>
                <a:gd name="T23" fmla="*/ 697 h 1864"/>
                <a:gd name="T24" fmla="*/ 1134 w 1421"/>
                <a:gd name="T25" fmla="*/ 776 h 1864"/>
                <a:gd name="T26" fmla="*/ 1080 w 1421"/>
                <a:gd name="T27" fmla="*/ 843 h 1864"/>
                <a:gd name="T28" fmla="*/ 947 w 1421"/>
                <a:gd name="T29" fmla="*/ 949 h 1864"/>
                <a:gd name="T30" fmla="*/ 774 w 1421"/>
                <a:gd name="T31" fmla="*/ 1009 h 1864"/>
                <a:gd name="T32" fmla="*/ 1094 w 1421"/>
                <a:gd name="T33" fmla="*/ 1864 h 1864"/>
                <a:gd name="T34" fmla="*/ 266 w 1421"/>
                <a:gd name="T35" fmla="*/ 1028 h 1864"/>
                <a:gd name="T36" fmla="*/ 0 w 1421"/>
                <a:gd name="T37" fmla="*/ 1864 h 1864"/>
                <a:gd name="T38" fmla="*/ 633 w 1421"/>
                <a:gd name="T39" fmla="*/ 0 h 1864"/>
                <a:gd name="T40" fmla="*/ 620 w 1421"/>
                <a:gd name="T41" fmla="*/ 770 h 1864"/>
                <a:gd name="T42" fmla="*/ 707 w 1421"/>
                <a:gd name="T43" fmla="*/ 770 h 1864"/>
                <a:gd name="T44" fmla="*/ 827 w 1421"/>
                <a:gd name="T45" fmla="*/ 723 h 1864"/>
                <a:gd name="T46" fmla="*/ 874 w 1421"/>
                <a:gd name="T47" fmla="*/ 690 h 1864"/>
                <a:gd name="T48" fmla="*/ 920 w 1421"/>
                <a:gd name="T49" fmla="*/ 610 h 1864"/>
                <a:gd name="T50" fmla="*/ 940 w 1421"/>
                <a:gd name="T51" fmla="*/ 511 h 1864"/>
                <a:gd name="T52" fmla="*/ 934 w 1421"/>
                <a:gd name="T53" fmla="*/ 458 h 1864"/>
                <a:gd name="T54" fmla="*/ 900 w 1421"/>
                <a:gd name="T55" fmla="*/ 372 h 1864"/>
                <a:gd name="T56" fmla="*/ 874 w 1421"/>
                <a:gd name="T57" fmla="*/ 338 h 1864"/>
                <a:gd name="T58" fmla="*/ 780 w 1421"/>
                <a:gd name="T59" fmla="*/ 279 h 1864"/>
                <a:gd name="T60" fmla="*/ 620 w 1421"/>
                <a:gd name="T61" fmla="*/ 252 h 1864"/>
                <a:gd name="T62" fmla="*/ 266 w 1421"/>
                <a:gd name="T63" fmla="*/ 77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1" h="1864">
                  <a:moveTo>
                    <a:pt x="633" y="0"/>
                  </a:moveTo>
                  <a:lnTo>
                    <a:pt x="633" y="0"/>
                  </a:lnTo>
                  <a:lnTo>
                    <a:pt x="707" y="7"/>
                  </a:lnTo>
                  <a:lnTo>
                    <a:pt x="774" y="13"/>
                  </a:lnTo>
                  <a:lnTo>
                    <a:pt x="834" y="27"/>
                  </a:lnTo>
                  <a:lnTo>
                    <a:pt x="887" y="40"/>
                  </a:lnTo>
                  <a:lnTo>
                    <a:pt x="934" y="60"/>
                  </a:lnTo>
                  <a:lnTo>
                    <a:pt x="980" y="86"/>
                  </a:lnTo>
                  <a:lnTo>
                    <a:pt x="1020" y="119"/>
                  </a:lnTo>
                  <a:lnTo>
                    <a:pt x="1060" y="153"/>
                  </a:lnTo>
                  <a:lnTo>
                    <a:pt x="1060" y="153"/>
                  </a:lnTo>
                  <a:lnTo>
                    <a:pt x="1094" y="186"/>
                  </a:lnTo>
                  <a:lnTo>
                    <a:pt x="1121" y="226"/>
                  </a:lnTo>
                  <a:lnTo>
                    <a:pt x="1147" y="272"/>
                  </a:lnTo>
                  <a:lnTo>
                    <a:pt x="1167" y="312"/>
                  </a:lnTo>
                  <a:lnTo>
                    <a:pt x="1181" y="358"/>
                  </a:lnTo>
                  <a:lnTo>
                    <a:pt x="1194" y="411"/>
                  </a:lnTo>
                  <a:lnTo>
                    <a:pt x="1201" y="464"/>
                  </a:lnTo>
                  <a:lnTo>
                    <a:pt x="1207" y="518"/>
                  </a:lnTo>
                  <a:lnTo>
                    <a:pt x="1207" y="518"/>
                  </a:lnTo>
                  <a:lnTo>
                    <a:pt x="1201" y="564"/>
                  </a:lnTo>
                  <a:lnTo>
                    <a:pt x="1194" y="610"/>
                  </a:lnTo>
                  <a:lnTo>
                    <a:pt x="1187" y="657"/>
                  </a:lnTo>
                  <a:lnTo>
                    <a:pt x="1174" y="697"/>
                  </a:lnTo>
                  <a:lnTo>
                    <a:pt x="1154" y="737"/>
                  </a:lnTo>
                  <a:lnTo>
                    <a:pt x="1134" y="776"/>
                  </a:lnTo>
                  <a:lnTo>
                    <a:pt x="1107" y="810"/>
                  </a:lnTo>
                  <a:lnTo>
                    <a:pt x="1080" y="843"/>
                  </a:lnTo>
                  <a:lnTo>
                    <a:pt x="1020" y="902"/>
                  </a:lnTo>
                  <a:lnTo>
                    <a:pt x="947" y="949"/>
                  </a:lnTo>
                  <a:lnTo>
                    <a:pt x="860" y="989"/>
                  </a:lnTo>
                  <a:lnTo>
                    <a:pt x="774" y="1009"/>
                  </a:lnTo>
                  <a:lnTo>
                    <a:pt x="1421" y="1864"/>
                  </a:lnTo>
                  <a:lnTo>
                    <a:pt x="1094" y="1864"/>
                  </a:lnTo>
                  <a:lnTo>
                    <a:pt x="460" y="1028"/>
                  </a:lnTo>
                  <a:lnTo>
                    <a:pt x="266" y="1028"/>
                  </a:lnTo>
                  <a:lnTo>
                    <a:pt x="266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33" y="0"/>
                  </a:lnTo>
                  <a:close/>
                  <a:moveTo>
                    <a:pt x="266" y="770"/>
                  </a:moveTo>
                  <a:lnTo>
                    <a:pt x="620" y="770"/>
                  </a:lnTo>
                  <a:lnTo>
                    <a:pt x="620" y="770"/>
                  </a:lnTo>
                  <a:lnTo>
                    <a:pt x="707" y="770"/>
                  </a:lnTo>
                  <a:lnTo>
                    <a:pt x="780" y="750"/>
                  </a:lnTo>
                  <a:lnTo>
                    <a:pt x="827" y="723"/>
                  </a:lnTo>
                  <a:lnTo>
                    <a:pt x="874" y="690"/>
                  </a:lnTo>
                  <a:lnTo>
                    <a:pt x="874" y="690"/>
                  </a:lnTo>
                  <a:lnTo>
                    <a:pt x="900" y="657"/>
                  </a:lnTo>
                  <a:lnTo>
                    <a:pt x="920" y="610"/>
                  </a:lnTo>
                  <a:lnTo>
                    <a:pt x="934" y="564"/>
                  </a:lnTo>
                  <a:lnTo>
                    <a:pt x="940" y="511"/>
                  </a:lnTo>
                  <a:lnTo>
                    <a:pt x="940" y="511"/>
                  </a:lnTo>
                  <a:lnTo>
                    <a:pt x="934" y="458"/>
                  </a:lnTo>
                  <a:lnTo>
                    <a:pt x="920" y="411"/>
                  </a:lnTo>
                  <a:lnTo>
                    <a:pt x="900" y="372"/>
                  </a:lnTo>
                  <a:lnTo>
                    <a:pt x="874" y="338"/>
                  </a:lnTo>
                  <a:lnTo>
                    <a:pt x="874" y="338"/>
                  </a:lnTo>
                  <a:lnTo>
                    <a:pt x="827" y="305"/>
                  </a:lnTo>
                  <a:lnTo>
                    <a:pt x="780" y="279"/>
                  </a:lnTo>
                  <a:lnTo>
                    <a:pt x="707" y="259"/>
                  </a:lnTo>
                  <a:lnTo>
                    <a:pt x="620" y="252"/>
                  </a:lnTo>
                  <a:lnTo>
                    <a:pt x="266" y="252"/>
                  </a:lnTo>
                  <a:lnTo>
                    <a:pt x="266" y="770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5" name="Freeform 41"/>
            <p:cNvSpPr>
              <a:spLocks noEditPoints="1"/>
            </p:cNvSpPr>
            <p:nvPr/>
          </p:nvSpPr>
          <p:spPr bwMode="auto">
            <a:xfrm>
              <a:off x="16944975" y="1922463"/>
              <a:ext cx="2085975" cy="2959100"/>
            </a:xfrm>
            <a:custGeom>
              <a:avLst/>
              <a:gdLst>
                <a:gd name="T0" fmla="*/ 1034 w 1314"/>
                <a:gd name="T1" fmla="*/ 863 h 1864"/>
                <a:gd name="T2" fmla="*/ 1147 w 1314"/>
                <a:gd name="T3" fmla="*/ 942 h 1864"/>
                <a:gd name="T4" fmla="*/ 1234 w 1314"/>
                <a:gd name="T5" fmla="*/ 1042 h 1864"/>
                <a:gd name="T6" fmla="*/ 1294 w 1314"/>
                <a:gd name="T7" fmla="*/ 1174 h 1864"/>
                <a:gd name="T8" fmla="*/ 1314 w 1314"/>
                <a:gd name="T9" fmla="*/ 1320 h 1864"/>
                <a:gd name="T10" fmla="*/ 1307 w 1314"/>
                <a:gd name="T11" fmla="*/ 1373 h 1864"/>
                <a:gd name="T12" fmla="*/ 1287 w 1314"/>
                <a:gd name="T13" fmla="*/ 1480 h 1864"/>
                <a:gd name="T14" fmla="*/ 1247 w 1314"/>
                <a:gd name="T15" fmla="*/ 1579 h 1864"/>
                <a:gd name="T16" fmla="*/ 1194 w 1314"/>
                <a:gd name="T17" fmla="*/ 1665 h 1864"/>
                <a:gd name="T18" fmla="*/ 1161 w 1314"/>
                <a:gd name="T19" fmla="*/ 1699 h 1864"/>
                <a:gd name="T20" fmla="*/ 1074 w 1314"/>
                <a:gd name="T21" fmla="*/ 1772 h 1864"/>
                <a:gd name="T22" fmla="*/ 974 w 1314"/>
                <a:gd name="T23" fmla="*/ 1818 h 1864"/>
                <a:gd name="T24" fmla="*/ 854 w 1314"/>
                <a:gd name="T25" fmla="*/ 1851 h 1864"/>
                <a:gd name="T26" fmla="*/ 713 w 1314"/>
                <a:gd name="T27" fmla="*/ 1864 h 1864"/>
                <a:gd name="T28" fmla="*/ 0 w 1314"/>
                <a:gd name="T29" fmla="*/ 0 h 1864"/>
                <a:gd name="T30" fmla="*/ 620 w 1314"/>
                <a:gd name="T31" fmla="*/ 0 h 1864"/>
                <a:gd name="T32" fmla="*/ 760 w 1314"/>
                <a:gd name="T33" fmla="*/ 13 h 1864"/>
                <a:gd name="T34" fmla="*/ 874 w 1314"/>
                <a:gd name="T35" fmla="*/ 40 h 1864"/>
                <a:gd name="T36" fmla="*/ 967 w 1314"/>
                <a:gd name="T37" fmla="*/ 86 h 1864"/>
                <a:gd name="T38" fmla="*/ 1040 w 1314"/>
                <a:gd name="T39" fmla="*/ 139 h 1864"/>
                <a:gd name="T40" fmla="*/ 1074 w 1314"/>
                <a:gd name="T41" fmla="*/ 179 h 1864"/>
                <a:gd name="T42" fmla="*/ 1127 w 1314"/>
                <a:gd name="T43" fmla="*/ 259 h 1864"/>
                <a:gd name="T44" fmla="*/ 1167 w 1314"/>
                <a:gd name="T45" fmla="*/ 352 h 1864"/>
                <a:gd name="T46" fmla="*/ 1187 w 1314"/>
                <a:gd name="T47" fmla="*/ 458 h 1864"/>
                <a:gd name="T48" fmla="*/ 1194 w 1314"/>
                <a:gd name="T49" fmla="*/ 518 h 1864"/>
                <a:gd name="T50" fmla="*/ 1181 w 1314"/>
                <a:gd name="T51" fmla="*/ 617 h 1864"/>
                <a:gd name="T52" fmla="*/ 1147 w 1314"/>
                <a:gd name="T53" fmla="*/ 710 h 1864"/>
                <a:gd name="T54" fmla="*/ 1094 w 1314"/>
                <a:gd name="T55" fmla="*/ 790 h 1864"/>
                <a:gd name="T56" fmla="*/ 1034 w 1314"/>
                <a:gd name="T57" fmla="*/ 863 h 1864"/>
                <a:gd name="T58" fmla="*/ 266 w 1314"/>
                <a:gd name="T59" fmla="*/ 770 h 1864"/>
                <a:gd name="T60" fmla="*/ 607 w 1314"/>
                <a:gd name="T61" fmla="*/ 770 h 1864"/>
                <a:gd name="T62" fmla="*/ 760 w 1314"/>
                <a:gd name="T63" fmla="*/ 750 h 1864"/>
                <a:gd name="T64" fmla="*/ 854 w 1314"/>
                <a:gd name="T65" fmla="*/ 690 h 1864"/>
                <a:gd name="T66" fmla="*/ 887 w 1314"/>
                <a:gd name="T67" fmla="*/ 657 h 1864"/>
                <a:gd name="T68" fmla="*/ 920 w 1314"/>
                <a:gd name="T69" fmla="*/ 564 h 1864"/>
                <a:gd name="T70" fmla="*/ 927 w 1314"/>
                <a:gd name="T71" fmla="*/ 511 h 1864"/>
                <a:gd name="T72" fmla="*/ 907 w 1314"/>
                <a:gd name="T73" fmla="*/ 411 h 1864"/>
                <a:gd name="T74" fmla="*/ 854 w 1314"/>
                <a:gd name="T75" fmla="*/ 332 h 1864"/>
                <a:gd name="T76" fmla="*/ 814 w 1314"/>
                <a:gd name="T77" fmla="*/ 299 h 1864"/>
                <a:gd name="T78" fmla="*/ 693 w 1314"/>
                <a:gd name="T79" fmla="*/ 259 h 1864"/>
                <a:gd name="T80" fmla="*/ 266 w 1314"/>
                <a:gd name="T81" fmla="*/ 252 h 1864"/>
                <a:gd name="T82" fmla="*/ 266 w 1314"/>
                <a:gd name="T83" fmla="*/ 1612 h 1864"/>
                <a:gd name="T84" fmla="*/ 700 w 1314"/>
                <a:gd name="T85" fmla="*/ 1612 h 1864"/>
                <a:gd name="T86" fmla="*/ 834 w 1314"/>
                <a:gd name="T87" fmla="*/ 1599 h 1864"/>
                <a:gd name="T88" fmla="*/ 900 w 1314"/>
                <a:gd name="T89" fmla="*/ 1573 h 1864"/>
                <a:gd name="T90" fmla="*/ 974 w 1314"/>
                <a:gd name="T91" fmla="*/ 1513 h 1864"/>
                <a:gd name="T92" fmla="*/ 1000 w 1314"/>
                <a:gd name="T93" fmla="*/ 1473 h 1864"/>
                <a:gd name="T94" fmla="*/ 1040 w 1314"/>
                <a:gd name="T95" fmla="*/ 1373 h 1864"/>
                <a:gd name="T96" fmla="*/ 1047 w 1314"/>
                <a:gd name="T97" fmla="*/ 1320 h 1864"/>
                <a:gd name="T98" fmla="*/ 1027 w 1314"/>
                <a:gd name="T99" fmla="*/ 1208 h 1864"/>
                <a:gd name="T100" fmla="*/ 974 w 1314"/>
                <a:gd name="T101" fmla="*/ 1121 h 1864"/>
                <a:gd name="T102" fmla="*/ 927 w 1314"/>
                <a:gd name="T103" fmla="*/ 1082 h 1864"/>
                <a:gd name="T104" fmla="*/ 867 w 1314"/>
                <a:gd name="T105" fmla="*/ 1048 h 1864"/>
                <a:gd name="T106" fmla="*/ 794 w 1314"/>
                <a:gd name="T107" fmla="*/ 1035 h 1864"/>
                <a:gd name="T108" fmla="*/ 266 w 1314"/>
                <a:gd name="T109" fmla="*/ 102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14" h="1864">
                  <a:moveTo>
                    <a:pt x="1034" y="863"/>
                  </a:moveTo>
                  <a:lnTo>
                    <a:pt x="1034" y="863"/>
                  </a:lnTo>
                  <a:lnTo>
                    <a:pt x="1094" y="896"/>
                  </a:lnTo>
                  <a:lnTo>
                    <a:pt x="1147" y="942"/>
                  </a:lnTo>
                  <a:lnTo>
                    <a:pt x="1194" y="989"/>
                  </a:lnTo>
                  <a:lnTo>
                    <a:pt x="1234" y="1042"/>
                  </a:lnTo>
                  <a:lnTo>
                    <a:pt x="1267" y="1108"/>
                  </a:lnTo>
                  <a:lnTo>
                    <a:pt x="1294" y="1174"/>
                  </a:lnTo>
                  <a:lnTo>
                    <a:pt x="1307" y="1241"/>
                  </a:lnTo>
                  <a:lnTo>
                    <a:pt x="1314" y="1320"/>
                  </a:lnTo>
                  <a:lnTo>
                    <a:pt x="1314" y="1320"/>
                  </a:lnTo>
                  <a:lnTo>
                    <a:pt x="1307" y="1373"/>
                  </a:lnTo>
                  <a:lnTo>
                    <a:pt x="1301" y="1427"/>
                  </a:lnTo>
                  <a:lnTo>
                    <a:pt x="1287" y="1480"/>
                  </a:lnTo>
                  <a:lnTo>
                    <a:pt x="1274" y="1533"/>
                  </a:lnTo>
                  <a:lnTo>
                    <a:pt x="1247" y="1579"/>
                  </a:lnTo>
                  <a:lnTo>
                    <a:pt x="1221" y="1619"/>
                  </a:lnTo>
                  <a:lnTo>
                    <a:pt x="1194" y="1665"/>
                  </a:lnTo>
                  <a:lnTo>
                    <a:pt x="1161" y="1699"/>
                  </a:lnTo>
                  <a:lnTo>
                    <a:pt x="1161" y="1699"/>
                  </a:lnTo>
                  <a:lnTo>
                    <a:pt x="1120" y="1738"/>
                  </a:lnTo>
                  <a:lnTo>
                    <a:pt x="1074" y="1772"/>
                  </a:lnTo>
                  <a:lnTo>
                    <a:pt x="1027" y="1798"/>
                  </a:lnTo>
                  <a:lnTo>
                    <a:pt x="974" y="1818"/>
                  </a:lnTo>
                  <a:lnTo>
                    <a:pt x="920" y="1838"/>
                  </a:lnTo>
                  <a:lnTo>
                    <a:pt x="854" y="1851"/>
                  </a:lnTo>
                  <a:lnTo>
                    <a:pt x="787" y="1858"/>
                  </a:lnTo>
                  <a:lnTo>
                    <a:pt x="713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20" y="0"/>
                  </a:lnTo>
                  <a:lnTo>
                    <a:pt x="620" y="0"/>
                  </a:lnTo>
                  <a:lnTo>
                    <a:pt x="693" y="7"/>
                  </a:lnTo>
                  <a:lnTo>
                    <a:pt x="760" y="13"/>
                  </a:lnTo>
                  <a:lnTo>
                    <a:pt x="820" y="20"/>
                  </a:lnTo>
                  <a:lnTo>
                    <a:pt x="874" y="40"/>
                  </a:lnTo>
                  <a:lnTo>
                    <a:pt x="920" y="60"/>
                  </a:lnTo>
                  <a:lnTo>
                    <a:pt x="967" y="86"/>
                  </a:lnTo>
                  <a:lnTo>
                    <a:pt x="1007" y="113"/>
                  </a:lnTo>
                  <a:lnTo>
                    <a:pt x="1040" y="139"/>
                  </a:lnTo>
                  <a:lnTo>
                    <a:pt x="1040" y="139"/>
                  </a:lnTo>
                  <a:lnTo>
                    <a:pt x="1074" y="179"/>
                  </a:lnTo>
                  <a:lnTo>
                    <a:pt x="1107" y="219"/>
                  </a:lnTo>
                  <a:lnTo>
                    <a:pt x="1127" y="259"/>
                  </a:lnTo>
                  <a:lnTo>
                    <a:pt x="1154" y="305"/>
                  </a:lnTo>
                  <a:lnTo>
                    <a:pt x="1167" y="352"/>
                  </a:lnTo>
                  <a:lnTo>
                    <a:pt x="1181" y="405"/>
                  </a:lnTo>
                  <a:lnTo>
                    <a:pt x="1187" y="458"/>
                  </a:lnTo>
                  <a:lnTo>
                    <a:pt x="1194" y="518"/>
                  </a:lnTo>
                  <a:lnTo>
                    <a:pt x="1194" y="518"/>
                  </a:lnTo>
                  <a:lnTo>
                    <a:pt x="1187" y="564"/>
                  </a:lnTo>
                  <a:lnTo>
                    <a:pt x="1181" y="617"/>
                  </a:lnTo>
                  <a:lnTo>
                    <a:pt x="1167" y="664"/>
                  </a:lnTo>
                  <a:lnTo>
                    <a:pt x="1147" y="710"/>
                  </a:lnTo>
                  <a:lnTo>
                    <a:pt x="1120" y="750"/>
                  </a:lnTo>
                  <a:lnTo>
                    <a:pt x="1094" y="790"/>
                  </a:lnTo>
                  <a:lnTo>
                    <a:pt x="1067" y="829"/>
                  </a:lnTo>
                  <a:lnTo>
                    <a:pt x="1034" y="863"/>
                  </a:lnTo>
                  <a:lnTo>
                    <a:pt x="1034" y="863"/>
                  </a:lnTo>
                  <a:close/>
                  <a:moveTo>
                    <a:pt x="266" y="770"/>
                  </a:moveTo>
                  <a:lnTo>
                    <a:pt x="607" y="770"/>
                  </a:lnTo>
                  <a:lnTo>
                    <a:pt x="607" y="770"/>
                  </a:lnTo>
                  <a:lnTo>
                    <a:pt x="693" y="770"/>
                  </a:lnTo>
                  <a:lnTo>
                    <a:pt x="760" y="750"/>
                  </a:lnTo>
                  <a:lnTo>
                    <a:pt x="814" y="730"/>
                  </a:lnTo>
                  <a:lnTo>
                    <a:pt x="854" y="690"/>
                  </a:lnTo>
                  <a:lnTo>
                    <a:pt x="854" y="690"/>
                  </a:lnTo>
                  <a:lnTo>
                    <a:pt x="887" y="657"/>
                  </a:lnTo>
                  <a:lnTo>
                    <a:pt x="907" y="610"/>
                  </a:lnTo>
                  <a:lnTo>
                    <a:pt x="920" y="564"/>
                  </a:lnTo>
                  <a:lnTo>
                    <a:pt x="927" y="511"/>
                  </a:lnTo>
                  <a:lnTo>
                    <a:pt x="927" y="511"/>
                  </a:lnTo>
                  <a:lnTo>
                    <a:pt x="920" y="458"/>
                  </a:lnTo>
                  <a:lnTo>
                    <a:pt x="907" y="411"/>
                  </a:lnTo>
                  <a:lnTo>
                    <a:pt x="887" y="372"/>
                  </a:lnTo>
                  <a:lnTo>
                    <a:pt x="854" y="332"/>
                  </a:lnTo>
                  <a:lnTo>
                    <a:pt x="854" y="332"/>
                  </a:lnTo>
                  <a:lnTo>
                    <a:pt x="814" y="299"/>
                  </a:lnTo>
                  <a:lnTo>
                    <a:pt x="760" y="272"/>
                  </a:lnTo>
                  <a:lnTo>
                    <a:pt x="693" y="259"/>
                  </a:lnTo>
                  <a:lnTo>
                    <a:pt x="607" y="252"/>
                  </a:lnTo>
                  <a:lnTo>
                    <a:pt x="266" y="252"/>
                  </a:lnTo>
                  <a:lnTo>
                    <a:pt x="266" y="770"/>
                  </a:lnTo>
                  <a:close/>
                  <a:moveTo>
                    <a:pt x="266" y="1612"/>
                  </a:moveTo>
                  <a:lnTo>
                    <a:pt x="700" y="1612"/>
                  </a:lnTo>
                  <a:lnTo>
                    <a:pt x="700" y="1612"/>
                  </a:lnTo>
                  <a:lnTo>
                    <a:pt x="794" y="1606"/>
                  </a:lnTo>
                  <a:lnTo>
                    <a:pt x="834" y="1599"/>
                  </a:lnTo>
                  <a:lnTo>
                    <a:pt x="867" y="1586"/>
                  </a:lnTo>
                  <a:lnTo>
                    <a:pt x="900" y="1573"/>
                  </a:lnTo>
                  <a:lnTo>
                    <a:pt x="927" y="1553"/>
                  </a:lnTo>
                  <a:lnTo>
                    <a:pt x="974" y="1513"/>
                  </a:lnTo>
                  <a:lnTo>
                    <a:pt x="974" y="1513"/>
                  </a:lnTo>
                  <a:lnTo>
                    <a:pt x="1000" y="1473"/>
                  </a:lnTo>
                  <a:lnTo>
                    <a:pt x="1027" y="1427"/>
                  </a:lnTo>
                  <a:lnTo>
                    <a:pt x="1040" y="1373"/>
                  </a:lnTo>
                  <a:lnTo>
                    <a:pt x="1047" y="1320"/>
                  </a:lnTo>
                  <a:lnTo>
                    <a:pt x="1047" y="1320"/>
                  </a:lnTo>
                  <a:lnTo>
                    <a:pt x="1040" y="1261"/>
                  </a:lnTo>
                  <a:lnTo>
                    <a:pt x="1027" y="1208"/>
                  </a:lnTo>
                  <a:lnTo>
                    <a:pt x="1000" y="1161"/>
                  </a:lnTo>
                  <a:lnTo>
                    <a:pt x="974" y="1121"/>
                  </a:lnTo>
                  <a:lnTo>
                    <a:pt x="974" y="1121"/>
                  </a:lnTo>
                  <a:lnTo>
                    <a:pt x="927" y="1082"/>
                  </a:lnTo>
                  <a:lnTo>
                    <a:pt x="900" y="1068"/>
                  </a:lnTo>
                  <a:lnTo>
                    <a:pt x="867" y="1048"/>
                  </a:lnTo>
                  <a:lnTo>
                    <a:pt x="834" y="1042"/>
                  </a:lnTo>
                  <a:lnTo>
                    <a:pt x="794" y="1035"/>
                  </a:lnTo>
                  <a:lnTo>
                    <a:pt x="700" y="1028"/>
                  </a:lnTo>
                  <a:lnTo>
                    <a:pt x="266" y="1028"/>
                  </a:lnTo>
                  <a:lnTo>
                    <a:pt x="266" y="1612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7" name="Freeform 42"/>
            <p:cNvSpPr>
              <a:spLocks noEditPoints="1"/>
            </p:cNvSpPr>
            <p:nvPr/>
          </p:nvSpPr>
          <p:spPr bwMode="auto">
            <a:xfrm>
              <a:off x="-15989300" y="1922463"/>
              <a:ext cx="2722563" cy="2959100"/>
            </a:xfrm>
            <a:custGeom>
              <a:avLst/>
              <a:gdLst>
                <a:gd name="T0" fmla="*/ 0 w 1715"/>
                <a:gd name="T1" fmla="*/ 1864 h 1864"/>
                <a:gd name="T2" fmla="*/ 688 w 1715"/>
                <a:gd name="T3" fmla="*/ 0 h 1864"/>
                <a:gd name="T4" fmla="*/ 1028 w 1715"/>
                <a:gd name="T5" fmla="*/ 0 h 1864"/>
                <a:gd name="T6" fmla="*/ 1715 w 1715"/>
                <a:gd name="T7" fmla="*/ 1864 h 1864"/>
                <a:gd name="T8" fmla="*/ 1355 w 1715"/>
                <a:gd name="T9" fmla="*/ 1864 h 1864"/>
                <a:gd name="T10" fmla="*/ 1195 w 1715"/>
                <a:gd name="T11" fmla="*/ 1427 h 1864"/>
                <a:gd name="T12" fmla="*/ 521 w 1715"/>
                <a:gd name="T13" fmla="*/ 1427 h 1864"/>
                <a:gd name="T14" fmla="*/ 361 w 1715"/>
                <a:gd name="T15" fmla="*/ 1864 h 1864"/>
                <a:gd name="T16" fmla="*/ 0 w 1715"/>
                <a:gd name="T17" fmla="*/ 1864 h 1864"/>
                <a:gd name="T18" fmla="*/ 641 w 1715"/>
                <a:gd name="T19" fmla="*/ 1108 h 1864"/>
                <a:gd name="T20" fmla="*/ 1075 w 1715"/>
                <a:gd name="T21" fmla="*/ 1108 h 1864"/>
                <a:gd name="T22" fmla="*/ 861 w 1715"/>
                <a:gd name="T23" fmla="*/ 511 h 1864"/>
                <a:gd name="T24" fmla="*/ 641 w 1715"/>
                <a:gd name="T25" fmla="*/ 110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5" h="1864">
                  <a:moveTo>
                    <a:pt x="0" y="1864"/>
                  </a:moveTo>
                  <a:lnTo>
                    <a:pt x="688" y="0"/>
                  </a:lnTo>
                  <a:lnTo>
                    <a:pt x="1028" y="0"/>
                  </a:lnTo>
                  <a:lnTo>
                    <a:pt x="1715" y="1864"/>
                  </a:lnTo>
                  <a:lnTo>
                    <a:pt x="1355" y="1864"/>
                  </a:lnTo>
                  <a:lnTo>
                    <a:pt x="1195" y="1427"/>
                  </a:lnTo>
                  <a:lnTo>
                    <a:pt x="521" y="1427"/>
                  </a:lnTo>
                  <a:lnTo>
                    <a:pt x="361" y="1864"/>
                  </a:lnTo>
                  <a:lnTo>
                    <a:pt x="0" y="1864"/>
                  </a:lnTo>
                  <a:close/>
                  <a:moveTo>
                    <a:pt x="641" y="1108"/>
                  </a:moveTo>
                  <a:lnTo>
                    <a:pt x="1075" y="1108"/>
                  </a:lnTo>
                  <a:lnTo>
                    <a:pt x="861" y="511"/>
                  </a:lnTo>
                  <a:lnTo>
                    <a:pt x="641" y="1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8" name="Freeform 43"/>
            <p:cNvSpPr>
              <a:spLocks noEditPoints="1"/>
            </p:cNvSpPr>
            <p:nvPr/>
          </p:nvSpPr>
          <p:spPr bwMode="auto">
            <a:xfrm>
              <a:off x="-8288338" y="1922463"/>
              <a:ext cx="2722563" cy="2959100"/>
            </a:xfrm>
            <a:custGeom>
              <a:avLst/>
              <a:gdLst>
                <a:gd name="T0" fmla="*/ 0 w 1715"/>
                <a:gd name="T1" fmla="*/ 1864 h 1864"/>
                <a:gd name="T2" fmla="*/ 688 w 1715"/>
                <a:gd name="T3" fmla="*/ 0 h 1864"/>
                <a:gd name="T4" fmla="*/ 1035 w 1715"/>
                <a:gd name="T5" fmla="*/ 0 h 1864"/>
                <a:gd name="T6" fmla="*/ 1715 w 1715"/>
                <a:gd name="T7" fmla="*/ 1864 h 1864"/>
                <a:gd name="T8" fmla="*/ 1355 w 1715"/>
                <a:gd name="T9" fmla="*/ 1864 h 1864"/>
                <a:gd name="T10" fmla="*/ 1195 w 1715"/>
                <a:gd name="T11" fmla="*/ 1427 h 1864"/>
                <a:gd name="T12" fmla="*/ 528 w 1715"/>
                <a:gd name="T13" fmla="*/ 1427 h 1864"/>
                <a:gd name="T14" fmla="*/ 361 w 1715"/>
                <a:gd name="T15" fmla="*/ 1864 h 1864"/>
                <a:gd name="T16" fmla="*/ 0 w 1715"/>
                <a:gd name="T17" fmla="*/ 1864 h 1864"/>
                <a:gd name="T18" fmla="*/ 641 w 1715"/>
                <a:gd name="T19" fmla="*/ 1108 h 1864"/>
                <a:gd name="T20" fmla="*/ 1081 w 1715"/>
                <a:gd name="T21" fmla="*/ 1108 h 1864"/>
                <a:gd name="T22" fmla="*/ 861 w 1715"/>
                <a:gd name="T23" fmla="*/ 511 h 1864"/>
                <a:gd name="T24" fmla="*/ 641 w 1715"/>
                <a:gd name="T25" fmla="*/ 110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5" h="1864">
                  <a:moveTo>
                    <a:pt x="0" y="1864"/>
                  </a:moveTo>
                  <a:lnTo>
                    <a:pt x="688" y="0"/>
                  </a:lnTo>
                  <a:lnTo>
                    <a:pt x="1035" y="0"/>
                  </a:lnTo>
                  <a:lnTo>
                    <a:pt x="1715" y="1864"/>
                  </a:lnTo>
                  <a:lnTo>
                    <a:pt x="1355" y="1864"/>
                  </a:lnTo>
                  <a:lnTo>
                    <a:pt x="1195" y="1427"/>
                  </a:lnTo>
                  <a:lnTo>
                    <a:pt x="528" y="1427"/>
                  </a:lnTo>
                  <a:lnTo>
                    <a:pt x="361" y="1864"/>
                  </a:lnTo>
                  <a:lnTo>
                    <a:pt x="0" y="1864"/>
                  </a:lnTo>
                  <a:close/>
                  <a:moveTo>
                    <a:pt x="641" y="1108"/>
                  </a:moveTo>
                  <a:lnTo>
                    <a:pt x="1081" y="1108"/>
                  </a:lnTo>
                  <a:lnTo>
                    <a:pt x="861" y="511"/>
                  </a:lnTo>
                  <a:lnTo>
                    <a:pt x="641" y="1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9" name="Freeform 44"/>
            <p:cNvSpPr>
              <a:spLocks/>
            </p:cNvSpPr>
            <p:nvPr/>
          </p:nvSpPr>
          <p:spPr bwMode="auto">
            <a:xfrm>
              <a:off x="-12990513" y="1922463"/>
              <a:ext cx="2532063" cy="2959100"/>
            </a:xfrm>
            <a:custGeom>
              <a:avLst/>
              <a:gdLst>
                <a:gd name="T0" fmla="*/ 0 w 1595"/>
                <a:gd name="T1" fmla="*/ 0 h 1864"/>
                <a:gd name="T2" fmla="*/ 273 w 1595"/>
                <a:gd name="T3" fmla="*/ 0 h 1864"/>
                <a:gd name="T4" fmla="*/ 1234 w 1595"/>
                <a:gd name="T5" fmla="*/ 1188 h 1864"/>
                <a:gd name="T6" fmla="*/ 1234 w 1595"/>
                <a:gd name="T7" fmla="*/ 0 h 1864"/>
                <a:gd name="T8" fmla="*/ 1595 w 1595"/>
                <a:gd name="T9" fmla="*/ 0 h 1864"/>
                <a:gd name="T10" fmla="*/ 1595 w 1595"/>
                <a:gd name="T11" fmla="*/ 1864 h 1864"/>
                <a:gd name="T12" fmla="*/ 1341 w 1595"/>
                <a:gd name="T13" fmla="*/ 1864 h 1864"/>
                <a:gd name="T14" fmla="*/ 360 w 1595"/>
                <a:gd name="T15" fmla="*/ 650 h 1864"/>
                <a:gd name="T16" fmla="*/ 360 w 1595"/>
                <a:gd name="T17" fmla="*/ 1864 h 1864"/>
                <a:gd name="T18" fmla="*/ 0 w 1595"/>
                <a:gd name="T19" fmla="*/ 1864 h 1864"/>
                <a:gd name="T20" fmla="*/ 0 w 1595"/>
                <a:gd name="T21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5" h="1864">
                  <a:moveTo>
                    <a:pt x="0" y="0"/>
                  </a:moveTo>
                  <a:lnTo>
                    <a:pt x="273" y="0"/>
                  </a:lnTo>
                  <a:lnTo>
                    <a:pt x="1234" y="1188"/>
                  </a:lnTo>
                  <a:lnTo>
                    <a:pt x="1234" y="0"/>
                  </a:lnTo>
                  <a:lnTo>
                    <a:pt x="1595" y="0"/>
                  </a:lnTo>
                  <a:lnTo>
                    <a:pt x="1595" y="1864"/>
                  </a:lnTo>
                  <a:lnTo>
                    <a:pt x="1341" y="1864"/>
                  </a:lnTo>
                  <a:lnTo>
                    <a:pt x="360" y="650"/>
                  </a:lnTo>
                  <a:lnTo>
                    <a:pt x="360" y="1864"/>
                  </a:lnTo>
                  <a:lnTo>
                    <a:pt x="0" y="18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0" name="Freeform 45"/>
            <p:cNvSpPr>
              <a:spLocks/>
            </p:cNvSpPr>
            <p:nvPr/>
          </p:nvSpPr>
          <p:spPr bwMode="auto">
            <a:xfrm>
              <a:off x="-10120313" y="1922463"/>
              <a:ext cx="2139950" cy="2959100"/>
            </a:xfrm>
            <a:custGeom>
              <a:avLst/>
              <a:gdLst>
                <a:gd name="T0" fmla="*/ 1348 w 1348"/>
                <a:gd name="T1" fmla="*/ 0 h 1864"/>
                <a:gd name="T2" fmla="*/ 1348 w 1348"/>
                <a:gd name="T3" fmla="*/ 319 h 1864"/>
                <a:gd name="T4" fmla="*/ 854 w 1348"/>
                <a:gd name="T5" fmla="*/ 319 h 1864"/>
                <a:gd name="T6" fmla="*/ 854 w 1348"/>
                <a:gd name="T7" fmla="*/ 1864 h 1864"/>
                <a:gd name="T8" fmla="*/ 494 w 1348"/>
                <a:gd name="T9" fmla="*/ 1864 h 1864"/>
                <a:gd name="T10" fmla="*/ 494 w 1348"/>
                <a:gd name="T11" fmla="*/ 319 h 1864"/>
                <a:gd name="T12" fmla="*/ 0 w 1348"/>
                <a:gd name="T13" fmla="*/ 319 h 1864"/>
                <a:gd name="T14" fmla="*/ 0 w 1348"/>
                <a:gd name="T15" fmla="*/ 0 h 1864"/>
                <a:gd name="T16" fmla="*/ 1348 w 1348"/>
                <a:gd name="T17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8" h="1864">
                  <a:moveTo>
                    <a:pt x="1348" y="0"/>
                  </a:moveTo>
                  <a:lnTo>
                    <a:pt x="1348" y="319"/>
                  </a:lnTo>
                  <a:lnTo>
                    <a:pt x="854" y="319"/>
                  </a:lnTo>
                  <a:lnTo>
                    <a:pt x="854" y="1864"/>
                  </a:lnTo>
                  <a:lnTo>
                    <a:pt x="494" y="1864"/>
                  </a:lnTo>
                  <a:lnTo>
                    <a:pt x="494" y="319"/>
                  </a:lnTo>
                  <a:lnTo>
                    <a:pt x="0" y="319"/>
                  </a:lnTo>
                  <a:lnTo>
                    <a:pt x="0" y="0"/>
                  </a:lnTo>
                  <a:lnTo>
                    <a:pt x="13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1" name="Freeform 46"/>
            <p:cNvSpPr>
              <a:spLocks noEditPoints="1"/>
            </p:cNvSpPr>
            <p:nvPr/>
          </p:nvSpPr>
          <p:spPr bwMode="auto">
            <a:xfrm>
              <a:off x="-5289550" y="1922463"/>
              <a:ext cx="2530475" cy="2959100"/>
            </a:xfrm>
            <a:custGeom>
              <a:avLst/>
              <a:gdLst>
                <a:gd name="T0" fmla="*/ 1014 w 1594"/>
                <a:gd name="T1" fmla="*/ 1055 h 1864"/>
                <a:gd name="T2" fmla="*/ 1061 w 1594"/>
                <a:gd name="T3" fmla="*/ 1035 h 1864"/>
                <a:gd name="T4" fmla="*/ 1154 w 1594"/>
                <a:gd name="T5" fmla="*/ 975 h 1864"/>
                <a:gd name="T6" fmla="*/ 1187 w 1594"/>
                <a:gd name="T7" fmla="*/ 942 h 1864"/>
                <a:gd name="T8" fmla="*/ 1254 w 1594"/>
                <a:gd name="T9" fmla="*/ 863 h 1864"/>
                <a:gd name="T10" fmla="*/ 1301 w 1594"/>
                <a:gd name="T11" fmla="*/ 763 h 1864"/>
                <a:gd name="T12" fmla="*/ 1328 w 1594"/>
                <a:gd name="T13" fmla="*/ 664 h 1864"/>
                <a:gd name="T14" fmla="*/ 1341 w 1594"/>
                <a:gd name="T15" fmla="*/ 557 h 1864"/>
                <a:gd name="T16" fmla="*/ 1334 w 1594"/>
                <a:gd name="T17" fmla="*/ 498 h 1864"/>
                <a:gd name="T18" fmla="*/ 1314 w 1594"/>
                <a:gd name="T19" fmla="*/ 392 h 1864"/>
                <a:gd name="T20" fmla="*/ 1281 w 1594"/>
                <a:gd name="T21" fmla="*/ 292 h 1864"/>
                <a:gd name="T22" fmla="*/ 1221 w 1594"/>
                <a:gd name="T23" fmla="*/ 206 h 1864"/>
                <a:gd name="T24" fmla="*/ 1187 w 1594"/>
                <a:gd name="T25" fmla="*/ 166 h 1864"/>
                <a:gd name="T26" fmla="*/ 1107 w 1594"/>
                <a:gd name="T27" fmla="*/ 100 h 1864"/>
                <a:gd name="T28" fmla="*/ 1001 w 1594"/>
                <a:gd name="T29" fmla="*/ 46 h 1864"/>
                <a:gd name="T30" fmla="*/ 867 w 1594"/>
                <a:gd name="T31" fmla="*/ 13 h 1864"/>
                <a:gd name="T32" fmla="*/ 700 w 1594"/>
                <a:gd name="T33" fmla="*/ 0 h 1864"/>
                <a:gd name="T34" fmla="*/ 0 w 1594"/>
                <a:gd name="T35" fmla="*/ 1864 h 1864"/>
                <a:gd name="T36" fmla="*/ 360 w 1594"/>
                <a:gd name="T37" fmla="*/ 1108 h 1864"/>
                <a:gd name="T38" fmla="*/ 1201 w 1594"/>
                <a:gd name="T39" fmla="*/ 1864 h 1864"/>
                <a:gd name="T40" fmla="*/ 360 w 1594"/>
                <a:gd name="T41" fmla="*/ 319 h 1864"/>
                <a:gd name="T42" fmla="*/ 687 w 1594"/>
                <a:gd name="T43" fmla="*/ 319 h 1864"/>
                <a:gd name="T44" fmla="*/ 834 w 1594"/>
                <a:gd name="T45" fmla="*/ 338 h 1864"/>
                <a:gd name="T46" fmla="*/ 914 w 1594"/>
                <a:gd name="T47" fmla="*/ 398 h 1864"/>
                <a:gd name="T48" fmla="*/ 941 w 1594"/>
                <a:gd name="T49" fmla="*/ 431 h 1864"/>
                <a:gd name="T50" fmla="*/ 974 w 1594"/>
                <a:gd name="T51" fmla="*/ 511 h 1864"/>
                <a:gd name="T52" fmla="*/ 974 w 1594"/>
                <a:gd name="T53" fmla="*/ 557 h 1864"/>
                <a:gd name="T54" fmla="*/ 961 w 1594"/>
                <a:gd name="T55" fmla="*/ 637 h 1864"/>
                <a:gd name="T56" fmla="*/ 914 w 1594"/>
                <a:gd name="T57" fmla="*/ 710 h 1864"/>
                <a:gd name="T58" fmla="*/ 881 w 1594"/>
                <a:gd name="T59" fmla="*/ 743 h 1864"/>
                <a:gd name="T60" fmla="*/ 767 w 1594"/>
                <a:gd name="T61" fmla="*/ 783 h 1864"/>
                <a:gd name="T62" fmla="*/ 360 w 1594"/>
                <a:gd name="T63" fmla="*/ 783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94" h="1864">
                  <a:moveTo>
                    <a:pt x="1594" y="1864"/>
                  </a:moveTo>
                  <a:lnTo>
                    <a:pt x="1014" y="1055"/>
                  </a:lnTo>
                  <a:lnTo>
                    <a:pt x="1014" y="1055"/>
                  </a:lnTo>
                  <a:lnTo>
                    <a:pt x="1061" y="1035"/>
                  </a:lnTo>
                  <a:lnTo>
                    <a:pt x="1107" y="1009"/>
                  </a:lnTo>
                  <a:lnTo>
                    <a:pt x="1154" y="975"/>
                  </a:lnTo>
                  <a:lnTo>
                    <a:pt x="1187" y="942"/>
                  </a:lnTo>
                  <a:lnTo>
                    <a:pt x="1187" y="942"/>
                  </a:lnTo>
                  <a:lnTo>
                    <a:pt x="1221" y="902"/>
                  </a:lnTo>
                  <a:lnTo>
                    <a:pt x="1254" y="863"/>
                  </a:lnTo>
                  <a:lnTo>
                    <a:pt x="1281" y="816"/>
                  </a:lnTo>
                  <a:lnTo>
                    <a:pt x="1301" y="763"/>
                  </a:lnTo>
                  <a:lnTo>
                    <a:pt x="1314" y="717"/>
                  </a:lnTo>
                  <a:lnTo>
                    <a:pt x="1328" y="664"/>
                  </a:lnTo>
                  <a:lnTo>
                    <a:pt x="1334" y="610"/>
                  </a:lnTo>
                  <a:lnTo>
                    <a:pt x="1341" y="557"/>
                  </a:lnTo>
                  <a:lnTo>
                    <a:pt x="1341" y="557"/>
                  </a:lnTo>
                  <a:lnTo>
                    <a:pt x="1334" y="498"/>
                  </a:lnTo>
                  <a:lnTo>
                    <a:pt x="1328" y="445"/>
                  </a:lnTo>
                  <a:lnTo>
                    <a:pt x="1314" y="392"/>
                  </a:lnTo>
                  <a:lnTo>
                    <a:pt x="1301" y="345"/>
                  </a:lnTo>
                  <a:lnTo>
                    <a:pt x="1281" y="292"/>
                  </a:lnTo>
                  <a:lnTo>
                    <a:pt x="1254" y="252"/>
                  </a:lnTo>
                  <a:lnTo>
                    <a:pt x="1221" y="206"/>
                  </a:lnTo>
                  <a:lnTo>
                    <a:pt x="1187" y="166"/>
                  </a:lnTo>
                  <a:lnTo>
                    <a:pt x="1187" y="166"/>
                  </a:lnTo>
                  <a:lnTo>
                    <a:pt x="1147" y="133"/>
                  </a:lnTo>
                  <a:lnTo>
                    <a:pt x="1107" y="100"/>
                  </a:lnTo>
                  <a:lnTo>
                    <a:pt x="1054" y="66"/>
                  </a:lnTo>
                  <a:lnTo>
                    <a:pt x="1001" y="46"/>
                  </a:lnTo>
                  <a:lnTo>
                    <a:pt x="934" y="27"/>
                  </a:lnTo>
                  <a:lnTo>
                    <a:pt x="867" y="13"/>
                  </a:lnTo>
                  <a:lnTo>
                    <a:pt x="787" y="7"/>
                  </a:lnTo>
                  <a:lnTo>
                    <a:pt x="700" y="0"/>
                  </a:lnTo>
                  <a:lnTo>
                    <a:pt x="0" y="0"/>
                  </a:lnTo>
                  <a:lnTo>
                    <a:pt x="0" y="1864"/>
                  </a:lnTo>
                  <a:lnTo>
                    <a:pt x="360" y="1864"/>
                  </a:lnTo>
                  <a:lnTo>
                    <a:pt x="360" y="1108"/>
                  </a:lnTo>
                  <a:lnTo>
                    <a:pt x="654" y="1108"/>
                  </a:lnTo>
                  <a:lnTo>
                    <a:pt x="1201" y="1864"/>
                  </a:lnTo>
                  <a:lnTo>
                    <a:pt x="1594" y="1864"/>
                  </a:lnTo>
                  <a:close/>
                  <a:moveTo>
                    <a:pt x="360" y="319"/>
                  </a:moveTo>
                  <a:lnTo>
                    <a:pt x="687" y="319"/>
                  </a:lnTo>
                  <a:lnTo>
                    <a:pt x="687" y="319"/>
                  </a:lnTo>
                  <a:lnTo>
                    <a:pt x="767" y="325"/>
                  </a:lnTo>
                  <a:lnTo>
                    <a:pt x="834" y="338"/>
                  </a:lnTo>
                  <a:lnTo>
                    <a:pt x="881" y="365"/>
                  </a:lnTo>
                  <a:lnTo>
                    <a:pt x="914" y="398"/>
                  </a:lnTo>
                  <a:lnTo>
                    <a:pt x="914" y="398"/>
                  </a:lnTo>
                  <a:lnTo>
                    <a:pt x="941" y="431"/>
                  </a:lnTo>
                  <a:lnTo>
                    <a:pt x="961" y="464"/>
                  </a:lnTo>
                  <a:lnTo>
                    <a:pt x="974" y="511"/>
                  </a:lnTo>
                  <a:lnTo>
                    <a:pt x="974" y="557"/>
                  </a:lnTo>
                  <a:lnTo>
                    <a:pt x="974" y="557"/>
                  </a:lnTo>
                  <a:lnTo>
                    <a:pt x="974" y="597"/>
                  </a:lnTo>
                  <a:lnTo>
                    <a:pt x="961" y="637"/>
                  </a:lnTo>
                  <a:lnTo>
                    <a:pt x="941" y="677"/>
                  </a:lnTo>
                  <a:lnTo>
                    <a:pt x="914" y="710"/>
                  </a:lnTo>
                  <a:lnTo>
                    <a:pt x="914" y="710"/>
                  </a:lnTo>
                  <a:lnTo>
                    <a:pt x="881" y="743"/>
                  </a:lnTo>
                  <a:lnTo>
                    <a:pt x="834" y="763"/>
                  </a:lnTo>
                  <a:lnTo>
                    <a:pt x="767" y="783"/>
                  </a:lnTo>
                  <a:lnTo>
                    <a:pt x="687" y="783"/>
                  </a:lnTo>
                  <a:lnTo>
                    <a:pt x="360" y="783"/>
                  </a:lnTo>
                  <a:lnTo>
                    <a:pt x="360" y="3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2" name="Freeform 47"/>
            <p:cNvSpPr>
              <a:spLocks/>
            </p:cNvSpPr>
            <p:nvPr/>
          </p:nvSpPr>
          <p:spPr bwMode="auto">
            <a:xfrm>
              <a:off x="-17810163" y="1922463"/>
              <a:ext cx="1684338" cy="2959100"/>
            </a:xfrm>
            <a:custGeom>
              <a:avLst/>
              <a:gdLst>
                <a:gd name="T0" fmla="*/ 1061 w 1061"/>
                <a:gd name="T1" fmla="*/ 0 h 1864"/>
                <a:gd name="T2" fmla="*/ 667 w 1061"/>
                <a:gd name="T3" fmla="*/ 0 h 1864"/>
                <a:gd name="T4" fmla="*/ 0 w 1061"/>
                <a:gd name="T5" fmla="*/ 936 h 1864"/>
                <a:gd name="T6" fmla="*/ 667 w 1061"/>
                <a:gd name="T7" fmla="*/ 1864 h 1864"/>
                <a:gd name="T8" fmla="*/ 1061 w 1061"/>
                <a:gd name="T9" fmla="*/ 1864 h 1864"/>
                <a:gd name="T10" fmla="*/ 387 w 1061"/>
                <a:gd name="T11" fmla="*/ 936 h 1864"/>
                <a:gd name="T12" fmla="*/ 1061 w 1061"/>
                <a:gd name="T13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1" h="1864">
                  <a:moveTo>
                    <a:pt x="1061" y="0"/>
                  </a:moveTo>
                  <a:lnTo>
                    <a:pt x="667" y="0"/>
                  </a:lnTo>
                  <a:lnTo>
                    <a:pt x="0" y="936"/>
                  </a:lnTo>
                  <a:lnTo>
                    <a:pt x="667" y="1864"/>
                  </a:lnTo>
                  <a:lnTo>
                    <a:pt x="1061" y="1864"/>
                  </a:lnTo>
                  <a:lnTo>
                    <a:pt x="387" y="936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3" name="Rectangle 49"/>
            <p:cNvSpPr>
              <a:spLocks noChangeArrowheads="1"/>
            </p:cNvSpPr>
            <p:nvPr/>
          </p:nvSpPr>
          <p:spPr bwMode="auto">
            <a:xfrm>
              <a:off x="-18530888" y="1922463"/>
              <a:ext cx="392113" cy="29591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4" name="Rectangle 49"/>
            <p:cNvSpPr>
              <a:spLocks noChangeArrowheads="1"/>
            </p:cNvSpPr>
            <p:nvPr/>
          </p:nvSpPr>
          <p:spPr bwMode="auto">
            <a:xfrm>
              <a:off x="-18138775" y="1922463"/>
              <a:ext cx="328612" cy="2959100"/>
            </a:xfrm>
            <a:prstGeom prst="rect">
              <a:avLst/>
            </a:prstGeom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lin ang="16200000" scaled="0"/>
            </a:gra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65" name="TextBox 64"/>
          <p:cNvSpPr txBox="1"/>
          <p:nvPr userDrawn="1"/>
        </p:nvSpPr>
        <p:spPr>
          <a:xfrm>
            <a:off x="7872682" y="5059387"/>
            <a:ext cx="1171037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dirty="0">
                <a:solidFill>
                  <a:prstClr val="white">
                    <a:lumMod val="65000"/>
                  </a:prstClr>
                </a:solidFill>
                <a:latin typeface="Calibri Light"/>
              </a:rPr>
              <a:t>Private and Confidential</a:t>
            </a:r>
          </a:p>
        </p:txBody>
      </p:sp>
      <p:sp>
        <p:nvSpPr>
          <p:cNvPr id="35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59592" y="4947621"/>
            <a:ext cx="7090888" cy="200055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endParaRPr lang="pt-BR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36" name="Straight Connector 35"/>
          <p:cNvCxnSpPr/>
          <p:nvPr userDrawn="1"/>
        </p:nvCxnSpPr>
        <p:spPr>
          <a:xfrm>
            <a:off x="533083" y="5006312"/>
            <a:ext cx="0" cy="141954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37" name="Straight Connector 36"/>
          <p:cNvCxnSpPr/>
          <p:nvPr userDrawn="1"/>
        </p:nvCxnSpPr>
        <p:spPr>
          <a:xfrm>
            <a:off x="482283" y="4940019"/>
            <a:ext cx="0" cy="208246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1010162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B4E72-7858-48F1-A40D-12FF09E4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33083" y="5006312"/>
            <a:ext cx="0" cy="141954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5" name="Straight Connector 4"/>
          <p:cNvCxnSpPr/>
          <p:nvPr userDrawn="1"/>
        </p:nvCxnSpPr>
        <p:spPr>
          <a:xfrm>
            <a:off x="482283" y="4940019"/>
            <a:ext cx="0" cy="208246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498377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ate Divider F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199" y="0"/>
            <a:ext cx="2514599" cy="514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9144000" cy="5148263"/>
          </a:xfrm>
          <a:prstGeom prst="rect">
            <a:avLst/>
          </a:prstGeom>
          <a:solidFill>
            <a:schemeClr val="accent4">
              <a:alpha val="50196"/>
            </a:schemeClr>
          </a:solidFill>
          <a:ln w="952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rgbClr val="537177"/>
              </a:solidFill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81200" y="2207286"/>
            <a:ext cx="6223000" cy="738664"/>
          </a:xfrm>
        </p:spPr>
        <p:txBody>
          <a:bodyPr wrap="square" lIns="0" tIns="0" rIns="0" bIns="0" anchor="b">
            <a:spAutoFit/>
          </a:bodyPr>
          <a:lstStyle>
            <a:lvl1pPr algn="l">
              <a:defRPr sz="480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93899" y="3231750"/>
            <a:ext cx="6220018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000" i="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cxnSp>
        <p:nvCxnSpPr>
          <p:cNvPr id="102" name="Straight Connector 101"/>
          <p:cNvCxnSpPr/>
          <p:nvPr/>
        </p:nvCxnSpPr>
        <p:spPr>
          <a:xfrm flipH="1">
            <a:off x="1981200" y="3084492"/>
            <a:ext cx="6191446" cy="0"/>
          </a:xfrm>
          <a:prstGeom prst="line">
            <a:avLst/>
          </a:prstGeom>
          <a:ln>
            <a:gradFill>
              <a:gsLst>
                <a:gs pos="0">
                  <a:schemeClr val="accent6">
                    <a:lumMod val="50000"/>
                    <a:alpha val="0"/>
                  </a:schemeClr>
                </a:gs>
                <a:gs pos="100000">
                  <a:schemeClr val="accent6">
                    <a:lumMod val="25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 userDrawn="1"/>
        </p:nvGrpSpPr>
        <p:grpSpPr>
          <a:xfrm>
            <a:off x="8896071" y="0"/>
            <a:ext cx="247929" cy="5148263"/>
            <a:chOff x="8896071" y="0"/>
            <a:chExt cx="247929" cy="5148263"/>
          </a:xfr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8100000" scaled="1"/>
            <a:tileRect/>
          </a:gradFill>
        </p:grpSpPr>
        <p:sp>
          <p:nvSpPr>
            <p:cNvPr id="33" name="Rectangle 32"/>
            <p:cNvSpPr/>
            <p:nvPr userDrawn="1"/>
          </p:nvSpPr>
          <p:spPr>
            <a:xfrm>
              <a:off x="8961120" y="0"/>
              <a:ext cx="182880" cy="5148263"/>
            </a:xfrm>
            <a:prstGeom prst="rect">
              <a:avLst/>
            </a:prstGeom>
            <a:grpFill/>
            <a:ln w="9525">
              <a:noFill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err="1">
                <a:solidFill>
                  <a:srgbClr val="537177"/>
                </a:solidFill>
                <a:latin typeface="Arial Narrow" pitchFamily="34" charset="0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896071" y="0"/>
              <a:ext cx="27432" cy="5148263"/>
            </a:xfrm>
            <a:prstGeom prst="rect">
              <a:avLst/>
            </a:prstGeom>
            <a:grpFill/>
            <a:ln w="9525">
              <a:noFill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err="1">
                <a:solidFill>
                  <a:srgbClr val="537177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1990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2692" y="156782"/>
            <a:ext cx="7916437" cy="734199"/>
          </a:xfrm>
        </p:spPr>
        <p:txBody>
          <a:bodyPr anchor="ctr"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19AB4E72-7858-48F1-A40D-12FF09E4BFB8}" type="slidenum">
              <a:rPr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20" name="Picture 4" descr="https://sonomacounty.golocal.coop/site_images_upload/story/2011/04/21/18/JF_Wines_Logo-1.jp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135731"/>
            <a:ext cx="838200" cy="2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ontent Placeholder 43"/>
          <p:cNvSpPr>
            <a:spLocks noGrp="1"/>
          </p:cNvSpPr>
          <p:nvPr>
            <p:ph sz="quarter" idx="20"/>
          </p:nvPr>
        </p:nvSpPr>
        <p:spPr>
          <a:xfrm>
            <a:off x="163009" y="967181"/>
            <a:ext cx="7916101" cy="381000"/>
          </a:xfrm>
        </p:spPr>
        <p:txBody>
          <a:bodyPr/>
          <a:lstStyle>
            <a:lvl1pPr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Ø"/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2pPr>
            <a:lvl3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3pPr>
            <a:lvl4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4pPr>
            <a:lvl5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7842832" y="4939990"/>
            <a:ext cx="1173567" cy="93382"/>
            <a:chOff x="-18530888" y="942975"/>
            <a:chExt cx="50082451" cy="3981451"/>
          </a:xfrm>
        </p:grpSpPr>
        <p:sp>
          <p:nvSpPr>
            <p:cNvPr id="33" name="AutoShape 27"/>
            <p:cNvSpPr>
              <a:spLocks noChangeAspect="1" noChangeArrowheads="1" noTextEdit="1"/>
            </p:cNvSpPr>
            <p:nvPr/>
          </p:nvSpPr>
          <p:spPr bwMode="auto">
            <a:xfrm>
              <a:off x="-18530888" y="942975"/>
              <a:ext cx="50082451" cy="398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auto">
            <a:xfrm>
              <a:off x="-1614488" y="1922463"/>
              <a:ext cx="2881313" cy="2959100"/>
            </a:xfrm>
            <a:custGeom>
              <a:avLst/>
              <a:gdLst>
                <a:gd name="T0" fmla="*/ 1001 w 1815"/>
                <a:gd name="T1" fmla="*/ 1466 h 1864"/>
                <a:gd name="T2" fmla="*/ 814 w 1815"/>
                <a:gd name="T3" fmla="*/ 1466 h 1864"/>
                <a:gd name="T4" fmla="*/ 267 w 1815"/>
                <a:gd name="T5" fmla="*/ 610 h 1864"/>
                <a:gd name="T6" fmla="*/ 267 w 1815"/>
                <a:gd name="T7" fmla="*/ 1864 h 1864"/>
                <a:gd name="T8" fmla="*/ 0 w 1815"/>
                <a:gd name="T9" fmla="*/ 1864 h 1864"/>
                <a:gd name="T10" fmla="*/ 0 w 1815"/>
                <a:gd name="T11" fmla="*/ 0 h 1864"/>
                <a:gd name="T12" fmla="*/ 187 w 1815"/>
                <a:gd name="T13" fmla="*/ 0 h 1864"/>
                <a:gd name="T14" fmla="*/ 908 w 1815"/>
                <a:gd name="T15" fmla="*/ 1135 h 1864"/>
                <a:gd name="T16" fmla="*/ 1628 w 1815"/>
                <a:gd name="T17" fmla="*/ 0 h 1864"/>
                <a:gd name="T18" fmla="*/ 1815 w 1815"/>
                <a:gd name="T19" fmla="*/ 0 h 1864"/>
                <a:gd name="T20" fmla="*/ 1815 w 1815"/>
                <a:gd name="T21" fmla="*/ 1864 h 1864"/>
                <a:gd name="T22" fmla="*/ 1548 w 1815"/>
                <a:gd name="T23" fmla="*/ 1864 h 1864"/>
                <a:gd name="T24" fmla="*/ 1548 w 1815"/>
                <a:gd name="T25" fmla="*/ 610 h 1864"/>
                <a:gd name="T26" fmla="*/ 1001 w 1815"/>
                <a:gd name="T27" fmla="*/ 1466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5" h="1864">
                  <a:moveTo>
                    <a:pt x="1001" y="1466"/>
                  </a:moveTo>
                  <a:lnTo>
                    <a:pt x="814" y="1466"/>
                  </a:lnTo>
                  <a:lnTo>
                    <a:pt x="267" y="610"/>
                  </a:lnTo>
                  <a:lnTo>
                    <a:pt x="267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187" y="0"/>
                  </a:lnTo>
                  <a:lnTo>
                    <a:pt x="908" y="1135"/>
                  </a:lnTo>
                  <a:lnTo>
                    <a:pt x="1628" y="0"/>
                  </a:lnTo>
                  <a:lnTo>
                    <a:pt x="1815" y="0"/>
                  </a:lnTo>
                  <a:lnTo>
                    <a:pt x="1815" y="1864"/>
                  </a:lnTo>
                  <a:lnTo>
                    <a:pt x="1548" y="1864"/>
                  </a:lnTo>
                  <a:lnTo>
                    <a:pt x="1548" y="610"/>
                  </a:lnTo>
                  <a:lnTo>
                    <a:pt x="1001" y="1466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0" name="Freeform 30"/>
            <p:cNvSpPr>
              <a:spLocks noEditPoints="1"/>
            </p:cNvSpPr>
            <p:nvPr/>
          </p:nvSpPr>
          <p:spPr bwMode="auto">
            <a:xfrm>
              <a:off x="8523288" y="1922463"/>
              <a:ext cx="2763838" cy="2959100"/>
            </a:xfrm>
            <a:custGeom>
              <a:avLst/>
              <a:gdLst>
                <a:gd name="T0" fmla="*/ 1261 w 1741"/>
                <a:gd name="T1" fmla="*/ 1387 h 1864"/>
                <a:gd name="T2" fmla="*/ 474 w 1741"/>
                <a:gd name="T3" fmla="*/ 1387 h 1864"/>
                <a:gd name="T4" fmla="*/ 280 w 1741"/>
                <a:gd name="T5" fmla="*/ 1864 h 1864"/>
                <a:gd name="T6" fmla="*/ 0 w 1741"/>
                <a:gd name="T7" fmla="*/ 1864 h 1864"/>
                <a:gd name="T8" fmla="*/ 774 w 1741"/>
                <a:gd name="T9" fmla="*/ 0 h 1864"/>
                <a:gd name="T10" fmla="*/ 967 w 1741"/>
                <a:gd name="T11" fmla="*/ 0 h 1864"/>
                <a:gd name="T12" fmla="*/ 1741 w 1741"/>
                <a:gd name="T13" fmla="*/ 1864 h 1864"/>
                <a:gd name="T14" fmla="*/ 1461 w 1741"/>
                <a:gd name="T15" fmla="*/ 1864 h 1864"/>
                <a:gd name="T16" fmla="*/ 1261 w 1741"/>
                <a:gd name="T17" fmla="*/ 1387 h 1864"/>
                <a:gd name="T18" fmla="*/ 580 w 1741"/>
                <a:gd name="T19" fmla="*/ 1135 h 1864"/>
                <a:gd name="T20" fmla="*/ 1161 w 1741"/>
                <a:gd name="T21" fmla="*/ 1135 h 1864"/>
                <a:gd name="T22" fmla="*/ 874 w 1741"/>
                <a:gd name="T23" fmla="*/ 438 h 1864"/>
                <a:gd name="T24" fmla="*/ 580 w 1741"/>
                <a:gd name="T25" fmla="*/ 1135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41" h="1864">
                  <a:moveTo>
                    <a:pt x="1261" y="1387"/>
                  </a:moveTo>
                  <a:lnTo>
                    <a:pt x="474" y="1387"/>
                  </a:lnTo>
                  <a:lnTo>
                    <a:pt x="280" y="1864"/>
                  </a:lnTo>
                  <a:lnTo>
                    <a:pt x="0" y="1864"/>
                  </a:lnTo>
                  <a:lnTo>
                    <a:pt x="774" y="0"/>
                  </a:lnTo>
                  <a:lnTo>
                    <a:pt x="967" y="0"/>
                  </a:lnTo>
                  <a:lnTo>
                    <a:pt x="1741" y="1864"/>
                  </a:lnTo>
                  <a:lnTo>
                    <a:pt x="1461" y="1864"/>
                  </a:lnTo>
                  <a:lnTo>
                    <a:pt x="1261" y="1387"/>
                  </a:lnTo>
                  <a:close/>
                  <a:moveTo>
                    <a:pt x="580" y="1135"/>
                  </a:moveTo>
                  <a:lnTo>
                    <a:pt x="1161" y="1135"/>
                  </a:lnTo>
                  <a:lnTo>
                    <a:pt x="874" y="438"/>
                  </a:lnTo>
                  <a:lnTo>
                    <a:pt x="580" y="1135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" name="Freeform 31"/>
            <p:cNvSpPr>
              <a:spLocks noEditPoints="1"/>
            </p:cNvSpPr>
            <p:nvPr/>
          </p:nvSpPr>
          <p:spPr bwMode="auto">
            <a:xfrm>
              <a:off x="14095413" y="1922463"/>
              <a:ext cx="2498725" cy="2959100"/>
            </a:xfrm>
            <a:custGeom>
              <a:avLst/>
              <a:gdLst>
                <a:gd name="T0" fmla="*/ 0 w 1574"/>
                <a:gd name="T1" fmla="*/ 0 h 1864"/>
                <a:gd name="T2" fmla="*/ 560 w 1574"/>
                <a:gd name="T3" fmla="*/ 0 h 1864"/>
                <a:gd name="T4" fmla="*/ 760 w 1574"/>
                <a:gd name="T5" fmla="*/ 13 h 1864"/>
                <a:gd name="T6" fmla="*/ 934 w 1574"/>
                <a:gd name="T7" fmla="*/ 46 h 1864"/>
                <a:gd name="T8" fmla="*/ 1074 w 1574"/>
                <a:gd name="T9" fmla="*/ 100 h 1864"/>
                <a:gd name="T10" fmla="*/ 1201 w 1574"/>
                <a:gd name="T11" fmla="*/ 179 h 1864"/>
                <a:gd name="T12" fmla="*/ 1281 w 1574"/>
                <a:gd name="T13" fmla="*/ 246 h 1864"/>
                <a:gd name="T14" fmla="*/ 1421 w 1574"/>
                <a:gd name="T15" fmla="*/ 411 h 1864"/>
                <a:gd name="T16" fmla="*/ 1514 w 1574"/>
                <a:gd name="T17" fmla="*/ 604 h 1864"/>
                <a:gd name="T18" fmla="*/ 1568 w 1574"/>
                <a:gd name="T19" fmla="*/ 816 h 1864"/>
                <a:gd name="T20" fmla="*/ 1574 w 1574"/>
                <a:gd name="T21" fmla="*/ 936 h 1864"/>
                <a:gd name="T22" fmla="*/ 1548 w 1574"/>
                <a:gd name="T23" fmla="*/ 1155 h 1864"/>
                <a:gd name="T24" fmla="*/ 1474 w 1574"/>
                <a:gd name="T25" fmla="*/ 1360 h 1864"/>
                <a:gd name="T26" fmla="*/ 1361 w 1574"/>
                <a:gd name="T27" fmla="*/ 1539 h 1864"/>
                <a:gd name="T28" fmla="*/ 1201 w 1574"/>
                <a:gd name="T29" fmla="*/ 1685 h 1864"/>
                <a:gd name="T30" fmla="*/ 1141 w 1574"/>
                <a:gd name="T31" fmla="*/ 1725 h 1864"/>
                <a:gd name="T32" fmla="*/ 1007 w 1574"/>
                <a:gd name="T33" fmla="*/ 1791 h 1864"/>
                <a:gd name="T34" fmla="*/ 854 w 1574"/>
                <a:gd name="T35" fmla="*/ 1838 h 1864"/>
                <a:gd name="T36" fmla="*/ 667 w 1574"/>
                <a:gd name="T37" fmla="*/ 1858 h 1864"/>
                <a:gd name="T38" fmla="*/ 0 w 1574"/>
                <a:gd name="T39" fmla="*/ 1864 h 1864"/>
                <a:gd name="T40" fmla="*/ 1081 w 1574"/>
                <a:gd name="T41" fmla="*/ 411 h 1864"/>
                <a:gd name="T42" fmla="*/ 980 w 1574"/>
                <a:gd name="T43" fmla="*/ 345 h 1864"/>
                <a:gd name="T44" fmla="*/ 867 w 1574"/>
                <a:gd name="T45" fmla="*/ 292 h 1864"/>
                <a:gd name="T46" fmla="*/ 720 w 1574"/>
                <a:gd name="T47" fmla="*/ 265 h 1864"/>
                <a:gd name="T48" fmla="*/ 547 w 1574"/>
                <a:gd name="T49" fmla="*/ 252 h 1864"/>
                <a:gd name="T50" fmla="*/ 266 w 1574"/>
                <a:gd name="T51" fmla="*/ 1612 h 1864"/>
                <a:gd name="T52" fmla="*/ 547 w 1574"/>
                <a:gd name="T53" fmla="*/ 1612 h 1864"/>
                <a:gd name="T54" fmla="*/ 720 w 1574"/>
                <a:gd name="T55" fmla="*/ 1599 h 1864"/>
                <a:gd name="T56" fmla="*/ 867 w 1574"/>
                <a:gd name="T57" fmla="*/ 1573 h 1864"/>
                <a:gd name="T58" fmla="*/ 980 w 1574"/>
                <a:gd name="T59" fmla="*/ 1519 h 1864"/>
                <a:gd name="T60" fmla="*/ 1081 w 1574"/>
                <a:gd name="T61" fmla="*/ 1453 h 1864"/>
                <a:gd name="T62" fmla="*/ 1127 w 1574"/>
                <a:gd name="T63" fmla="*/ 1407 h 1864"/>
                <a:gd name="T64" fmla="*/ 1214 w 1574"/>
                <a:gd name="T65" fmla="*/ 1287 h 1864"/>
                <a:gd name="T66" fmla="*/ 1274 w 1574"/>
                <a:gd name="T67" fmla="*/ 1155 h 1864"/>
                <a:gd name="T68" fmla="*/ 1301 w 1574"/>
                <a:gd name="T69" fmla="*/ 1009 h 1864"/>
                <a:gd name="T70" fmla="*/ 1307 w 1574"/>
                <a:gd name="T71" fmla="*/ 936 h 1864"/>
                <a:gd name="T72" fmla="*/ 1294 w 1574"/>
                <a:gd name="T73" fmla="*/ 783 h 1864"/>
                <a:gd name="T74" fmla="*/ 1247 w 1574"/>
                <a:gd name="T75" fmla="*/ 644 h 1864"/>
                <a:gd name="T76" fmla="*/ 1174 w 1574"/>
                <a:gd name="T77" fmla="*/ 518 h 1864"/>
                <a:gd name="T78" fmla="*/ 1081 w 1574"/>
                <a:gd name="T79" fmla="*/ 41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74" h="1864">
                  <a:moveTo>
                    <a:pt x="0" y="1864"/>
                  </a:moveTo>
                  <a:lnTo>
                    <a:pt x="0" y="0"/>
                  </a:lnTo>
                  <a:lnTo>
                    <a:pt x="560" y="0"/>
                  </a:lnTo>
                  <a:lnTo>
                    <a:pt x="560" y="0"/>
                  </a:lnTo>
                  <a:lnTo>
                    <a:pt x="667" y="7"/>
                  </a:lnTo>
                  <a:lnTo>
                    <a:pt x="760" y="13"/>
                  </a:lnTo>
                  <a:lnTo>
                    <a:pt x="854" y="27"/>
                  </a:lnTo>
                  <a:lnTo>
                    <a:pt x="934" y="46"/>
                  </a:lnTo>
                  <a:lnTo>
                    <a:pt x="1007" y="73"/>
                  </a:lnTo>
                  <a:lnTo>
                    <a:pt x="1074" y="100"/>
                  </a:lnTo>
                  <a:lnTo>
                    <a:pt x="1141" y="139"/>
                  </a:lnTo>
                  <a:lnTo>
                    <a:pt x="1201" y="179"/>
                  </a:lnTo>
                  <a:lnTo>
                    <a:pt x="1201" y="179"/>
                  </a:lnTo>
                  <a:lnTo>
                    <a:pt x="1281" y="246"/>
                  </a:lnTo>
                  <a:lnTo>
                    <a:pt x="1354" y="325"/>
                  </a:lnTo>
                  <a:lnTo>
                    <a:pt x="1421" y="411"/>
                  </a:lnTo>
                  <a:lnTo>
                    <a:pt x="1474" y="504"/>
                  </a:lnTo>
                  <a:lnTo>
                    <a:pt x="1514" y="604"/>
                  </a:lnTo>
                  <a:lnTo>
                    <a:pt x="1548" y="710"/>
                  </a:lnTo>
                  <a:lnTo>
                    <a:pt x="1568" y="816"/>
                  </a:lnTo>
                  <a:lnTo>
                    <a:pt x="1574" y="936"/>
                  </a:lnTo>
                  <a:lnTo>
                    <a:pt x="1574" y="936"/>
                  </a:lnTo>
                  <a:lnTo>
                    <a:pt x="1568" y="1048"/>
                  </a:lnTo>
                  <a:lnTo>
                    <a:pt x="1548" y="1155"/>
                  </a:lnTo>
                  <a:lnTo>
                    <a:pt x="1514" y="1261"/>
                  </a:lnTo>
                  <a:lnTo>
                    <a:pt x="1474" y="1360"/>
                  </a:lnTo>
                  <a:lnTo>
                    <a:pt x="1421" y="1453"/>
                  </a:lnTo>
                  <a:lnTo>
                    <a:pt x="1361" y="1539"/>
                  </a:lnTo>
                  <a:lnTo>
                    <a:pt x="1287" y="1619"/>
                  </a:lnTo>
                  <a:lnTo>
                    <a:pt x="1201" y="1685"/>
                  </a:lnTo>
                  <a:lnTo>
                    <a:pt x="1201" y="1685"/>
                  </a:lnTo>
                  <a:lnTo>
                    <a:pt x="1141" y="1725"/>
                  </a:lnTo>
                  <a:lnTo>
                    <a:pt x="1081" y="1765"/>
                  </a:lnTo>
                  <a:lnTo>
                    <a:pt x="1007" y="1791"/>
                  </a:lnTo>
                  <a:lnTo>
                    <a:pt x="934" y="1818"/>
                  </a:lnTo>
                  <a:lnTo>
                    <a:pt x="854" y="1838"/>
                  </a:lnTo>
                  <a:lnTo>
                    <a:pt x="760" y="1851"/>
                  </a:lnTo>
                  <a:lnTo>
                    <a:pt x="667" y="1858"/>
                  </a:lnTo>
                  <a:lnTo>
                    <a:pt x="560" y="1864"/>
                  </a:lnTo>
                  <a:lnTo>
                    <a:pt x="0" y="1864"/>
                  </a:lnTo>
                  <a:close/>
                  <a:moveTo>
                    <a:pt x="1081" y="411"/>
                  </a:moveTo>
                  <a:lnTo>
                    <a:pt x="1081" y="411"/>
                  </a:lnTo>
                  <a:lnTo>
                    <a:pt x="1034" y="378"/>
                  </a:lnTo>
                  <a:lnTo>
                    <a:pt x="980" y="345"/>
                  </a:lnTo>
                  <a:lnTo>
                    <a:pt x="927" y="319"/>
                  </a:lnTo>
                  <a:lnTo>
                    <a:pt x="867" y="292"/>
                  </a:lnTo>
                  <a:lnTo>
                    <a:pt x="800" y="279"/>
                  </a:lnTo>
                  <a:lnTo>
                    <a:pt x="720" y="265"/>
                  </a:lnTo>
                  <a:lnTo>
                    <a:pt x="640" y="259"/>
                  </a:lnTo>
                  <a:lnTo>
                    <a:pt x="547" y="252"/>
                  </a:lnTo>
                  <a:lnTo>
                    <a:pt x="266" y="252"/>
                  </a:lnTo>
                  <a:lnTo>
                    <a:pt x="266" y="1612"/>
                  </a:lnTo>
                  <a:lnTo>
                    <a:pt x="547" y="1612"/>
                  </a:lnTo>
                  <a:lnTo>
                    <a:pt x="547" y="1612"/>
                  </a:lnTo>
                  <a:lnTo>
                    <a:pt x="640" y="1606"/>
                  </a:lnTo>
                  <a:lnTo>
                    <a:pt x="720" y="1599"/>
                  </a:lnTo>
                  <a:lnTo>
                    <a:pt x="800" y="1586"/>
                  </a:lnTo>
                  <a:lnTo>
                    <a:pt x="867" y="1573"/>
                  </a:lnTo>
                  <a:lnTo>
                    <a:pt x="927" y="1546"/>
                  </a:lnTo>
                  <a:lnTo>
                    <a:pt x="980" y="1519"/>
                  </a:lnTo>
                  <a:lnTo>
                    <a:pt x="1034" y="1493"/>
                  </a:lnTo>
                  <a:lnTo>
                    <a:pt x="1081" y="1453"/>
                  </a:lnTo>
                  <a:lnTo>
                    <a:pt x="1081" y="1453"/>
                  </a:lnTo>
                  <a:lnTo>
                    <a:pt x="1127" y="1407"/>
                  </a:lnTo>
                  <a:lnTo>
                    <a:pt x="1174" y="1347"/>
                  </a:lnTo>
                  <a:lnTo>
                    <a:pt x="1214" y="1287"/>
                  </a:lnTo>
                  <a:lnTo>
                    <a:pt x="1247" y="1221"/>
                  </a:lnTo>
                  <a:lnTo>
                    <a:pt x="1274" y="1155"/>
                  </a:lnTo>
                  <a:lnTo>
                    <a:pt x="1294" y="1082"/>
                  </a:lnTo>
                  <a:lnTo>
                    <a:pt x="1301" y="1009"/>
                  </a:lnTo>
                  <a:lnTo>
                    <a:pt x="1307" y="936"/>
                  </a:lnTo>
                  <a:lnTo>
                    <a:pt x="1307" y="936"/>
                  </a:lnTo>
                  <a:lnTo>
                    <a:pt x="1301" y="856"/>
                  </a:lnTo>
                  <a:lnTo>
                    <a:pt x="1294" y="783"/>
                  </a:lnTo>
                  <a:lnTo>
                    <a:pt x="1274" y="710"/>
                  </a:lnTo>
                  <a:lnTo>
                    <a:pt x="1247" y="644"/>
                  </a:lnTo>
                  <a:lnTo>
                    <a:pt x="1214" y="577"/>
                  </a:lnTo>
                  <a:lnTo>
                    <a:pt x="1174" y="518"/>
                  </a:lnTo>
                  <a:lnTo>
                    <a:pt x="1127" y="458"/>
                  </a:lnTo>
                  <a:lnTo>
                    <a:pt x="1081" y="411"/>
                  </a:lnTo>
                  <a:lnTo>
                    <a:pt x="1081" y="411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2" name="Freeform 32"/>
            <p:cNvSpPr>
              <a:spLocks noEditPoints="1"/>
            </p:cNvSpPr>
            <p:nvPr/>
          </p:nvSpPr>
          <p:spPr bwMode="auto">
            <a:xfrm>
              <a:off x="21531263" y="1890713"/>
              <a:ext cx="2965450" cy="3033713"/>
            </a:xfrm>
            <a:custGeom>
              <a:avLst/>
              <a:gdLst>
                <a:gd name="T0" fmla="*/ 1027 w 1868"/>
                <a:gd name="T1" fmla="*/ 7 h 1911"/>
                <a:gd name="T2" fmla="*/ 1301 w 1868"/>
                <a:gd name="T3" fmla="*/ 73 h 1911"/>
                <a:gd name="T4" fmla="*/ 1534 w 1868"/>
                <a:gd name="T5" fmla="*/ 212 h 1911"/>
                <a:gd name="T6" fmla="*/ 1708 w 1868"/>
                <a:gd name="T7" fmla="*/ 418 h 1911"/>
                <a:gd name="T8" fmla="*/ 1828 w 1868"/>
                <a:gd name="T9" fmla="*/ 664 h 1911"/>
                <a:gd name="T10" fmla="*/ 1868 w 1868"/>
                <a:gd name="T11" fmla="*/ 956 h 1911"/>
                <a:gd name="T12" fmla="*/ 1848 w 1868"/>
                <a:gd name="T13" fmla="*/ 1155 h 1911"/>
                <a:gd name="T14" fmla="*/ 1755 w 1868"/>
                <a:gd name="T15" fmla="*/ 1413 h 1911"/>
                <a:gd name="T16" fmla="*/ 1594 w 1868"/>
                <a:gd name="T17" fmla="*/ 1632 h 1911"/>
                <a:gd name="T18" fmla="*/ 1381 w 1868"/>
                <a:gd name="T19" fmla="*/ 1798 h 1911"/>
                <a:gd name="T20" fmla="*/ 1127 w 1868"/>
                <a:gd name="T21" fmla="*/ 1891 h 1911"/>
                <a:gd name="T22" fmla="*/ 934 w 1868"/>
                <a:gd name="T23" fmla="*/ 1911 h 1911"/>
                <a:gd name="T24" fmla="*/ 647 w 1868"/>
                <a:gd name="T25" fmla="*/ 1871 h 1911"/>
                <a:gd name="T26" fmla="*/ 407 w 1868"/>
                <a:gd name="T27" fmla="*/ 1752 h 1911"/>
                <a:gd name="T28" fmla="*/ 207 w 1868"/>
                <a:gd name="T29" fmla="*/ 1566 h 1911"/>
                <a:gd name="T30" fmla="*/ 73 w 1868"/>
                <a:gd name="T31" fmla="*/ 1334 h 1911"/>
                <a:gd name="T32" fmla="*/ 6 w 1868"/>
                <a:gd name="T33" fmla="*/ 1055 h 1911"/>
                <a:gd name="T34" fmla="*/ 6 w 1868"/>
                <a:gd name="T35" fmla="*/ 856 h 1911"/>
                <a:gd name="T36" fmla="*/ 73 w 1868"/>
                <a:gd name="T37" fmla="*/ 577 h 1911"/>
                <a:gd name="T38" fmla="*/ 207 w 1868"/>
                <a:gd name="T39" fmla="*/ 345 h 1911"/>
                <a:gd name="T40" fmla="*/ 407 w 1868"/>
                <a:gd name="T41" fmla="*/ 159 h 1911"/>
                <a:gd name="T42" fmla="*/ 647 w 1868"/>
                <a:gd name="T43" fmla="*/ 40 h 1911"/>
                <a:gd name="T44" fmla="*/ 934 w 1868"/>
                <a:gd name="T45" fmla="*/ 0 h 1911"/>
                <a:gd name="T46" fmla="*/ 934 w 1868"/>
                <a:gd name="T47" fmla="*/ 1659 h 1911"/>
                <a:gd name="T48" fmla="*/ 1134 w 1868"/>
                <a:gd name="T49" fmla="*/ 1626 h 1911"/>
                <a:gd name="T50" fmla="*/ 1314 w 1868"/>
                <a:gd name="T51" fmla="*/ 1539 h 1911"/>
                <a:gd name="T52" fmla="*/ 1454 w 1868"/>
                <a:gd name="T53" fmla="*/ 1407 h 1911"/>
                <a:gd name="T54" fmla="*/ 1548 w 1868"/>
                <a:gd name="T55" fmla="*/ 1234 h 1911"/>
                <a:gd name="T56" fmla="*/ 1594 w 1868"/>
                <a:gd name="T57" fmla="*/ 1029 h 1911"/>
                <a:gd name="T58" fmla="*/ 1594 w 1868"/>
                <a:gd name="T59" fmla="*/ 883 h 1911"/>
                <a:gd name="T60" fmla="*/ 1548 w 1868"/>
                <a:gd name="T61" fmla="*/ 677 h 1911"/>
                <a:gd name="T62" fmla="*/ 1454 w 1868"/>
                <a:gd name="T63" fmla="*/ 504 h 1911"/>
                <a:gd name="T64" fmla="*/ 1314 w 1868"/>
                <a:gd name="T65" fmla="*/ 372 h 1911"/>
                <a:gd name="T66" fmla="*/ 1134 w 1868"/>
                <a:gd name="T67" fmla="*/ 285 h 1911"/>
                <a:gd name="T68" fmla="*/ 934 w 1868"/>
                <a:gd name="T69" fmla="*/ 252 h 1911"/>
                <a:gd name="T70" fmla="*/ 794 w 1868"/>
                <a:gd name="T71" fmla="*/ 266 h 1911"/>
                <a:gd name="T72" fmla="*/ 607 w 1868"/>
                <a:gd name="T73" fmla="*/ 332 h 1911"/>
                <a:gd name="T74" fmla="*/ 453 w 1868"/>
                <a:gd name="T75" fmla="*/ 451 h 1911"/>
                <a:gd name="T76" fmla="*/ 340 w 1868"/>
                <a:gd name="T77" fmla="*/ 617 h 1911"/>
                <a:gd name="T78" fmla="*/ 280 w 1868"/>
                <a:gd name="T79" fmla="*/ 810 h 1911"/>
                <a:gd name="T80" fmla="*/ 267 w 1868"/>
                <a:gd name="T81" fmla="*/ 956 h 1911"/>
                <a:gd name="T82" fmla="*/ 293 w 1868"/>
                <a:gd name="T83" fmla="*/ 1168 h 1911"/>
                <a:gd name="T84" fmla="*/ 373 w 1868"/>
                <a:gd name="T85" fmla="*/ 1354 h 1911"/>
                <a:gd name="T86" fmla="*/ 500 w 1868"/>
                <a:gd name="T87" fmla="*/ 1500 h 1911"/>
                <a:gd name="T88" fmla="*/ 667 w 1868"/>
                <a:gd name="T89" fmla="*/ 1606 h 1911"/>
                <a:gd name="T90" fmla="*/ 860 w 1868"/>
                <a:gd name="T91" fmla="*/ 1652 h 1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68" h="1911">
                  <a:moveTo>
                    <a:pt x="934" y="0"/>
                  </a:moveTo>
                  <a:lnTo>
                    <a:pt x="934" y="0"/>
                  </a:lnTo>
                  <a:lnTo>
                    <a:pt x="1027" y="7"/>
                  </a:lnTo>
                  <a:lnTo>
                    <a:pt x="1127" y="20"/>
                  </a:lnTo>
                  <a:lnTo>
                    <a:pt x="1214" y="40"/>
                  </a:lnTo>
                  <a:lnTo>
                    <a:pt x="1301" y="73"/>
                  </a:lnTo>
                  <a:lnTo>
                    <a:pt x="1381" y="113"/>
                  </a:lnTo>
                  <a:lnTo>
                    <a:pt x="1461" y="159"/>
                  </a:lnTo>
                  <a:lnTo>
                    <a:pt x="1534" y="212"/>
                  </a:lnTo>
                  <a:lnTo>
                    <a:pt x="1594" y="272"/>
                  </a:lnTo>
                  <a:lnTo>
                    <a:pt x="1655" y="345"/>
                  </a:lnTo>
                  <a:lnTo>
                    <a:pt x="1708" y="418"/>
                  </a:lnTo>
                  <a:lnTo>
                    <a:pt x="1755" y="491"/>
                  </a:lnTo>
                  <a:lnTo>
                    <a:pt x="1795" y="577"/>
                  </a:lnTo>
                  <a:lnTo>
                    <a:pt x="1828" y="664"/>
                  </a:lnTo>
                  <a:lnTo>
                    <a:pt x="1848" y="757"/>
                  </a:lnTo>
                  <a:lnTo>
                    <a:pt x="1861" y="856"/>
                  </a:lnTo>
                  <a:lnTo>
                    <a:pt x="1868" y="956"/>
                  </a:lnTo>
                  <a:lnTo>
                    <a:pt x="1868" y="956"/>
                  </a:lnTo>
                  <a:lnTo>
                    <a:pt x="1861" y="1055"/>
                  </a:lnTo>
                  <a:lnTo>
                    <a:pt x="1848" y="1155"/>
                  </a:lnTo>
                  <a:lnTo>
                    <a:pt x="1828" y="1241"/>
                  </a:lnTo>
                  <a:lnTo>
                    <a:pt x="1795" y="1334"/>
                  </a:lnTo>
                  <a:lnTo>
                    <a:pt x="1755" y="1413"/>
                  </a:lnTo>
                  <a:lnTo>
                    <a:pt x="1708" y="1493"/>
                  </a:lnTo>
                  <a:lnTo>
                    <a:pt x="1655" y="1566"/>
                  </a:lnTo>
                  <a:lnTo>
                    <a:pt x="1594" y="1632"/>
                  </a:lnTo>
                  <a:lnTo>
                    <a:pt x="1534" y="1699"/>
                  </a:lnTo>
                  <a:lnTo>
                    <a:pt x="1461" y="1752"/>
                  </a:lnTo>
                  <a:lnTo>
                    <a:pt x="1381" y="1798"/>
                  </a:lnTo>
                  <a:lnTo>
                    <a:pt x="1301" y="1838"/>
                  </a:lnTo>
                  <a:lnTo>
                    <a:pt x="1214" y="1871"/>
                  </a:lnTo>
                  <a:lnTo>
                    <a:pt x="1127" y="1891"/>
                  </a:lnTo>
                  <a:lnTo>
                    <a:pt x="1027" y="1904"/>
                  </a:lnTo>
                  <a:lnTo>
                    <a:pt x="934" y="1911"/>
                  </a:lnTo>
                  <a:lnTo>
                    <a:pt x="934" y="1911"/>
                  </a:lnTo>
                  <a:lnTo>
                    <a:pt x="834" y="1904"/>
                  </a:lnTo>
                  <a:lnTo>
                    <a:pt x="740" y="1891"/>
                  </a:lnTo>
                  <a:lnTo>
                    <a:pt x="647" y="1871"/>
                  </a:lnTo>
                  <a:lnTo>
                    <a:pt x="567" y="1838"/>
                  </a:lnTo>
                  <a:lnTo>
                    <a:pt x="480" y="1798"/>
                  </a:lnTo>
                  <a:lnTo>
                    <a:pt x="407" y="1752"/>
                  </a:lnTo>
                  <a:lnTo>
                    <a:pt x="333" y="1699"/>
                  </a:lnTo>
                  <a:lnTo>
                    <a:pt x="267" y="1632"/>
                  </a:lnTo>
                  <a:lnTo>
                    <a:pt x="207" y="1566"/>
                  </a:lnTo>
                  <a:lnTo>
                    <a:pt x="153" y="1493"/>
                  </a:lnTo>
                  <a:lnTo>
                    <a:pt x="106" y="1413"/>
                  </a:lnTo>
                  <a:lnTo>
                    <a:pt x="73" y="1334"/>
                  </a:lnTo>
                  <a:lnTo>
                    <a:pt x="40" y="1241"/>
                  </a:lnTo>
                  <a:lnTo>
                    <a:pt x="20" y="1155"/>
                  </a:lnTo>
                  <a:lnTo>
                    <a:pt x="6" y="1055"/>
                  </a:lnTo>
                  <a:lnTo>
                    <a:pt x="0" y="956"/>
                  </a:lnTo>
                  <a:lnTo>
                    <a:pt x="0" y="956"/>
                  </a:lnTo>
                  <a:lnTo>
                    <a:pt x="6" y="856"/>
                  </a:lnTo>
                  <a:lnTo>
                    <a:pt x="20" y="757"/>
                  </a:lnTo>
                  <a:lnTo>
                    <a:pt x="40" y="664"/>
                  </a:lnTo>
                  <a:lnTo>
                    <a:pt x="73" y="577"/>
                  </a:lnTo>
                  <a:lnTo>
                    <a:pt x="106" y="491"/>
                  </a:lnTo>
                  <a:lnTo>
                    <a:pt x="153" y="418"/>
                  </a:lnTo>
                  <a:lnTo>
                    <a:pt x="207" y="345"/>
                  </a:lnTo>
                  <a:lnTo>
                    <a:pt x="267" y="272"/>
                  </a:lnTo>
                  <a:lnTo>
                    <a:pt x="333" y="212"/>
                  </a:lnTo>
                  <a:lnTo>
                    <a:pt x="407" y="159"/>
                  </a:lnTo>
                  <a:lnTo>
                    <a:pt x="480" y="113"/>
                  </a:lnTo>
                  <a:lnTo>
                    <a:pt x="567" y="73"/>
                  </a:lnTo>
                  <a:lnTo>
                    <a:pt x="647" y="40"/>
                  </a:lnTo>
                  <a:lnTo>
                    <a:pt x="740" y="20"/>
                  </a:lnTo>
                  <a:lnTo>
                    <a:pt x="834" y="7"/>
                  </a:lnTo>
                  <a:lnTo>
                    <a:pt x="934" y="0"/>
                  </a:lnTo>
                  <a:lnTo>
                    <a:pt x="934" y="0"/>
                  </a:lnTo>
                  <a:close/>
                  <a:moveTo>
                    <a:pt x="934" y="1659"/>
                  </a:moveTo>
                  <a:lnTo>
                    <a:pt x="934" y="1659"/>
                  </a:lnTo>
                  <a:lnTo>
                    <a:pt x="1001" y="1652"/>
                  </a:lnTo>
                  <a:lnTo>
                    <a:pt x="1067" y="1646"/>
                  </a:lnTo>
                  <a:lnTo>
                    <a:pt x="1134" y="1626"/>
                  </a:lnTo>
                  <a:lnTo>
                    <a:pt x="1201" y="1606"/>
                  </a:lnTo>
                  <a:lnTo>
                    <a:pt x="1254" y="1579"/>
                  </a:lnTo>
                  <a:lnTo>
                    <a:pt x="1314" y="1539"/>
                  </a:lnTo>
                  <a:lnTo>
                    <a:pt x="1361" y="1500"/>
                  </a:lnTo>
                  <a:lnTo>
                    <a:pt x="1408" y="1460"/>
                  </a:lnTo>
                  <a:lnTo>
                    <a:pt x="1454" y="1407"/>
                  </a:lnTo>
                  <a:lnTo>
                    <a:pt x="1488" y="1354"/>
                  </a:lnTo>
                  <a:lnTo>
                    <a:pt x="1521" y="1294"/>
                  </a:lnTo>
                  <a:lnTo>
                    <a:pt x="1548" y="1234"/>
                  </a:lnTo>
                  <a:lnTo>
                    <a:pt x="1568" y="1168"/>
                  </a:lnTo>
                  <a:lnTo>
                    <a:pt x="1588" y="1102"/>
                  </a:lnTo>
                  <a:lnTo>
                    <a:pt x="1594" y="1029"/>
                  </a:lnTo>
                  <a:lnTo>
                    <a:pt x="1601" y="956"/>
                  </a:lnTo>
                  <a:lnTo>
                    <a:pt x="1601" y="956"/>
                  </a:lnTo>
                  <a:lnTo>
                    <a:pt x="1594" y="883"/>
                  </a:lnTo>
                  <a:lnTo>
                    <a:pt x="1588" y="810"/>
                  </a:lnTo>
                  <a:lnTo>
                    <a:pt x="1568" y="743"/>
                  </a:lnTo>
                  <a:lnTo>
                    <a:pt x="1548" y="677"/>
                  </a:lnTo>
                  <a:lnTo>
                    <a:pt x="1521" y="617"/>
                  </a:lnTo>
                  <a:lnTo>
                    <a:pt x="1488" y="557"/>
                  </a:lnTo>
                  <a:lnTo>
                    <a:pt x="1454" y="504"/>
                  </a:lnTo>
                  <a:lnTo>
                    <a:pt x="1408" y="451"/>
                  </a:lnTo>
                  <a:lnTo>
                    <a:pt x="1361" y="412"/>
                  </a:lnTo>
                  <a:lnTo>
                    <a:pt x="1314" y="372"/>
                  </a:lnTo>
                  <a:lnTo>
                    <a:pt x="1254" y="332"/>
                  </a:lnTo>
                  <a:lnTo>
                    <a:pt x="1201" y="305"/>
                  </a:lnTo>
                  <a:lnTo>
                    <a:pt x="1134" y="285"/>
                  </a:lnTo>
                  <a:lnTo>
                    <a:pt x="1067" y="266"/>
                  </a:lnTo>
                  <a:lnTo>
                    <a:pt x="1001" y="259"/>
                  </a:lnTo>
                  <a:lnTo>
                    <a:pt x="934" y="252"/>
                  </a:lnTo>
                  <a:lnTo>
                    <a:pt x="934" y="252"/>
                  </a:lnTo>
                  <a:lnTo>
                    <a:pt x="860" y="259"/>
                  </a:lnTo>
                  <a:lnTo>
                    <a:pt x="794" y="266"/>
                  </a:lnTo>
                  <a:lnTo>
                    <a:pt x="727" y="285"/>
                  </a:lnTo>
                  <a:lnTo>
                    <a:pt x="667" y="305"/>
                  </a:lnTo>
                  <a:lnTo>
                    <a:pt x="607" y="332"/>
                  </a:lnTo>
                  <a:lnTo>
                    <a:pt x="554" y="372"/>
                  </a:lnTo>
                  <a:lnTo>
                    <a:pt x="500" y="412"/>
                  </a:lnTo>
                  <a:lnTo>
                    <a:pt x="453" y="451"/>
                  </a:lnTo>
                  <a:lnTo>
                    <a:pt x="413" y="504"/>
                  </a:lnTo>
                  <a:lnTo>
                    <a:pt x="373" y="557"/>
                  </a:lnTo>
                  <a:lnTo>
                    <a:pt x="340" y="617"/>
                  </a:lnTo>
                  <a:lnTo>
                    <a:pt x="313" y="677"/>
                  </a:lnTo>
                  <a:lnTo>
                    <a:pt x="293" y="743"/>
                  </a:lnTo>
                  <a:lnTo>
                    <a:pt x="280" y="810"/>
                  </a:lnTo>
                  <a:lnTo>
                    <a:pt x="267" y="883"/>
                  </a:lnTo>
                  <a:lnTo>
                    <a:pt x="267" y="956"/>
                  </a:lnTo>
                  <a:lnTo>
                    <a:pt x="267" y="956"/>
                  </a:lnTo>
                  <a:lnTo>
                    <a:pt x="267" y="1029"/>
                  </a:lnTo>
                  <a:lnTo>
                    <a:pt x="280" y="1102"/>
                  </a:lnTo>
                  <a:lnTo>
                    <a:pt x="293" y="1168"/>
                  </a:lnTo>
                  <a:lnTo>
                    <a:pt x="313" y="1234"/>
                  </a:lnTo>
                  <a:lnTo>
                    <a:pt x="340" y="1294"/>
                  </a:lnTo>
                  <a:lnTo>
                    <a:pt x="373" y="1354"/>
                  </a:lnTo>
                  <a:lnTo>
                    <a:pt x="413" y="1407"/>
                  </a:lnTo>
                  <a:lnTo>
                    <a:pt x="453" y="1460"/>
                  </a:lnTo>
                  <a:lnTo>
                    <a:pt x="500" y="1500"/>
                  </a:lnTo>
                  <a:lnTo>
                    <a:pt x="554" y="1539"/>
                  </a:lnTo>
                  <a:lnTo>
                    <a:pt x="607" y="1579"/>
                  </a:lnTo>
                  <a:lnTo>
                    <a:pt x="667" y="1606"/>
                  </a:lnTo>
                  <a:lnTo>
                    <a:pt x="727" y="1626"/>
                  </a:lnTo>
                  <a:lnTo>
                    <a:pt x="794" y="1646"/>
                  </a:lnTo>
                  <a:lnTo>
                    <a:pt x="860" y="1652"/>
                  </a:lnTo>
                  <a:lnTo>
                    <a:pt x="934" y="1659"/>
                  </a:lnTo>
                  <a:lnTo>
                    <a:pt x="934" y="1659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3" name="Freeform 33"/>
            <p:cNvSpPr>
              <a:spLocks/>
            </p:cNvSpPr>
            <p:nvPr/>
          </p:nvSpPr>
          <p:spPr bwMode="auto">
            <a:xfrm>
              <a:off x="29041725" y="1922463"/>
              <a:ext cx="2509838" cy="2959100"/>
            </a:xfrm>
            <a:custGeom>
              <a:avLst/>
              <a:gdLst>
                <a:gd name="T0" fmla="*/ 273 w 1581"/>
                <a:gd name="T1" fmla="*/ 498 h 1864"/>
                <a:gd name="T2" fmla="*/ 273 w 1581"/>
                <a:gd name="T3" fmla="*/ 1864 h 1864"/>
                <a:gd name="T4" fmla="*/ 0 w 1581"/>
                <a:gd name="T5" fmla="*/ 1864 h 1864"/>
                <a:gd name="T6" fmla="*/ 0 w 1581"/>
                <a:gd name="T7" fmla="*/ 0 h 1864"/>
                <a:gd name="T8" fmla="*/ 193 w 1581"/>
                <a:gd name="T9" fmla="*/ 0 h 1864"/>
                <a:gd name="T10" fmla="*/ 1314 w 1581"/>
                <a:gd name="T11" fmla="*/ 1367 h 1864"/>
                <a:gd name="T12" fmla="*/ 1314 w 1581"/>
                <a:gd name="T13" fmla="*/ 0 h 1864"/>
                <a:gd name="T14" fmla="*/ 1581 w 1581"/>
                <a:gd name="T15" fmla="*/ 0 h 1864"/>
                <a:gd name="T16" fmla="*/ 1581 w 1581"/>
                <a:gd name="T17" fmla="*/ 1864 h 1864"/>
                <a:gd name="T18" fmla="*/ 1394 w 1581"/>
                <a:gd name="T19" fmla="*/ 1864 h 1864"/>
                <a:gd name="T20" fmla="*/ 273 w 1581"/>
                <a:gd name="T21" fmla="*/ 49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81" h="1864">
                  <a:moveTo>
                    <a:pt x="273" y="498"/>
                  </a:moveTo>
                  <a:lnTo>
                    <a:pt x="273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193" y="0"/>
                  </a:lnTo>
                  <a:lnTo>
                    <a:pt x="1314" y="1367"/>
                  </a:lnTo>
                  <a:lnTo>
                    <a:pt x="1314" y="0"/>
                  </a:lnTo>
                  <a:lnTo>
                    <a:pt x="1581" y="0"/>
                  </a:lnTo>
                  <a:lnTo>
                    <a:pt x="1581" y="1864"/>
                  </a:lnTo>
                  <a:lnTo>
                    <a:pt x="1394" y="1864"/>
                  </a:lnTo>
                  <a:lnTo>
                    <a:pt x="273" y="498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5" name="Rectangle 34"/>
            <p:cNvSpPr>
              <a:spLocks noChangeArrowheads="1"/>
            </p:cNvSpPr>
            <p:nvPr/>
          </p:nvSpPr>
          <p:spPr bwMode="auto">
            <a:xfrm>
              <a:off x="1901825" y="2901950"/>
              <a:ext cx="423863" cy="1979613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6" name="Rectangle 35"/>
            <p:cNvSpPr>
              <a:spLocks noChangeArrowheads="1"/>
            </p:cNvSpPr>
            <p:nvPr/>
          </p:nvSpPr>
          <p:spPr bwMode="auto">
            <a:xfrm>
              <a:off x="2962275" y="1922463"/>
              <a:ext cx="423863" cy="2959100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4021137" y="942975"/>
              <a:ext cx="423863" cy="3938588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8" name="Freeform 37"/>
            <p:cNvSpPr>
              <a:spLocks/>
            </p:cNvSpPr>
            <p:nvPr/>
          </p:nvSpPr>
          <p:spPr bwMode="auto">
            <a:xfrm>
              <a:off x="4773612" y="1922463"/>
              <a:ext cx="4310063" cy="2959100"/>
            </a:xfrm>
            <a:custGeom>
              <a:avLst/>
              <a:gdLst>
                <a:gd name="T0" fmla="*/ 887 w 2715"/>
                <a:gd name="T1" fmla="*/ 1864 h 1864"/>
                <a:gd name="T2" fmla="*/ 720 w 2715"/>
                <a:gd name="T3" fmla="*/ 1864 h 1864"/>
                <a:gd name="T4" fmla="*/ 0 w 2715"/>
                <a:gd name="T5" fmla="*/ 0 h 1864"/>
                <a:gd name="T6" fmla="*/ 287 w 2715"/>
                <a:gd name="T7" fmla="*/ 0 h 1864"/>
                <a:gd name="T8" fmla="*/ 807 w 2715"/>
                <a:gd name="T9" fmla="*/ 1347 h 1864"/>
                <a:gd name="T10" fmla="*/ 1261 w 2715"/>
                <a:gd name="T11" fmla="*/ 0 h 1864"/>
                <a:gd name="T12" fmla="*/ 1454 w 2715"/>
                <a:gd name="T13" fmla="*/ 0 h 1864"/>
                <a:gd name="T14" fmla="*/ 1908 w 2715"/>
                <a:gd name="T15" fmla="*/ 1347 h 1864"/>
                <a:gd name="T16" fmla="*/ 2429 w 2715"/>
                <a:gd name="T17" fmla="*/ 0 h 1864"/>
                <a:gd name="T18" fmla="*/ 2715 w 2715"/>
                <a:gd name="T19" fmla="*/ 0 h 1864"/>
                <a:gd name="T20" fmla="*/ 1995 w 2715"/>
                <a:gd name="T21" fmla="*/ 1864 h 1864"/>
                <a:gd name="T22" fmla="*/ 1828 w 2715"/>
                <a:gd name="T23" fmla="*/ 1864 h 1864"/>
                <a:gd name="T24" fmla="*/ 1361 w 2715"/>
                <a:gd name="T25" fmla="*/ 484 h 1864"/>
                <a:gd name="T26" fmla="*/ 887 w 2715"/>
                <a:gd name="T27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15" h="1864">
                  <a:moveTo>
                    <a:pt x="887" y="1864"/>
                  </a:moveTo>
                  <a:lnTo>
                    <a:pt x="720" y="1864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807" y="1347"/>
                  </a:lnTo>
                  <a:lnTo>
                    <a:pt x="1261" y="0"/>
                  </a:lnTo>
                  <a:lnTo>
                    <a:pt x="1454" y="0"/>
                  </a:lnTo>
                  <a:lnTo>
                    <a:pt x="1908" y="1347"/>
                  </a:lnTo>
                  <a:lnTo>
                    <a:pt x="2429" y="0"/>
                  </a:lnTo>
                  <a:lnTo>
                    <a:pt x="2715" y="0"/>
                  </a:lnTo>
                  <a:lnTo>
                    <a:pt x="1995" y="1864"/>
                  </a:lnTo>
                  <a:lnTo>
                    <a:pt x="1828" y="1864"/>
                  </a:lnTo>
                  <a:lnTo>
                    <a:pt x="1361" y="484"/>
                  </a:lnTo>
                  <a:lnTo>
                    <a:pt x="887" y="1864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9" name="Freeform 38"/>
            <p:cNvSpPr>
              <a:spLocks/>
            </p:cNvSpPr>
            <p:nvPr/>
          </p:nvSpPr>
          <p:spPr bwMode="auto">
            <a:xfrm>
              <a:off x="24433213" y="1922463"/>
              <a:ext cx="4300538" cy="2959100"/>
            </a:xfrm>
            <a:custGeom>
              <a:avLst/>
              <a:gdLst>
                <a:gd name="T0" fmla="*/ 887 w 2709"/>
                <a:gd name="T1" fmla="*/ 1864 h 1864"/>
                <a:gd name="T2" fmla="*/ 714 w 2709"/>
                <a:gd name="T3" fmla="*/ 1864 h 1864"/>
                <a:gd name="T4" fmla="*/ 0 w 2709"/>
                <a:gd name="T5" fmla="*/ 0 h 1864"/>
                <a:gd name="T6" fmla="*/ 287 w 2709"/>
                <a:gd name="T7" fmla="*/ 0 h 1864"/>
                <a:gd name="T8" fmla="*/ 801 w 2709"/>
                <a:gd name="T9" fmla="*/ 1347 h 1864"/>
                <a:gd name="T10" fmla="*/ 1261 w 2709"/>
                <a:gd name="T11" fmla="*/ 0 h 1864"/>
                <a:gd name="T12" fmla="*/ 1448 w 2709"/>
                <a:gd name="T13" fmla="*/ 0 h 1864"/>
                <a:gd name="T14" fmla="*/ 1908 w 2709"/>
                <a:gd name="T15" fmla="*/ 1347 h 1864"/>
                <a:gd name="T16" fmla="*/ 2422 w 2709"/>
                <a:gd name="T17" fmla="*/ 0 h 1864"/>
                <a:gd name="T18" fmla="*/ 2709 w 2709"/>
                <a:gd name="T19" fmla="*/ 0 h 1864"/>
                <a:gd name="T20" fmla="*/ 1995 w 2709"/>
                <a:gd name="T21" fmla="*/ 1864 h 1864"/>
                <a:gd name="T22" fmla="*/ 1822 w 2709"/>
                <a:gd name="T23" fmla="*/ 1864 h 1864"/>
                <a:gd name="T24" fmla="*/ 1355 w 2709"/>
                <a:gd name="T25" fmla="*/ 484 h 1864"/>
                <a:gd name="T26" fmla="*/ 887 w 2709"/>
                <a:gd name="T27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9" h="1864">
                  <a:moveTo>
                    <a:pt x="887" y="1864"/>
                  </a:moveTo>
                  <a:lnTo>
                    <a:pt x="714" y="1864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801" y="1347"/>
                  </a:lnTo>
                  <a:lnTo>
                    <a:pt x="1261" y="0"/>
                  </a:lnTo>
                  <a:lnTo>
                    <a:pt x="1448" y="0"/>
                  </a:lnTo>
                  <a:lnTo>
                    <a:pt x="1908" y="1347"/>
                  </a:lnTo>
                  <a:lnTo>
                    <a:pt x="2422" y="0"/>
                  </a:lnTo>
                  <a:lnTo>
                    <a:pt x="2709" y="0"/>
                  </a:lnTo>
                  <a:lnTo>
                    <a:pt x="1995" y="1864"/>
                  </a:lnTo>
                  <a:lnTo>
                    <a:pt x="1822" y="1864"/>
                  </a:lnTo>
                  <a:lnTo>
                    <a:pt x="1355" y="484"/>
                  </a:lnTo>
                  <a:lnTo>
                    <a:pt x="887" y="1864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0" name="Freeform 39"/>
            <p:cNvSpPr>
              <a:spLocks noEditPoints="1"/>
            </p:cNvSpPr>
            <p:nvPr/>
          </p:nvSpPr>
          <p:spPr bwMode="auto">
            <a:xfrm>
              <a:off x="11563350" y="1922463"/>
              <a:ext cx="2244725" cy="2959100"/>
            </a:xfrm>
            <a:custGeom>
              <a:avLst/>
              <a:gdLst>
                <a:gd name="T0" fmla="*/ 634 w 1414"/>
                <a:gd name="T1" fmla="*/ 0 h 1864"/>
                <a:gd name="T2" fmla="*/ 774 w 1414"/>
                <a:gd name="T3" fmla="*/ 13 h 1864"/>
                <a:gd name="T4" fmla="*/ 887 w 1414"/>
                <a:gd name="T5" fmla="*/ 40 h 1864"/>
                <a:gd name="T6" fmla="*/ 981 w 1414"/>
                <a:gd name="T7" fmla="*/ 86 h 1864"/>
                <a:gd name="T8" fmla="*/ 1054 w 1414"/>
                <a:gd name="T9" fmla="*/ 153 h 1864"/>
                <a:gd name="T10" fmla="*/ 1087 w 1414"/>
                <a:gd name="T11" fmla="*/ 186 h 1864"/>
                <a:gd name="T12" fmla="*/ 1141 w 1414"/>
                <a:gd name="T13" fmla="*/ 272 h 1864"/>
                <a:gd name="T14" fmla="*/ 1181 w 1414"/>
                <a:gd name="T15" fmla="*/ 358 h 1864"/>
                <a:gd name="T16" fmla="*/ 1201 w 1414"/>
                <a:gd name="T17" fmla="*/ 464 h 1864"/>
                <a:gd name="T18" fmla="*/ 1201 w 1414"/>
                <a:gd name="T19" fmla="*/ 518 h 1864"/>
                <a:gd name="T20" fmla="*/ 1194 w 1414"/>
                <a:gd name="T21" fmla="*/ 610 h 1864"/>
                <a:gd name="T22" fmla="*/ 1168 w 1414"/>
                <a:gd name="T23" fmla="*/ 697 h 1864"/>
                <a:gd name="T24" fmla="*/ 1134 w 1414"/>
                <a:gd name="T25" fmla="*/ 776 h 1864"/>
                <a:gd name="T26" fmla="*/ 1081 w 1414"/>
                <a:gd name="T27" fmla="*/ 843 h 1864"/>
                <a:gd name="T28" fmla="*/ 941 w 1414"/>
                <a:gd name="T29" fmla="*/ 949 h 1864"/>
                <a:gd name="T30" fmla="*/ 767 w 1414"/>
                <a:gd name="T31" fmla="*/ 1009 h 1864"/>
                <a:gd name="T32" fmla="*/ 1094 w 1414"/>
                <a:gd name="T33" fmla="*/ 1864 h 1864"/>
                <a:gd name="T34" fmla="*/ 267 w 1414"/>
                <a:gd name="T35" fmla="*/ 1028 h 1864"/>
                <a:gd name="T36" fmla="*/ 0 w 1414"/>
                <a:gd name="T37" fmla="*/ 1864 h 1864"/>
                <a:gd name="T38" fmla="*/ 634 w 1414"/>
                <a:gd name="T39" fmla="*/ 0 h 1864"/>
                <a:gd name="T40" fmla="*/ 620 w 1414"/>
                <a:gd name="T41" fmla="*/ 770 h 1864"/>
                <a:gd name="T42" fmla="*/ 707 w 1414"/>
                <a:gd name="T43" fmla="*/ 770 h 1864"/>
                <a:gd name="T44" fmla="*/ 827 w 1414"/>
                <a:gd name="T45" fmla="*/ 723 h 1864"/>
                <a:gd name="T46" fmla="*/ 867 w 1414"/>
                <a:gd name="T47" fmla="*/ 690 h 1864"/>
                <a:gd name="T48" fmla="*/ 921 w 1414"/>
                <a:gd name="T49" fmla="*/ 610 h 1864"/>
                <a:gd name="T50" fmla="*/ 934 w 1414"/>
                <a:gd name="T51" fmla="*/ 511 h 1864"/>
                <a:gd name="T52" fmla="*/ 934 w 1414"/>
                <a:gd name="T53" fmla="*/ 458 h 1864"/>
                <a:gd name="T54" fmla="*/ 894 w 1414"/>
                <a:gd name="T55" fmla="*/ 372 h 1864"/>
                <a:gd name="T56" fmla="*/ 867 w 1414"/>
                <a:gd name="T57" fmla="*/ 338 h 1864"/>
                <a:gd name="T58" fmla="*/ 774 w 1414"/>
                <a:gd name="T59" fmla="*/ 279 h 1864"/>
                <a:gd name="T60" fmla="*/ 620 w 1414"/>
                <a:gd name="T61" fmla="*/ 252 h 1864"/>
                <a:gd name="T62" fmla="*/ 267 w 1414"/>
                <a:gd name="T63" fmla="*/ 77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4" h="1864">
                  <a:moveTo>
                    <a:pt x="634" y="0"/>
                  </a:moveTo>
                  <a:lnTo>
                    <a:pt x="634" y="0"/>
                  </a:lnTo>
                  <a:lnTo>
                    <a:pt x="707" y="7"/>
                  </a:lnTo>
                  <a:lnTo>
                    <a:pt x="774" y="13"/>
                  </a:lnTo>
                  <a:lnTo>
                    <a:pt x="827" y="27"/>
                  </a:lnTo>
                  <a:lnTo>
                    <a:pt x="887" y="40"/>
                  </a:lnTo>
                  <a:lnTo>
                    <a:pt x="934" y="60"/>
                  </a:lnTo>
                  <a:lnTo>
                    <a:pt x="981" y="86"/>
                  </a:lnTo>
                  <a:lnTo>
                    <a:pt x="1021" y="119"/>
                  </a:lnTo>
                  <a:lnTo>
                    <a:pt x="1054" y="153"/>
                  </a:lnTo>
                  <a:lnTo>
                    <a:pt x="1054" y="153"/>
                  </a:lnTo>
                  <a:lnTo>
                    <a:pt x="1087" y="186"/>
                  </a:lnTo>
                  <a:lnTo>
                    <a:pt x="1114" y="226"/>
                  </a:lnTo>
                  <a:lnTo>
                    <a:pt x="1141" y="272"/>
                  </a:lnTo>
                  <a:lnTo>
                    <a:pt x="1161" y="312"/>
                  </a:lnTo>
                  <a:lnTo>
                    <a:pt x="1181" y="358"/>
                  </a:lnTo>
                  <a:lnTo>
                    <a:pt x="1194" y="411"/>
                  </a:lnTo>
                  <a:lnTo>
                    <a:pt x="1201" y="464"/>
                  </a:lnTo>
                  <a:lnTo>
                    <a:pt x="1201" y="518"/>
                  </a:lnTo>
                  <a:lnTo>
                    <a:pt x="1201" y="518"/>
                  </a:lnTo>
                  <a:lnTo>
                    <a:pt x="1201" y="564"/>
                  </a:lnTo>
                  <a:lnTo>
                    <a:pt x="1194" y="610"/>
                  </a:lnTo>
                  <a:lnTo>
                    <a:pt x="1188" y="657"/>
                  </a:lnTo>
                  <a:lnTo>
                    <a:pt x="1168" y="697"/>
                  </a:lnTo>
                  <a:lnTo>
                    <a:pt x="1154" y="737"/>
                  </a:lnTo>
                  <a:lnTo>
                    <a:pt x="1134" y="776"/>
                  </a:lnTo>
                  <a:lnTo>
                    <a:pt x="1107" y="810"/>
                  </a:lnTo>
                  <a:lnTo>
                    <a:pt x="1081" y="843"/>
                  </a:lnTo>
                  <a:lnTo>
                    <a:pt x="1014" y="902"/>
                  </a:lnTo>
                  <a:lnTo>
                    <a:pt x="941" y="949"/>
                  </a:lnTo>
                  <a:lnTo>
                    <a:pt x="861" y="989"/>
                  </a:lnTo>
                  <a:lnTo>
                    <a:pt x="767" y="1009"/>
                  </a:lnTo>
                  <a:lnTo>
                    <a:pt x="1414" y="1864"/>
                  </a:lnTo>
                  <a:lnTo>
                    <a:pt x="1094" y="1864"/>
                  </a:lnTo>
                  <a:lnTo>
                    <a:pt x="460" y="1028"/>
                  </a:lnTo>
                  <a:lnTo>
                    <a:pt x="267" y="1028"/>
                  </a:lnTo>
                  <a:lnTo>
                    <a:pt x="267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34" y="0"/>
                  </a:lnTo>
                  <a:close/>
                  <a:moveTo>
                    <a:pt x="267" y="770"/>
                  </a:moveTo>
                  <a:lnTo>
                    <a:pt x="620" y="770"/>
                  </a:lnTo>
                  <a:lnTo>
                    <a:pt x="620" y="770"/>
                  </a:lnTo>
                  <a:lnTo>
                    <a:pt x="707" y="770"/>
                  </a:lnTo>
                  <a:lnTo>
                    <a:pt x="774" y="750"/>
                  </a:lnTo>
                  <a:lnTo>
                    <a:pt x="827" y="723"/>
                  </a:lnTo>
                  <a:lnTo>
                    <a:pt x="867" y="690"/>
                  </a:lnTo>
                  <a:lnTo>
                    <a:pt x="867" y="690"/>
                  </a:lnTo>
                  <a:lnTo>
                    <a:pt x="894" y="657"/>
                  </a:lnTo>
                  <a:lnTo>
                    <a:pt x="921" y="610"/>
                  </a:lnTo>
                  <a:lnTo>
                    <a:pt x="934" y="564"/>
                  </a:lnTo>
                  <a:lnTo>
                    <a:pt x="934" y="511"/>
                  </a:lnTo>
                  <a:lnTo>
                    <a:pt x="934" y="511"/>
                  </a:lnTo>
                  <a:lnTo>
                    <a:pt x="934" y="458"/>
                  </a:lnTo>
                  <a:lnTo>
                    <a:pt x="921" y="411"/>
                  </a:lnTo>
                  <a:lnTo>
                    <a:pt x="894" y="372"/>
                  </a:lnTo>
                  <a:lnTo>
                    <a:pt x="867" y="338"/>
                  </a:lnTo>
                  <a:lnTo>
                    <a:pt x="867" y="338"/>
                  </a:lnTo>
                  <a:lnTo>
                    <a:pt x="827" y="305"/>
                  </a:lnTo>
                  <a:lnTo>
                    <a:pt x="774" y="279"/>
                  </a:lnTo>
                  <a:lnTo>
                    <a:pt x="707" y="259"/>
                  </a:lnTo>
                  <a:lnTo>
                    <a:pt x="620" y="252"/>
                  </a:lnTo>
                  <a:lnTo>
                    <a:pt x="267" y="252"/>
                  </a:lnTo>
                  <a:lnTo>
                    <a:pt x="267" y="770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" name="Freeform 40"/>
            <p:cNvSpPr>
              <a:spLocks noEditPoints="1"/>
            </p:cNvSpPr>
            <p:nvPr/>
          </p:nvSpPr>
          <p:spPr bwMode="auto">
            <a:xfrm>
              <a:off x="19338925" y="1922463"/>
              <a:ext cx="2255838" cy="2959100"/>
            </a:xfrm>
            <a:custGeom>
              <a:avLst/>
              <a:gdLst>
                <a:gd name="T0" fmla="*/ 633 w 1421"/>
                <a:gd name="T1" fmla="*/ 0 h 1864"/>
                <a:gd name="T2" fmla="*/ 774 w 1421"/>
                <a:gd name="T3" fmla="*/ 13 h 1864"/>
                <a:gd name="T4" fmla="*/ 887 w 1421"/>
                <a:gd name="T5" fmla="*/ 40 h 1864"/>
                <a:gd name="T6" fmla="*/ 980 w 1421"/>
                <a:gd name="T7" fmla="*/ 86 h 1864"/>
                <a:gd name="T8" fmla="*/ 1060 w 1421"/>
                <a:gd name="T9" fmla="*/ 153 h 1864"/>
                <a:gd name="T10" fmla="*/ 1094 w 1421"/>
                <a:gd name="T11" fmla="*/ 186 h 1864"/>
                <a:gd name="T12" fmla="*/ 1147 w 1421"/>
                <a:gd name="T13" fmla="*/ 272 h 1864"/>
                <a:gd name="T14" fmla="*/ 1181 w 1421"/>
                <a:gd name="T15" fmla="*/ 358 h 1864"/>
                <a:gd name="T16" fmla="*/ 1201 w 1421"/>
                <a:gd name="T17" fmla="*/ 464 h 1864"/>
                <a:gd name="T18" fmla="*/ 1207 w 1421"/>
                <a:gd name="T19" fmla="*/ 518 h 1864"/>
                <a:gd name="T20" fmla="*/ 1194 w 1421"/>
                <a:gd name="T21" fmla="*/ 610 h 1864"/>
                <a:gd name="T22" fmla="*/ 1174 w 1421"/>
                <a:gd name="T23" fmla="*/ 697 h 1864"/>
                <a:gd name="T24" fmla="*/ 1134 w 1421"/>
                <a:gd name="T25" fmla="*/ 776 h 1864"/>
                <a:gd name="T26" fmla="*/ 1080 w 1421"/>
                <a:gd name="T27" fmla="*/ 843 h 1864"/>
                <a:gd name="T28" fmla="*/ 947 w 1421"/>
                <a:gd name="T29" fmla="*/ 949 h 1864"/>
                <a:gd name="T30" fmla="*/ 774 w 1421"/>
                <a:gd name="T31" fmla="*/ 1009 h 1864"/>
                <a:gd name="T32" fmla="*/ 1094 w 1421"/>
                <a:gd name="T33" fmla="*/ 1864 h 1864"/>
                <a:gd name="T34" fmla="*/ 266 w 1421"/>
                <a:gd name="T35" fmla="*/ 1028 h 1864"/>
                <a:gd name="T36" fmla="*/ 0 w 1421"/>
                <a:gd name="T37" fmla="*/ 1864 h 1864"/>
                <a:gd name="T38" fmla="*/ 633 w 1421"/>
                <a:gd name="T39" fmla="*/ 0 h 1864"/>
                <a:gd name="T40" fmla="*/ 620 w 1421"/>
                <a:gd name="T41" fmla="*/ 770 h 1864"/>
                <a:gd name="T42" fmla="*/ 707 w 1421"/>
                <a:gd name="T43" fmla="*/ 770 h 1864"/>
                <a:gd name="T44" fmla="*/ 827 w 1421"/>
                <a:gd name="T45" fmla="*/ 723 h 1864"/>
                <a:gd name="T46" fmla="*/ 874 w 1421"/>
                <a:gd name="T47" fmla="*/ 690 h 1864"/>
                <a:gd name="T48" fmla="*/ 920 w 1421"/>
                <a:gd name="T49" fmla="*/ 610 h 1864"/>
                <a:gd name="T50" fmla="*/ 940 w 1421"/>
                <a:gd name="T51" fmla="*/ 511 h 1864"/>
                <a:gd name="T52" fmla="*/ 934 w 1421"/>
                <a:gd name="T53" fmla="*/ 458 h 1864"/>
                <a:gd name="T54" fmla="*/ 900 w 1421"/>
                <a:gd name="T55" fmla="*/ 372 h 1864"/>
                <a:gd name="T56" fmla="*/ 874 w 1421"/>
                <a:gd name="T57" fmla="*/ 338 h 1864"/>
                <a:gd name="T58" fmla="*/ 780 w 1421"/>
                <a:gd name="T59" fmla="*/ 279 h 1864"/>
                <a:gd name="T60" fmla="*/ 620 w 1421"/>
                <a:gd name="T61" fmla="*/ 252 h 1864"/>
                <a:gd name="T62" fmla="*/ 266 w 1421"/>
                <a:gd name="T63" fmla="*/ 77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1" h="1864">
                  <a:moveTo>
                    <a:pt x="633" y="0"/>
                  </a:moveTo>
                  <a:lnTo>
                    <a:pt x="633" y="0"/>
                  </a:lnTo>
                  <a:lnTo>
                    <a:pt x="707" y="7"/>
                  </a:lnTo>
                  <a:lnTo>
                    <a:pt x="774" y="13"/>
                  </a:lnTo>
                  <a:lnTo>
                    <a:pt x="834" y="27"/>
                  </a:lnTo>
                  <a:lnTo>
                    <a:pt x="887" y="40"/>
                  </a:lnTo>
                  <a:lnTo>
                    <a:pt x="934" y="60"/>
                  </a:lnTo>
                  <a:lnTo>
                    <a:pt x="980" y="86"/>
                  </a:lnTo>
                  <a:lnTo>
                    <a:pt x="1020" y="119"/>
                  </a:lnTo>
                  <a:lnTo>
                    <a:pt x="1060" y="153"/>
                  </a:lnTo>
                  <a:lnTo>
                    <a:pt x="1060" y="153"/>
                  </a:lnTo>
                  <a:lnTo>
                    <a:pt x="1094" y="186"/>
                  </a:lnTo>
                  <a:lnTo>
                    <a:pt x="1121" y="226"/>
                  </a:lnTo>
                  <a:lnTo>
                    <a:pt x="1147" y="272"/>
                  </a:lnTo>
                  <a:lnTo>
                    <a:pt x="1167" y="312"/>
                  </a:lnTo>
                  <a:lnTo>
                    <a:pt x="1181" y="358"/>
                  </a:lnTo>
                  <a:lnTo>
                    <a:pt x="1194" y="411"/>
                  </a:lnTo>
                  <a:lnTo>
                    <a:pt x="1201" y="464"/>
                  </a:lnTo>
                  <a:lnTo>
                    <a:pt x="1207" y="518"/>
                  </a:lnTo>
                  <a:lnTo>
                    <a:pt x="1207" y="518"/>
                  </a:lnTo>
                  <a:lnTo>
                    <a:pt x="1201" y="564"/>
                  </a:lnTo>
                  <a:lnTo>
                    <a:pt x="1194" y="610"/>
                  </a:lnTo>
                  <a:lnTo>
                    <a:pt x="1187" y="657"/>
                  </a:lnTo>
                  <a:lnTo>
                    <a:pt x="1174" y="697"/>
                  </a:lnTo>
                  <a:lnTo>
                    <a:pt x="1154" y="737"/>
                  </a:lnTo>
                  <a:lnTo>
                    <a:pt x="1134" y="776"/>
                  </a:lnTo>
                  <a:lnTo>
                    <a:pt x="1107" y="810"/>
                  </a:lnTo>
                  <a:lnTo>
                    <a:pt x="1080" y="843"/>
                  </a:lnTo>
                  <a:lnTo>
                    <a:pt x="1020" y="902"/>
                  </a:lnTo>
                  <a:lnTo>
                    <a:pt x="947" y="949"/>
                  </a:lnTo>
                  <a:lnTo>
                    <a:pt x="860" y="989"/>
                  </a:lnTo>
                  <a:lnTo>
                    <a:pt x="774" y="1009"/>
                  </a:lnTo>
                  <a:lnTo>
                    <a:pt x="1421" y="1864"/>
                  </a:lnTo>
                  <a:lnTo>
                    <a:pt x="1094" y="1864"/>
                  </a:lnTo>
                  <a:lnTo>
                    <a:pt x="460" y="1028"/>
                  </a:lnTo>
                  <a:lnTo>
                    <a:pt x="266" y="1028"/>
                  </a:lnTo>
                  <a:lnTo>
                    <a:pt x="266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33" y="0"/>
                  </a:lnTo>
                  <a:close/>
                  <a:moveTo>
                    <a:pt x="266" y="770"/>
                  </a:moveTo>
                  <a:lnTo>
                    <a:pt x="620" y="770"/>
                  </a:lnTo>
                  <a:lnTo>
                    <a:pt x="620" y="770"/>
                  </a:lnTo>
                  <a:lnTo>
                    <a:pt x="707" y="770"/>
                  </a:lnTo>
                  <a:lnTo>
                    <a:pt x="780" y="750"/>
                  </a:lnTo>
                  <a:lnTo>
                    <a:pt x="827" y="723"/>
                  </a:lnTo>
                  <a:lnTo>
                    <a:pt x="874" y="690"/>
                  </a:lnTo>
                  <a:lnTo>
                    <a:pt x="874" y="690"/>
                  </a:lnTo>
                  <a:lnTo>
                    <a:pt x="900" y="657"/>
                  </a:lnTo>
                  <a:lnTo>
                    <a:pt x="920" y="610"/>
                  </a:lnTo>
                  <a:lnTo>
                    <a:pt x="934" y="564"/>
                  </a:lnTo>
                  <a:lnTo>
                    <a:pt x="940" y="511"/>
                  </a:lnTo>
                  <a:lnTo>
                    <a:pt x="940" y="511"/>
                  </a:lnTo>
                  <a:lnTo>
                    <a:pt x="934" y="458"/>
                  </a:lnTo>
                  <a:lnTo>
                    <a:pt x="920" y="411"/>
                  </a:lnTo>
                  <a:lnTo>
                    <a:pt x="900" y="372"/>
                  </a:lnTo>
                  <a:lnTo>
                    <a:pt x="874" y="338"/>
                  </a:lnTo>
                  <a:lnTo>
                    <a:pt x="874" y="338"/>
                  </a:lnTo>
                  <a:lnTo>
                    <a:pt x="827" y="305"/>
                  </a:lnTo>
                  <a:lnTo>
                    <a:pt x="780" y="279"/>
                  </a:lnTo>
                  <a:lnTo>
                    <a:pt x="707" y="259"/>
                  </a:lnTo>
                  <a:lnTo>
                    <a:pt x="620" y="252"/>
                  </a:lnTo>
                  <a:lnTo>
                    <a:pt x="266" y="252"/>
                  </a:lnTo>
                  <a:lnTo>
                    <a:pt x="266" y="770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2" name="Freeform 41"/>
            <p:cNvSpPr>
              <a:spLocks noEditPoints="1"/>
            </p:cNvSpPr>
            <p:nvPr/>
          </p:nvSpPr>
          <p:spPr bwMode="auto">
            <a:xfrm>
              <a:off x="16944975" y="1922463"/>
              <a:ext cx="2085975" cy="2959100"/>
            </a:xfrm>
            <a:custGeom>
              <a:avLst/>
              <a:gdLst>
                <a:gd name="T0" fmla="*/ 1034 w 1314"/>
                <a:gd name="T1" fmla="*/ 863 h 1864"/>
                <a:gd name="T2" fmla="*/ 1147 w 1314"/>
                <a:gd name="T3" fmla="*/ 942 h 1864"/>
                <a:gd name="T4" fmla="*/ 1234 w 1314"/>
                <a:gd name="T5" fmla="*/ 1042 h 1864"/>
                <a:gd name="T6" fmla="*/ 1294 w 1314"/>
                <a:gd name="T7" fmla="*/ 1174 h 1864"/>
                <a:gd name="T8" fmla="*/ 1314 w 1314"/>
                <a:gd name="T9" fmla="*/ 1320 h 1864"/>
                <a:gd name="T10" fmla="*/ 1307 w 1314"/>
                <a:gd name="T11" fmla="*/ 1373 h 1864"/>
                <a:gd name="T12" fmla="*/ 1287 w 1314"/>
                <a:gd name="T13" fmla="*/ 1480 h 1864"/>
                <a:gd name="T14" fmla="*/ 1247 w 1314"/>
                <a:gd name="T15" fmla="*/ 1579 h 1864"/>
                <a:gd name="T16" fmla="*/ 1194 w 1314"/>
                <a:gd name="T17" fmla="*/ 1665 h 1864"/>
                <a:gd name="T18" fmla="*/ 1161 w 1314"/>
                <a:gd name="T19" fmla="*/ 1699 h 1864"/>
                <a:gd name="T20" fmla="*/ 1074 w 1314"/>
                <a:gd name="T21" fmla="*/ 1772 h 1864"/>
                <a:gd name="T22" fmla="*/ 974 w 1314"/>
                <a:gd name="T23" fmla="*/ 1818 h 1864"/>
                <a:gd name="T24" fmla="*/ 854 w 1314"/>
                <a:gd name="T25" fmla="*/ 1851 h 1864"/>
                <a:gd name="T26" fmla="*/ 713 w 1314"/>
                <a:gd name="T27" fmla="*/ 1864 h 1864"/>
                <a:gd name="T28" fmla="*/ 0 w 1314"/>
                <a:gd name="T29" fmla="*/ 0 h 1864"/>
                <a:gd name="T30" fmla="*/ 620 w 1314"/>
                <a:gd name="T31" fmla="*/ 0 h 1864"/>
                <a:gd name="T32" fmla="*/ 760 w 1314"/>
                <a:gd name="T33" fmla="*/ 13 h 1864"/>
                <a:gd name="T34" fmla="*/ 874 w 1314"/>
                <a:gd name="T35" fmla="*/ 40 h 1864"/>
                <a:gd name="T36" fmla="*/ 967 w 1314"/>
                <a:gd name="T37" fmla="*/ 86 h 1864"/>
                <a:gd name="T38" fmla="*/ 1040 w 1314"/>
                <a:gd name="T39" fmla="*/ 139 h 1864"/>
                <a:gd name="T40" fmla="*/ 1074 w 1314"/>
                <a:gd name="T41" fmla="*/ 179 h 1864"/>
                <a:gd name="T42" fmla="*/ 1127 w 1314"/>
                <a:gd name="T43" fmla="*/ 259 h 1864"/>
                <a:gd name="T44" fmla="*/ 1167 w 1314"/>
                <a:gd name="T45" fmla="*/ 352 h 1864"/>
                <a:gd name="T46" fmla="*/ 1187 w 1314"/>
                <a:gd name="T47" fmla="*/ 458 h 1864"/>
                <a:gd name="T48" fmla="*/ 1194 w 1314"/>
                <a:gd name="T49" fmla="*/ 518 h 1864"/>
                <a:gd name="T50" fmla="*/ 1181 w 1314"/>
                <a:gd name="T51" fmla="*/ 617 h 1864"/>
                <a:gd name="T52" fmla="*/ 1147 w 1314"/>
                <a:gd name="T53" fmla="*/ 710 h 1864"/>
                <a:gd name="T54" fmla="*/ 1094 w 1314"/>
                <a:gd name="T55" fmla="*/ 790 h 1864"/>
                <a:gd name="T56" fmla="*/ 1034 w 1314"/>
                <a:gd name="T57" fmla="*/ 863 h 1864"/>
                <a:gd name="T58" fmla="*/ 266 w 1314"/>
                <a:gd name="T59" fmla="*/ 770 h 1864"/>
                <a:gd name="T60" fmla="*/ 607 w 1314"/>
                <a:gd name="T61" fmla="*/ 770 h 1864"/>
                <a:gd name="T62" fmla="*/ 760 w 1314"/>
                <a:gd name="T63" fmla="*/ 750 h 1864"/>
                <a:gd name="T64" fmla="*/ 854 w 1314"/>
                <a:gd name="T65" fmla="*/ 690 h 1864"/>
                <a:gd name="T66" fmla="*/ 887 w 1314"/>
                <a:gd name="T67" fmla="*/ 657 h 1864"/>
                <a:gd name="T68" fmla="*/ 920 w 1314"/>
                <a:gd name="T69" fmla="*/ 564 h 1864"/>
                <a:gd name="T70" fmla="*/ 927 w 1314"/>
                <a:gd name="T71" fmla="*/ 511 h 1864"/>
                <a:gd name="T72" fmla="*/ 907 w 1314"/>
                <a:gd name="T73" fmla="*/ 411 h 1864"/>
                <a:gd name="T74" fmla="*/ 854 w 1314"/>
                <a:gd name="T75" fmla="*/ 332 h 1864"/>
                <a:gd name="T76" fmla="*/ 814 w 1314"/>
                <a:gd name="T77" fmla="*/ 299 h 1864"/>
                <a:gd name="T78" fmla="*/ 693 w 1314"/>
                <a:gd name="T79" fmla="*/ 259 h 1864"/>
                <a:gd name="T80" fmla="*/ 266 w 1314"/>
                <a:gd name="T81" fmla="*/ 252 h 1864"/>
                <a:gd name="T82" fmla="*/ 266 w 1314"/>
                <a:gd name="T83" fmla="*/ 1612 h 1864"/>
                <a:gd name="T84" fmla="*/ 700 w 1314"/>
                <a:gd name="T85" fmla="*/ 1612 h 1864"/>
                <a:gd name="T86" fmla="*/ 834 w 1314"/>
                <a:gd name="T87" fmla="*/ 1599 h 1864"/>
                <a:gd name="T88" fmla="*/ 900 w 1314"/>
                <a:gd name="T89" fmla="*/ 1573 h 1864"/>
                <a:gd name="T90" fmla="*/ 974 w 1314"/>
                <a:gd name="T91" fmla="*/ 1513 h 1864"/>
                <a:gd name="T92" fmla="*/ 1000 w 1314"/>
                <a:gd name="T93" fmla="*/ 1473 h 1864"/>
                <a:gd name="T94" fmla="*/ 1040 w 1314"/>
                <a:gd name="T95" fmla="*/ 1373 h 1864"/>
                <a:gd name="T96" fmla="*/ 1047 w 1314"/>
                <a:gd name="T97" fmla="*/ 1320 h 1864"/>
                <a:gd name="T98" fmla="*/ 1027 w 1314"/>
                <a:gd name="T99" fmla="*/ 1208 h 1864"/>
                <a:gd name="T100" fmla="*/ 974 w 1314"/>
                <a:gd name="T101" fmla="*/ 1121 h 1864"/>
                <a:gd name="T102" fmla="*/ 927 w 1314"/>
                <a:gd name="T103" fmla="*/ 1082 h 1864"/>
                <a:gd name="T104" fmla="*/ 867 w 1314"/>
                <a:gd name="T105" fmla="*/ 1048 h 1864"/>
                <a:gd name="T106" fmla="*/ 794 w 1314"/>
                <a:gd name="T107" fmla="*/ 1035 h 1864"/>
                <a:gd name="T108" fmla="*/ 266 w 1314"/>
                <a:gd name="T109" fmla="*/ 102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14" h="1864">
                  <a:moveTo>
                    <a:pt x="1034" y="863"/>
                  </a:moveTo>
                  <a:lnTo>
                    <a:pt x="1034" y="863"/>
                  </a:lnTo>
                  <a:lnTo>
                    <a:pt x="1094" y="896"/>
                  </a:lnTo>
                  <a:lnTo>
                    <a:pt x="1147" y="942"/>
                  </a:lnTo>
                  <a:lnTo>
                    <a:pt x="1194" y="989"/>
                  </a:lnTo>
                  <a:lnTo>
                    <a:pt x="1234" y="1042"/>
                  </a:lnTo>
                  <a:lnTo>
                    <a:pt x="1267" y="1108"/>
                  </a:lnTo>
                  <a:lnTo>
                    <a:pt x="1294" y="1174"/>
                  </a:lnTo>
                  <a:lnTo>
                    <a:pt x="1307" y="1241"/>
                  </a:lnTo>
                  <a:lnTo>
                    <a:pt x="1314" y="1320"/>
                  </a:lnTo>
                  <a:lnTo>
                    <a:pt x="1314" y="1320"/>
                  </a:lnTo>
                  <a:lnTo>
                    <a:pt x="1307" y="1373"/>
                  </a:lnTo>
                  <a:lnTo>
                    <a:pt x="1301" y="1427"/>
                  </a:lnTo>
                  <a:lnTo>
                    <a:pt x="1287" y="1480"/>
                  </a:lnTo>
                  <a:lnTo>
                    <a:pt x="1274" y="1533"/>
                  </a:lnTo>
                  <a:lnTo>
                    <a:pt x="1247" y="1579"/>
                  </a:lnTo>
                  <a:lnTo>
                    <a:pt x="1221" y="1619"/>
                  </a:lnTo>
                  <a:lnTo>
                    <a:pt x="1194" y="1665"/>
                  </a:lnTo>
                  <a:lnTo>
                    <a:pt x="1161" y="1699"/>
                  </a:lnTo>
                  <a:lnTo>
                    <a:pt x="1161" y="1699"/>
                  </a:lnTo>
                  <a:lnTo>
                    <a:pt x="1120" y="1738"/>
                  </a:lnTo>
                  <a:lnTo>
                    <a:pt x="1074" y="1772"/>
                  </a:lnTo>
                  <a:lnTo>
                    <a:pt x="1027" y="1798"/>
                  </a:lnTo>
                  <a:lnTo>
                    <a:pt x="974" y="1818"/>
                  </a:lnTo>
                  <a:lnTo>
                    <a:pt x="920" y="1838"/>
                  </a:lnTo>
                  <a:lnTo>
                    <a:pt x="854" y="1851"/>
                  </a:lnTo>
                  <a:lnTo>
                    <a:pt x="787" y="1858"/>
                  </a:lnTo>
                  <a:lnTo>
                    <a:pt x="713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20" y="0"/>
                  </a:lnTo>
                  <a:lnTo>
                    <a:pt x="620" y="0"/>
                  </a:lnTo>
                  <a:lnTo>
                    <a:pt x="693" y="7"/>
                  </a:lnTo>
                  <a:lnTo>
                    <a:pt x="760" y="13"/>
                  </a:lnTo>
                  <a:lnTo>
                    <a:pt x="820" y="20"/>
                  </a:lnTo>
                  <a:lnTo>
                    <a:pt x="874" y="40"/>
                  </a:lnTo>
                  <a:lnTo>
                    <a:pt x="920" y="60"/>
                  </a:lnTo>
                  <a:lnTo>
                    <a:pt x="967" y="86"/>
                  </a:lnTo>
                  <a:lnTo>
                    <a:pt x="1007" y="113"/>
                  </a:lnTo>
                  <a:lnTo>
                    <a:pt x="1040" y="139"/>
                  </a:lnTo>
                  <a:lnTo>
                    <a:pt x="1040" y="139"/>
                  </a:lnTo>
                  <a:lnTo>
                    <a:pt x="1074" y="179"/>
                  </a:lnTo>
                  <a:lnTo>
                    <a:pt x="1107" y="219"/>
                  </a:lnTo>
                  <a:lnTo>
                    <a:pt x="1127" y="259"/>
                  </a:lnTo>
                  <a:lnTo>
                    <a:pt x="1154" y="305"/>
                  </a:lnTo>
                  <a:lnTo>
                    <a:pt x="1167" y="352"/>
                  </a:lnTo>
                  <a:lnTo>
                    <a:pt x="1181" y="405"/>
                  </a:lnTo>
                  <a:lnTo>
                    <a:pt x="1187" y="458"/>
                  </a:lnTo>
                  <a:lnTo>
                    <a:pt x="1194" y="518"/>
                  </a:lnTo>
                  <a:lnTo>
                    <a:pt x="1194" y="518"/>
                  </a:lnTo>
                  <a:lnTo>
                    <a:pt x="1187" y="564"/>
                  </a:lnTo>
                  <a:lnTo>
                    <a:pt x="1181" y="617"/>
                  </a:lnTo>
                  <a:lnTo>
                    <a:pt x="1167" y="664"/>
                  </a:lnTo>
                  <a:lnTo>
                    <a:pt x="1147" y="710"/>
                  </a:lnTo>
                  <a:lnTo>
                    <a:pt x="1120" y="750"/>
                  </a:lnTo>
                  <a:lnTo>
                    <a:pt x="1094" y="790"/>
                  </a:lnTo>
                  <a:lnTo>
                    <a:pt x="1067" y="829"/>
                  </a:lnTo>
                  <a:lnTo>
                    <a:pt x="1034" y="863"/>
                  </a:lnTo>
                  <a:lnTo>
                    <a:pt x="1034" y="863"/>
                  </a:lnTo>
                  <a:close/>
                  <a:moveTo>
                    <a:pt x="266" y="770"/>
                  </a:moveTo>
                  <a:lnTo>
                    <a:pt x="607" y="770"/>
                  </a:lnTo>
                  <a:lnTo>
                    <a:pt x="607" y="770"/>
                  </a:lnTo>
                  <a:lnTo>
                    <a:pt x="693" y="770"/>
                  </a:lnTo>
                  <a:lnTo>
                    <a:pt x="760" y="750"/>
                  </a:lnTo>
                  <a:lnTo>
                    <a:pt x="814" y="730"/>
                  </a:lnTo>
                  <a:lnTo>
                    <a:pt x="854" y="690"/>
                  </a:lnTo>
                  <a:lnTo>
                    <a:pt x="854" y="690"/>
                  </a:lnTo>
                  <a:lnTo>
                    <a:pt x="887" y="657"/>
                  </a:lnTo>
                  <a:lnTo>
                    <a:pt x="907" y="610"/>
                  </a:lnTo>
                  <a:lnTo>
                    <a:pt x="920" y="564"/>
                  </a:lnTo>
                  <a:lnTo>
                    <a:pt x="927" y="511"/>
                  </a:lnTo>
                  <a:lnTo>
                    <a:pt x="927" y="511"/>
                  </a:lnTo>
                  <a:lnTo>
                    <a:pt x="920" y="458"/>
                  </a:lnTo>
                  <a:lnTo>
                    <a:pt x="907" y="411"/>
                  </a:lnTo>
                  <a:lnTo>
                    <a:pt x="887" y="372"/>
                  </a:lnTo>
                  <a:lnTo>
                    <a:pt x="854" y="332"/>
                  </a:lnTo>
                  <a:lnTo>
                    <a:pt x="854" y="332"/>
                  </a:lnTo>
                  <a:lnTo>
                    <a:pt x="814" y="299"/>
                  </a:lnTo>
                  <a:lnTo>
                    <a:pt x="760" y="272"/>
                  </a:lnTo>
                  <a:lnTo>
                    <a:pt x="693" y="259"/>
                  </a:lnTo>
                  <a:lnTo>
                    <a:pt x="607" y="252"/>
                  </a:lnTo>
                  <a:lnTo>
                    <a:pt x="266" y="252"/>
                  </a:lnTo>
                  <a:lnTo>
                    <a:pt x="266" y="770"/>
                  </a:lnTo>
                  <a:close/>
                  <a:moveTo>
                    <a:pt x="266" y="1612"/>
                  </a:moveTo>
                  <a:lnTo>
                    <a:pt x="700" y="1612"/>
                  </a:lnTo>
                  <a:lnTo>
                    <a:pt x="700" y="1612"/>
                  </a:lnTo>
                  <a:lnTo>
                    <a:pt x="794" y="1606"/>
                  </a:lnTo>
                  <a:lnTo>
                    <a:pt x="834" y="1599"/>
                  </a:lnTo>
                  <a:lnTo>
                    <a:pt x="867" y="1586"/>
                  </a:lnTo>
                  <a:lnTo>
                    <a:pt x="900" y="1573"/>
                  </a:lnTo>
                  <a:lnTo>
                    <a:pt x="927" y="1553"/>
                  </a:lnTo>
                  <a:lnTo>
                    <a:pt x="974" y="1513"/>
                  </a:lnTo>
                  <a:lnTo>
                    <a:pt x="974" y="1513"/>
                  </a:lnTo>
                  <a:lnTo>
                    <a:pt x="1000" y="1473"/>
                  </a:lnTo>
                  <a:lnTo>
                    <a:pt x="1027" y="1427"/>
                  </a:lnTo>
                  <a:lnTo>
                    <a:pt x="1040" y="1373"/>
                  </a:lnTo>
                  <a:lnTo>
                    <a:pt x="1047" y="1320"/>
                  </a:lnTo>
                  <a:lnTo>
                    <a:pt x="1047" y="1320"/>
                  </a:lnTo>
                  <a:lnTo>
                    <a:pt x="1040" y="1261"/>
                  </a:lnTo>
                  <a:lnTo>
                    <a:pt x="1027" y="1208"/>
                  </a:lnTo>
                  <a:lnTo>
                    <a:pt x="1000" y="1161"/>
                  </a:lnTo>
                  <a:lnTo>
                    <a:pt x="974" y="1121"/>
                  </a:lnTo>
                  <a:lnTo>
                    <a:pt x="974" y="1121"/>
                  </a:lnTo>
                  <a:lnTo>
                    <a:pt x="927" y="1082"/>
                  </a:lnTo>
                  <a:lnTo>
                    <a:pt x="900" y="1068"/>
                  </a:lnTo>
                  <a:lnTo>
                    <a:pt x="867" y="1048"/>
                  </a:lnTo>
                  <a:lnTo>
                    <a:pt x="834" y="1042"/>
                  </a:lnTo>
                  <a:lnTo>
                    <a:pt x="794" y="1035"/>
                  </a:lnTo>
                  <a:lnTo>
                    <a:pt x="700" y="1028"/>
                  </a:lnTo>
                  <a:lnTo>
                    <a:pt x="266" y="1028"/>
                  </a:lnTo>
                  <a:lnTo>
                    <a:pt x="266" y="1612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4" name="Freeform 42"/>
            <p:cNvSpPr>
              <a:spLocks noEditPoints="1"/>
            </p:cNvSpPr>
            <p:nvPr/>
          </p:nvSpPr>
          <p:spPr bwMode="auto">
            <a:xfrm>
              <a:off x="-15989300" y="1922463"/>
              <a:ext cx="2722563" cy="2959100"/>
            </a:xfrm>
            <a:custGeom>
              <a:avLst/>
              <a:gdLst>
                <a:gd name="T0" fmla="*/ 0 w 1715"/>
                <a:gd name="T1" fmla="*/ 1864 h 1864"/>
                <a:gd name="T2" fmla="*/ 688 w 1715"/>
                <a:gd name="T3" fmla="*/ 0 h 1864"/>
                <a:gd name="T4" fmla="*/ 1028 w 1715"/>
                <a:gd name="T5" fmla="*/ 0 h 1864"/>
                <a:gd name="T6" fmla="*/ 1715 w 1715"/>
                <a:gd name="T7" fmla="*/ 1864 h 1864"/>
                <a:gd name="T8" fmla="*/ 1355 w 1715"/>
                <a:gd name="T9" fmla="*/ 1864 h 1864"/>
                <a:gd name="T10" fmla="*/ 1195 w 1715"/>
                <a:gd name="T11" fmla="*/ 1427 h 1864"/>
                <a:gd name="T12" fmla="*/ 521 w 1715"/>
                <a:gd name="T13" fmla="*/ 1427 h 1864"/>
                <a:gd name="T14" fmla="*/ 361 w 1715"/>
                <a:gd name="T15" fmla="*/ 1864 h 1864"/>
                <a:gd name="T16" fmla="*/ 0 w 1715"/>
                <a:gd name="T17" fmla="*/ 1864 h 1864"/>
                <a:gd name="T18" fmla="*/ 641 w 1715"/>
                <a:gd name="T19" fmla="*/ 1108 h 1864"/>
                <a:gd name="T20" fmla="*/ 1075 w 1715"/>
                <a:gd name="T21" fmla="*/ 1108 h 1864"/>
                <a:gd name="T22" fmla="*/ 861 w 1715"/>
                <a:gd name="T23" fmla="*/ 511 h 1864"/>
                <a:gd name="T24" fmla="*/ 641 w 1715"/>
                <a:gd name="T25" fmla="*/ 110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5" h="1864">
                  <a:moveTo>
                    <a:pt x="0" y="1864"/>
                  </a:moveTo>
                  <a:lnTo>
                    <a:pt x="688" y="0"/>
                  </a:lnTo>
                  <a:lnTo>
                    <a:pt x="1028" y="0"/>
                  </a:lnTo>
                  <a:lnTo>
                    <a:pt x="1715" y="1864"/>
                  </a:lnTo>
                  <a:lnTo>
                    <a:pt x="1355" y="1864"/>
                  </a:lnTo>
                  <a:lnTo>
                    <a:pt x="1195" y="1427"/>
                  </a:lnTo>
                  <a:lnTo>
                    <a:pt x="521" y="1427"/>
                  </a:lnTo>
                  <a:lnTo>
                    <a:pt x="361" y="1864"/>
                  </a:lnTo>
                  <a:lnTo>
                    <a:pt x="0" y="1864"/>
                  </a:lnTo>
                  <a:close/>
                  <a:moveTo>
                    <a:pt x="641" y="1108"/>
                  </a:moveTo>
                  <a:lnTo>
                    <a:pt x="1075" y="1108"/>
                  </a:lnTo>
                  <a:lnTo>
                    <a:pt x="861" y="511"/>
                  </a:lnTo>
                  <a:lnTo>
                    <a:pt x="641" y="1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5" name="Freeform 43"/>
            <p:cNvSpPr>
              <a:spLocks noEditPoints="1"/>
            </p:cNvSpPr>
            <p:nvPr/>
          </p:nvSpPr>
          <p:spPr bwMode="auto">
            <a:xfrm>
              <a:off x="-8288338" y="1922463"/>
              <a:ext cx="2722563" cy="2959100"/>
            </a:xfrm>
            <a:custGeom>
              <a:avLst/>
              <a:gdLst>
                <a:gd name="T0" fmla="*/ 0 w 1715"/>
                <a:gd name="T1" fmla="*/ 1864 h 1864"/>
                <a:gd name="T2" fmla="*/ 688 w 1715"/>
                <a:gd name="T3" fmla="*/ 0 h 1864"/>
                <a:gd name="T4" fmla="*/ 1035 w 1715"/>
                <a:gd name="T5" fmla="*/ 0 h 1864"/>
                <a:gd name="T6" fmla="*/ 1715 w 1715"/>
                <a:gd name="T7" fmla="*/ 1864 h 1864"/>
                <a:gd name="T8" fmla="*/ 1355 w 1715"/>
                <a:gd name="T9" fmla="*/ 1864 h 1864"/>
                <a:gd name="T10" fmla="*/ 1195 w 1715"/>
                <a:gd name="T11" fmla="*/ 1427 h 1864"/>
                <a:gd name="T12" fmla="*/ 528 w 1715"/>
                <a:gd name="T13" fmla="*/ 1427 h 1864"/>
                <a:gd name="T14" fmla="*/ 361 w 1715"/>
                <a:gd name="T15" fmla="*/ 1864 h 1864"/>
                <a:gd name="T16" fmla="*/ 0 w 1715"/>
                <a:gd name="T17" fmla="*/ 1864 h 1864"/>
                <a:gd name="T18" fmla="*/ 641 w 1715"/>
                <a:gd name="T19" fmla="*/ 1108 h 1864"/>
                <a:gd name="T20" fmla="*/ 1081 w 1715"/>
                <a:gd name="T21" fmla="*/ 1108 h 1864"/>
                <a:gd name="T22" fmla="*/ 861 w 1715"/>
                <a:gd name="T23" fmla="*/ 511 h 1864"/>
                <a:gd name="T24" fmla="*/ 641 w 1715"/>
                <a:gd name="T25" fmla="*/ 110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5" h="1864">
                  <a:moveTo>
                    <a:pt x="0" y="1864"/>
                  </a:moveTo>
                  <a:lnTo>
                    <a:pt x="688" y="0"/>
                  </a:lnTo>
                  <a:lnTo>
                    <a:pt x="1035" y="0"/>
                  </a:lnTo>
                  <a:lnTo>
                    <a:pt x="1715" y="1864"/>
                  </a:lnTo>
                  <a:lnTo>
                    <a:pt x="1355" y="1864"/>
                  </a:lnTo>
                  <a:lnTo>
                    <a:pt x="1195" y="1427"/>
                  </a:lnTo>
                  <a:lnTo>
                    <a:pt x="528" y="1427"/>
                  </a:lnTo>
                  <a:lnTo>
                    <a:pt x="361" y="1864"/>
                  </a:lnTo>
                  <a:lnTo>
                    <a:pt x="0" y="1864"/>
                  </a:lnTo>
                  <a:close/>
                  <a:moveTo>
                    <a:pt x="641" y="1108"/>
                  </a:moveTo>
                  <a:lnTo>
                    <a:pt x="1081" y="1108"/>
                  </a:lnTo>
                  <a:lnTo>
                    <a:pt x="861" y="511"/>
                  </a:lnTo>
                  <a:lnTo>
                    <a:pt x="641" y="1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7" name="Freeform 44"/>
            <p:cNvSpPr>
              <a:spLocks/>
            </p:cNvSpPr>
            <p:nvPr/>
          </p:nvSpPr>
          <p:spPr bwMode="auto">
            <a:xfrm>
              <a:off x="-12990513" y="1922463"/>
              <a:ext cx="2532063" cy="2959100"/>
            </a:xfrm>
            <a:custGeom>
              <a:avLst/>
              <a:gdLst>
                <a:gd name="T0" fmla="*/ 0 w 1595"/>
                <a:gd name="T1" fmla="*/ 0 h 1864"/>
                <a:gd name="T2" fmla="*/ 273 w 1595"/>
                <a:gd name="T3" fmla="*/ 0 h 1864"/>
                <a:gd name="T4" fmla="*/ 1234 w 1595"/>
                <a:gd name="T5" fmla="*/ 1188 h 1864"/>
                <a:gd name="T6" fmla="*/ 1234 w 1595"/>
                <a:gd name="T7" fmla="*/ 0 h 1864"/>
                <a:gd name="T8" fmla="*/ 1595 w 1595"/>
                <a:gd name="T9" fmla="*/ 0 h 1864"/>
                <a:gd name="T10" fmla="*/ 1595 w 1595"/>
                <a:gd name="T11" fmla="*/ 1864 h 1864"/>
                <a:gd name="T12" fmla="*/ 1341 w 1595"/>
                <a:gd name="T13" fmla="*/ 1864 h 1864"/>
                <a:gd name="T14" fmla="*/ 360 w 1595"/>
                <a:gd name="T15" fmla="*/ 650 h 1864"/>
                <a:gd name="T16" fmla="*/ 360 w 1595"/>
                <a:gd name="T17" fmla="*/ 1864 h 1864"/>
                <a:gd name="T18" fmla="*/ 0 w 1595"/>
                <a:gd name="T19" fmla="*/ 1864 h 1864"/>
                <a:gd name="T20" fmla="*/ 0 w 1595"/>
                <a:gd name="T21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5" h="1864">
                  <a:moveTo>
                    <a:pt x="0" y="0"/>
                  </a:moveTo>
                  <a:lnTo>
                    <a:pt x="273" y="0"/>
                  </a:lnTo>
                  <a:lnTo>
                    <a:pt x="1234" y="1188"/>
                  </a:lnTo>
                  <a:lnTo>
                    <a:pt x="1234" y="0"/>
                  </a:lnTo>
                  <a:lnTo>
                    <a:pt x="1595" y="0"/>
                  </a:lnTo>
                  <a:lnTo>
                    <a:pt x="1595" y="1864"/>
                  </a:lnTo>
                  <a:lnTo>
                    <a:pt x="1341" y="1864"/>
                  </a:lnTo>
                  <a:lnTo>
                    <a:pt x="360" y="650"/>
                  </a:lnTo>
                  <a:lnTo>
                    <a:pt x="360" y="1864"/>
                  </a:lnTo>
                  <a:lnTo>
                    <a:pt x="0" y="18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8" name="Freeform 45"/>
            <p:cNvSpPr>
              <a:spLocks/>
            </p:cNvSpPr>
            <p:nvPr/>
          </p:nvSpPr>
          <p:spPr bwMode="auto">
            <a:xfrm>
              <a:off x="-10120313" y="1922463"/>
              <a:ext cx="2139950" cy="2959100"/>
            </a:xfrm>
            <a:custGeom>
              <a:avLst/>
              <a:gdLst>
                <a:gd name="T0" fmla="*/ 1348 w 1348"/>
                <a:gd name="T1" fmla="*/ 0 h 1864"/>
                <a:gd name="T2" fmla="*/ 1348 w 1348"/>
                <a:gd name="T3" fmla="*/ 319 h 1864"/>
                <a:gd name="T4" fmla="*/ 854 w 1348"/>
                <a:gd name="T5" fmla="*/ 319 h 1864"/>
                <a:gd name="T6" fmla="*/ 854 w 1348"/>
                <a:gd name="T7" fmla="*/ 1864 h 1864"/>
                <a:gd name="T8" fmla="*/ 494 w 1348"/>
                <a:gd name="T9" fmla="*/ 1864 h 1864"/>
                <a:gd name="T10" fmla="*/ 494 w 1348"/>
                <a:gd name="T11" fmla="*/ 319 h 1864"/>
                <a:gd name="T12" fmla="*/ 0 w 1348"/>
                <a:gd name="T13" fmla="*/ 319 h 1864"/>
                <a:gd name="T14" fmla="*/ 0 w 1348"/>
                <a:gd name="T15" fmla="*/ 0 h 1864"/>
                <a:gd name="T16" fmla="*/ 1348 w 1348"/>
                <a:gd name="T17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8" h="1864">
                  <a:moveTo>
                    <a:pt x="1348" y="0"/>
                  </a:moveTo>
                  <a:lnTo>
                    <a:pt x="1348" y="319"/>
                  </a:lnTo>
                  <a:lnTo>
                    <a:pt x="854" y="319"/>
                  </a:lnTo>
                  <a:lnTo>
                    <a:pt x="854" y="1864"/>
                  </a:lnTo>
                  <a:lnTo>
                    <a:pt x="494" y="1864"/>
                  </a:lnTo>
                  <a:lnTo>
                    <a:pt x="494" y="319"/>
                  </a:lnTo>
                  <a:lnTo>
                    <a:pt x="0" y="319"/>
                  </a:lnTo>
                  <a:lnTo>
                    <a:pt x="0" y="0"/>
                  </a:lnTo>
                  <a:lnTo>
                    <a:pt x="13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9" name="Freeform 46"/>
            <p:cNvSpPr>
              <a:spLocks noEditPoints="1"/>
            </p:cNvSpPr>
            <p:nvPr/>
          </p:nvSpPr>
          <p:spPr bwMode="auto">
            <a:xfrm>
              <a:off x="-5289550" y="1922463"/>
              <a:ext cx="2530475" cy="2959100"/>
            </a:xfrm>
            <a:custGeom>
              <a:avLst/>
              <a:gdLst>
                <a:gd name="T0" fmla="*/ 1014 w 1594"/>
                <a:gd name="T1" fmla="*/ 1055 h 1864"/>
                <a:gd name="T2" fmla="*/ 1061 w 1594"/>
                <a:gd name="T3" fmla="*/ 1035 h 1864"/>
                <a:gd name="T4" fmla="*/ 1154 w 1594"/>
                <a:gd name="T5" fmla="*/ 975 h 1864"/>
                <a:gd name="T6" fmla="*/ 1187 w 1594"/>
                <a:gd name="T7" fmla="*/ 942 h 1864"/>
                <a:gd name="T8" fmla="*/ 1254 w 1594"/>
                <a:gd name="T9" fmla="*/ 863 h 1864"/>
                <a:gd name="T10" fmla="*/ 1301 w 1594"/>
                <a:gd name="T11" fmla="*/ 763 h 1864"/>
                <a:gd name="T12" fmla="*/ 1328 w 1594"/>
                <a:gd name="T13" fmla="*/ 664 h 1864"/>
                <a:gd name="T14" fmla="*/ 1341 w 1594"/>
                <a:gd name="T15" fmla="*/ 557 h 1864"/>
                <a:gd name="T16" fmla="*/ 1334 w 1594"/>
                <a:gd name="T17" fmla="*/ 498 h 1864"/>
                <a:gd name="T18" fmla="*/ 1314 w 1594"/>
                <a:gd name="T19" fmla="*/ 392 h 1864"/>
                <a:gd name="T20" fmla="*/ 1281 w 1594"/>
                <a:gd name="T21" fmla="*/ 292 h 1864"/>
                <a:gd name="T22" fmla="*/ 1221 w 1594"/>
                <a:gd name="T23" fmla="*/ 206 h 1864"/>
                <a:gd name="T24" fmla="*/ 1187 w 1594"/>
                <a:gd name="T25" fmla="*/ 166 h 1864"/>
                <a:gd name="T26" fmla="*/ 1107 w 1594"/>
                <a:gd name="T27" fmla="*/ 100 h 1864"/>
                <a:gd name="T28" fmla="*/ 1001 w 1594"/>
                <a:gd name="T29" fmla="*/ 46 h 1864"/>
                <a:gd name="T30" fmla="*/ 867 w 1594"/>
                <a:gd name="T31" fmla="*/ 13 h 1864"/>
                <a:gd name="T32" fmla="*/ 700 w 1594"/>
                <a:gd name="T33" fmla="*/ 0 h 1864"/>
                <a:gd name="T34" fmla="*/ 0 w 1594"/>
                <a:gd name="T35" fmla="*/ 1864 h 1864"/>
                <a:gd name="T36" fmla="*/ 360 w 1594"/>
                <a:gd name="T37" fmla="*/ 1108 h 1864"/>
                <a:gd name="T38" fmla="*/ 1201 w 1594"/>
                <a:gd name="T39" fmla="*/ 1864 h 1864"/>
                <a:gd name="T40" fmla="*/ 360 w 1594"/>
                <a:gd name="T41" fmla="*/ 319 h 1864"/>
                <a:gd name="T42" fmla="*/ 687 w 1594"/>
                <a:gd name="T43" fmla="*/ 319 h 1864"/>
                <a:gd name="T44" fmla="*/ 834 w 1594"/>
                <a:gd name="T45" fmla="*/ 338 h 1864"/>
                <a:gd name="T46" fmla="*/ 914 w 1594"/>
                <a:gd name="T47" fmla="*/ 398 h 1864"/>
                <a:gd name="T48" fmla="*/ 941 w 1594"/>
                <a:gd name="T49" fmla="*/ 431 h 1864"/>
                <a:gd name="T50" fmla="*/ 974 w 1594"/>
                <a:gd name="T51" fmla="*/ 511 h 1864"/>
                <a:gd name="T52" fmla="*/ 974 w 1594"/>
                <a:gd name="T53" fmla="*/ 557 h 1864"/>
                <a:gd name="T54" fmla="*/ 961 w 1594"/>
                <a:gd name="T55" fmla="*/ 637 h 1864"/>
                <a:gd name="T56" fmla="*/ 914 w 1594"/>
                <a:gd name="T57" fmla="*/ 710 h 1864"/>
                <a:gd name="T58" fmla="*/ 881 w 1594"/>
                <a:gd name="T59" fmla="*/ 743 h 1864"/>
                <a:gd name="T60" fmla="*/ 767 w 1594"/>
                <a:gd name="T61" fmla="*/ 783 h 1864"/>
                <a:gd name="T62" fmla="*/ 360 w 1594"/>
                <a:gd name="T63" fmla="*/ 783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94" h="1864">
                  <a:moveTo>
                    <a:pt x="1594" y="1864"/>
                  </a:moveTo>
                  <a:lnTo>
                    <a:pt x="1014" y="1055"/>
                  </a:lnTo>
                  <a:lnTo>
                    <a:pt x="1014" y="1055"/>
                  </a:lnTo>
                  <a:lnTo>
                    <a:pt x="1061" y="1035"/>
                  </a:lnTo>
                  <a:lnTo>
                    <a:pt x="1107" y="1009"/>
                  </a:lnTo>
                  <a:lnTo>
                    <a:pt x="1154" y="975"/>
                  </a:lnTo>
                  <a:lnTo>
                    <a:pt x="1187" y="942"/>
                  </a:lnTo>
                  <a:lnTo>
                    <a:pt x="1187" y="942"/>
                  </a:lnTo>
                  <a:lnTo>
                    <a:pt x="1221" y="902"/>
                  </a:lnTo>
                  <a:lnTo>
                    <a:pt x="1254" y="863"/>
                  </a:lnTo>
                  <a:lnTo>
                    <a:pt x="1281" y="816"/>
                  </a:lnTo>
                  <a:lnTo>
                    <a:pt x="1301" y="763"/>
                  </a:lnTo>
                  <a:lnTo>
                    <a:pt x="1314" y="717"/>
                  </a:lnTo>
                  <a:lnTo>
                    <a:pt x="1328" y="664"/>
                  </a:lnTo>
                  <a:lnTo>
                    <a:pt x="1334" y="610"/>
                  </a:lnTo>
                  <a:lnTo>
                    <a:pt x="1341" y="557"/>
                  </a:lnTo>
                  <a:lnTo>
                    <a:pt x="1341" y="557"/>
                  </a:lnTo>
                  <a:lnTo>
                    <a:pt x="1334" y="498"/>
                  </a:lnTo>
                  <a:lnTo>
                    <a:pt x="1328" y="445"/>
                  </a:lnTo>
                  <a:lnTo>
                    <a:pt x="1314" y="392"/>
                  </a:lnTo>
                  <a:lnTo>
                    <a:pt x="1301" y="345"/>
                  </a:lnTo>
                  <a:lnTo>
                    <a:pt x="1281" y="292"/>
                  </a:lnTo>
                  <a:lnTo>
                    <a:pt x="1254" y="252"/>
                  </a:lnTo>
                  <a:lnTo>
                    <a:pt x="1221" y="206"/>
                  </a:lnTo>
                  <a:lnTo>
                    <a:pt x="1187" y="166"/>
                  </a:lnTo>
                  <a:lnTo>
                    <a:pt x="1187" y="166"/>
                  </a:lnTo>
                  <a:lnTo>
                    <a:pt x="1147" y="133"/>
                  </a:lnTo>
                  <a:lnTo>
                    <a:pt x="1107" y="100"/>
                  </a:lnTo>
                  <a:lnTo>
                    <a:pt x="1054" y="66"/>
                  </a:lnTo>
                  <a:lnTo>
                    <a:pt x="1001" y="46"/>
                  </a:lnTo>
                  <a:lnTo>
                    <a:pt x="934" y="27"/>
                  </a:lnTo>
                  <a:lnTo>
                    <a:pt x="867" y="13"/>
                  </a:lnTo>
                  <a:lnTo>
                    <a:pt x="787" y="7"/>
                  </a:lnTo>
                  <a:lnTo>
                    <a:pt x="700" y="0"/>
                  </a:lnTo>
                  <a:lnTo>
                    <a:pt x="0" y="0"/>
                  </a:lnTo>
                  <a:lnTo>
                    <a:pt x="0" y="1864"/>
                  </a:lnTo>
                  <a:lnTo>
                    <a:pt x="360" y="1864"/>
                  </a:lnTo>
                  <a:lnTo>
                    <a:pt x="360" y="1108"/>
                  </a:lnTo>
                  <a:lnTo>
                    <a:pt x="654" y="1108"/>
                  </a:lnTo>
                  <a:lnTo>
                    <a:pt x="1201" y="1864"/>
                  </a:lnTo>
                  <a:lnTo>
                    <a:pt x="1594" y="1864"/>
                  </a:lnTo>
                  <a:close/>
                  <a:moveTo>
                    <a:pt x="360" y="319"/>
                  </a:moveTo>
                  <a:lnTo>
                    <a:pt x="687" y="319"/>
                  </a:lnTo>
                  <a:lnTo>
                    <a:pt x="687" y="319"/>
                  </a:lnTo>
                  <a:lnTo>
                    <a:pt x="767" y="325"/>
                  </a:lnTo>
                  <a:lnTo>
                    <a:pt x="834" y="338"/>
                  </a:lnTo>
                  <a:lnTo>
                    <a:pt x="881" y="365"/>
                  </a:lnTo>
                  <a:lnTo>
                    <a:pt x="914" y="398"/>
                  </a:lnTo>
                  <a:lnTo>
                    <a:pt x="914" y="398"/>
                  </a:lnTo>
                  <a:lnTo>
                    <a:pt x="941" y="431"/>
                  </a:lnTo>
                  <a:lnTo>
                    <a:pt x="961" y="464"/>
                  </a:lnTo>
                  <a:lnTo>
                    <a:pt x="974" y="511"/>
                  </a:lnTo>
                  <a:lnTo>
                    <a:pt x="974" y="557"/>
                  </a:lnTo>
                  <a:lnTo>
                    <a:pt x="974" y="557"/>
                  </a:lnTo>
                  <a:lnTo>
                    <a:pt x="974" y="597"/>
                  </a:lnTo>
                  <a:lnTo>
                    <a:pt x="961" y="637"/>
                  </a:lnTo>
                  <a:lnTo>
                    <a:pt x="941" y="677"/>
                  </a:lnTo>
                  <a:lnTo>
                    <a:pt x="914" y="710"/>
                  </a:lnTo>
                  <a:lnTo>
                    <a:pt x="914" y="710"/>
                  </a:lnTo>
                  <a:lnTo>
                    <a:pt x="881" y="743"/>
                  </a:lnTo>
                  <a:lnTo>
                    <a:pt x="834" y="763"/>
                  </a:lnTo>
                  <a:lnTo>
                    <a:pt x="767" y="783"/>
                  </a:lnTo>
                  <a:lnTo>
                    <a:pt x="687" y="783"/>
                  </a:lnTo>
                  <a:lnTo>
                    <a:pt x="360" y="783"/>
                  </a:lnTo>
                  <a:lnTo>
                    <a:pt x="360" y="3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0" name="Freeform 47"/>
            <p:cNvSpPr>
              <a:spLocks/>
            </p:cNvSpPr>
            <p:nvPr/>
          </p:nvSpPr>
          <p:spPr bwMode="auto">
            <a:xfrm>
              <a:off x="-17810163" y="1922463"/>
              <a:ext cx="1684338" cy="2959100"/>
            </a:xfrm>
            <a:custGeom>
              <a:avLst/>
              <a:gdLst>
                <a:gd name="T0" fmla="*/ 1061 w 1061"/>
                <a:gd name="T1" fmla="*/ 0 h 1864"/>
                <a:gd name="T2" fmla="*/ 667 w 1061"/>
                <a:gd name="T3" fmla="*/ 0 h 1864"/>
                <a:gd name="T4" fmla="*/ 0 w 1061"/>
                <a:gd name="T5" fmla="*/ 936 h 1864"/>
                <a:gd name="T6" fmla="*/ 667 w 1061"/>
                <a:gd name="T7" fmla="*/ 1864 h 1864"/>
                <a:gd name="T8" fmla="*/ 1061 w 1061"/>
                <a:gd name="T9" fmla="*/ 1864 h 1864"/>
                <a:gd name="T10" fmla="*/ 387 w 1061"/>
                <a:gd name="T11" fmla="*/ 936 h 1864"/>
                <a:gd name="T12" fmla="*/ 1061 w 1061"/>
                <a:gd name="T13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1" h="1864">
                  <a:moveTo>
                    <a:pt x="1061" y="0"/>
                  </a:moveTo>
                  <a:lnTo>
                    <a:pt x="667" y="0"/>
                  </a:lnTo>
                  <a:lnTo>
                    <a:pt x="0" y="936"/>
                  </a:lnTo>
                  <a:lnTo>
                    <a:pt x="667" y="1864"/>
                  </a:lnTo>
                  <a:lnTo>
                    <a:pt x="1061" y="1864"/>
                  </a:lnTo>
                  <a:lnTo>
                    <a:pt x="387" y="936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1" name="Rectangle 49"/>
            <p:cNvSpPr>
              <a:spLocks noChangeArrowheads="1"/>
            </p:cNvSpPr>
            <p:nvPr/>
          </p:nvSpPr>
          <p:spPr bwMode="auto">
            <a:xfrm>
              <a:off x="-18530888" y="1922463"/>
              <a:ext cx="392113" cy="29591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2" name="Rectangle 49"/>
            <p:cNvSpPr>
              <a:spLocks noChangeArrowheads="1"/>
            </p:cNvSpPr>
            <p:nvPr/>
          </p:nvSpPr>
          <p:spPr bwMode="auto">
            <a:xfrm>
              <a:off x="-18138775" y="1922463"/>
              <a:ext cx="328612" cy="2959100"/>
            </a:xfrm>
            <a:prstGeom prst="rect">
              <a:avLst/>
            </a:prstGeom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lin ang="16200000" scaled="0"/>
            </a:gra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63" name="TextBox 62"/>
          <p:cNvSpPr txBox="1"/>
          <p:nvPr userDrawn="1"/>
        </p:nvSpPr>
        <p:spPr>
          <a:xfrm>
            <a:off x="7872682" y="5059387"/>
            <a:ext cx="1171037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dirty="0">
                <a:solidFill>
                  <a:prstClr val="white">
                    <a:lumMod val="65000"/>
                  </a:prstClr>
                </a:solidFill>
                <a:latin typeface="Calibri Light"/>
              </a:rPr>
              <a:t>Private and Confidential</a:t>
            </a:r>
          </a:p>
        </p:txBody>
      </p:sp>
      <p:sp>
        <p:nvSpPr>
          <p:cNvPr id="35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59592" y="4947621"/>
            <a:ext cx="7090888" cy="200055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endParaRPr lang="pt-BR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36" name="Straight Connector 35"/>
          <p:cNvCxnSpPr/>
          <p:nvPr userDrawn="1"/>
        </p:nvCxnSpPr>
        <p:spPr>
          <a:xfrm>
            <a:off x="533083" y="5006312"/>
            <a:ext cx="0" cy="141954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37" name="Straight Connector 36"/>
          <p:cNvCxnSpPr/>
          <p:nvPr userDrawn="1"/>
        </p:nvCxnSpPr>
        <p:spPr>
          <a:xfrm>
            <a:off x="482283" y="4940019"/>
            <a:ext cx="0" cy="208246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6384737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dreamstime.com/blank-wood-sign-thumb24514654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9526" y="677090"/>
            <a:ext cx="9001125" cy="181143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" name="Straight Connector 52"/>
          <p:cNvCxnSpPr/>
          <p:nvPr userDrawn="1"/>
        </p:nvCxnSpPr>
        <p:spPr>
          <a:xfrm>
            <a:off x="533083" y="5006312"/>
            <a:ext cx="0" cy="141954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56" name="Straight Connector 55"/>
          <p:cNvCxnSpPr/>
          <p:nvPr userDrawn="1"/>
        </p:nvCxnSpPr>
        <p:spPr>
          <a:xfrm>
            <a:off x="482283" y="4940044"/>
            <a:ext cx="0" cy="208246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3825" y="145154"/>
            <a:ext cx="7987698" cy="430887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59595" y="4940018"/>
            <a:ext cx="5534821" cy="20765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pt-BR" dirty="0">
              <a:solidFill>
                <a:srgbClr val="6600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9AB4E72-7858-48F1-A40D-12FF09E4BFB8}" type="slidenum">
              <a:rPr/>
              <a:pPr/>
              <a:t>‹#›</a:t>
            </a:fld>
            <a:endParaRPr dirty="0"/>
          </a:p>
        </p:txBody>
      </p:sp>
      <p:pic>
        <p:nvPicPr>
          <p:cNvPr id="20" name="Picture 4" descr="https://sonomacounty.golocal.coop/site_images_upload/story/2011/04/21/18/JF_Wines_Logo-1.jpg"/>
          <p:cNvPicPr>
            <a:picLocks noChangeAspect="1" noChangeArrowheads="1"/>
          </p:cNvPicPr>
          <p:nvPr userDrawn="1"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135731"/>
            <a:ext cx="838200" cy="2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0"/>
          <p:cNvGrpSpPr/>
          <p:nvPr userDrawn="1"/>
        </p:nvGrpSpPr>
        <p:grpSpPr>
          <a:xfrm>
            <a:off x="7848600" y="4936331"/>
            <a:ext cx="1219200" cy="152400"/>
            <a:chOff x="7881997" y="6590903"/>
            <a:chExt cx="1124815" cy="156007"/>
          </a:xfrm>
        </p:grpSpPr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7881997" y="6590903"/>
              <a:ext cx="100255" cy="156007"/>
            </a:xfrm>
            <a:custGeom>
              <a:avLst/>
              <a:gdLst>
                <a:gd name="T0" fmla="*/ 87 w 87"/>
                <a:gd name="T1" fmla="*/ 15 h 135"/>
                <a:gd name="T2" fmla="*/ 87 w 87"/>
                <a:gd name="T3" fmla="*/ 44 h 135"/>
                <a:gd name="T4" fmla="*/ 72 w 87"/>
                <a:gd name="T5" fmla="*/ 29 h 135"/>
                <a:gd name="T6" fmla="*/ 56 w 87"/>
                <a:gd name="T7" fmla="*/ 28 h 135"/>
                <a:gd name="T8" fmla="*/ 57 w 87"/>
                <a:gd name="T9" fmla="*/ 44 h 135"/>
                <a:gd name="T10" fmla="*/ 87 w 87"/>
                <a:gd name="T11" fmla="*/ 73 h 135"/>
                <a:gd name="T12" fmla="*/ 87 w 87"/>
                <a:gd name="T13" fmla="*/ 102 h 135"/>
                <a:gd name="T14" fmla="*/ 43 w 87"/>
                <a:gd name="T15" fmla="*/ 58 h 135"/>
                <a:gd name="T16" fmla="*/ 27 w 87"/>
                <a:gd name="T17" fmla="*/ 57 h 135"/>
                <a:gd name="T18" fmla="*/ 28 w 87"/>
                <a:gd name="T19" fmla="*/ 73 h 135"/>
                <a:gd name="T20" fmla="*/ 76 w 87"/>
                <a:gd name="T21" fmla="*/ 120 h 135"/>
                <a:gd name="T22" fmla="*/ 62 w 87"/>
                <a:gd name="T23" fmla="*/ 135 h 135"/>
                <a:gd name="T24" fmla="*/ 14 w 87"/>
                <a:gd name="T25" fmla="*/ 87 h 135"/>
                <a:gd name="T26" fmla="*/ 13 w 87"/>
                <a:gd name="T27" fmla="*/ 43 h 135"/>
                <a:gd name="T28" fmla="*/ 34 w 87"/>
                <a:gd name="T29" fmla="*/ 35 h 135"/>
                <a:gd name="T30" fmla="*/ 42 w 87"/>
                <a:gd name="T31" fmla="*/ 13 h 135"/>
                <a:gd name="T32" fmla="*/ 86 w 87"/>
                <a:gd name="T33" fmla="*/ 15 h 135"/>
                <a:gd name="T34" fmla="*/ 87 w 87"/>
                <a:gd name="T35" fmla="*/ 1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135">
                  <a:moveTo>
                    <a:pt x="87" y="15"/>
                  </a:moveTo>
                  <a:cubicBezTo>
                    <a:pt x="87" y="44"/>
                    <a:pt x="87" y="44"/>
                    <a:pt x="87" y="44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66" y="24"/>
                    <a:pt x="60" y="24"/>
                    <a:pt x="56" y="28"/>
                  </a:cubicBezTo>
                  <a:cubicBezTo>
                    <a:pt x="52" y="32"/>
                    <a:pt x="52" y="38"/>
                    <a:pt x="57" y="44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7" y="102"/>
                    <a:pt x="87" y="102"/>
                    <a:pt x="87" y="102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37" y="53"/>
                    <a:pt x="31" y="53"/>
                    <a:pt x="27" y="57"/>
                  </a:cubicBezTo>
                  <a:cubicBezTo>
                    <a:pt x="23" y="60"/>
                    <a:pt x="23" y="67"/>
                    <a:pt x="28" y="73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2" y="135"/>
                    <a:pt x="62" y="135"/>
                    <a:pt x="62" y="135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0" y="73"/>
                    <a:pt x="1" y="54"/>
                    <a:pt x="13" y="43"/>
                  </a:cubicBezTo>
                  <a:cubicBezTo>
                    <a:pt x="21" y="35"/>
                    <a:pt x="30" y="34"/>
                    <a:pt x="34" y="35"/>
                  </a:cubicBezTo>
                  <a:cubicBezTo>
                    <a:pt x="33" y="31"/>
                    <a:pt x="34" y="22"/>
                    <a:pt x="42" y="13"/>
                  </a:cubicBezTo>
                  <a:cubicBezTo>
                    <a:pt x="54" y="2"/>
                    <a:pt x="73" y="0"/>
                    <a:pt x="86" y="15"/>
                  </a:cubicBezTo>
                  <a:lnTo>
                    <a:pt x="87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7982252" y="6590903"/>
              <a:ext cx="100744" cy="156007"/>
            </a:xfrm>
            <a:custGeom>
              <a:avLst/>
              <a:gdLst>
                <a:gd name="T0" fmla="*/ 0 w 87"/>
                <a:gd name="T1" fmla="*/ 44 h 135"/>
                <a:gd name="T2" fmla="*/ 0 w 87"/>
                <a:gd name="T3" fmla="*/ 15 h 135"/>
                <a:gd name="T4" fmla="*/ 1 w 87"/>
                <a:gd name="T5" fmla="*/ 15 h 135"/>
                <a:gd name="T6" fmla="*/ 44 w 87"/>
                <a:gd name="T7" fmla="*/ 13 h 135"/>
                <a:gd name="T8" fmla="*/ 53 w 87"/>
                <a:gd name="T9" fmla="*/ 35 h 135"/>
                <a:gd name="T10" fmla="*/ 74 w 87"/>
                <a:gd name="T11" fmla="*/ 43 h 135"/>
                <a:gd name="T12" fmla="*/ 73 w 87"/>
                <a:gd name="T13" fmla="*/ 87 h 135"/>
                <a:gd name="T14" fmla="*/ 25 w 87"/>
                <a:gd name="T15" fmla="*/ 135 h 135"/>
                <a:gd name="T16" fmla="*/ 11 w 87"/>
                <a:gd name="T17" fmla="*/ 120 h 135"/>
                <a:gd name="T18" fmla="*/ 58 w 87"/>
                <a:gd name="T19" fmla="*/ 73 h 135"/>
                <a:gd name="T20" fmla="*/ 60 w 87"/>
                <a:gd name="T21" fmla="*/ 57 h 135"/>
                <a:gd name="T22" fmla="*/ 44 w 87"/>
                <a:gd name="T23" fmla="*/ 58 h 135"/>
                <a:gd name="T24" fmla="*/ 0 w 87"/>
                <a:gd name="T25" fmla="*/ 102 h 135"/>
                <a:gd name="T26" fmla="*/ 0 w 87"/>
                <a:gd name="T27" fmla="*/ 73 h 135"/>
                <a:gd name="T28" fmla="*/ 29 w 87"/>
                <a:gd name="T29" fmla="*/ 44 h 135"/>
                <a:gd name="T30" fmla="*/ 31 w 87"/>
                <a:gd name="T31" fmla="*/ 28 h 135"/>
                <a:gd name="T32" fmla="*/ 15 w 87"/>
                <a:gd name="T33" fmla="*/ 29 h 135"/>
                <a:gd name="T34" fmla="*/ 0 w 87"/>
                <a:gd name="T35" fmla="*/ 44 h 135"/>
                <a:gd name="T36" fmla="*/ 0 w 87"/>
                <a:gd name="T37" fmla="*/ 15 h 135"/>
                <a:gd name="T38" fmla="*/ 0 w 87"/>
                <a:gd name="T39" fmla="*/ 4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7" h="135">
                  <a:moveTo>
                    <a:pt x="0" y="4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5" y="0"/>
                    <a:pt x="33" y="2"/>
                    <a:pt x="44" y="13"/>
                  </a:cubicBezTo>
                  <a:cubicBezTo>
                    <a:pt x="53" y="22"/>
                    <a:pt x="53" y="31"/>
                    <a:pt x="53" y="35"/>
                  </a:cubicBezTo>
                  <a:cubicBezTo>
                    <a:pt x="57" y="34"/>
                    <a:pt x="66" y="35"/>
                    <a:pt x="74" y="43"/>
                  </a:cubicBezTo>
                  <a:cubicBezTo>
                    <a:pt x="85" y="54"/>
                    <a:pt x="87" y="73"/>
                    <a:pt x="73" y="87"/>
                  </a:cubicBezTo>
                  <a:cubicBezTo>
                    <a:pt x="25" y="135"/>
                    <a:pt x="25" y="135"/>
                    <a:pt x="25" y="135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64" y="67"/>
                    <a:pt x="63" y="60"/>
                    <a:pt x="60" y="57"/>
                  </a:cubicBezTo>
                  <a:cubicBezTo>
                    <a:pt x="56" y="53"/>
                    <a:pt x="49" y="53"/>
                    <a:pt x="44" y="58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35" y="38"/>
                    <a:pt x="34" y="32"/>
                    <a:pt x="31" y="28"/>
                  </a:cubicBezTo>
                  <a:cubicBezTo>
                    <a:pt x="27" y="24"/>
                    <a:pt x="20" y="24"/>
                    <a:pt x="15" y="2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8124566" y="6620735"/>
              <a:ext cx="97811" cy="99278"/>
            </a:xfrm>
            <a:custGeom>
              <a:avLst/>
              <a:gdLst>
                <a:gd name="T0" fmla="*/ 70 w 85"/>
                <a:gd name="T1" fmla="*/ 86 h 86"/>
                <a:gd name="T2" fmla="*/ 70 w 85"/>
                <a:gd name="T3" fmla="*/ 35 h 86"/>
                <a:gd name="T4" fmla="*/ 70 w 85"/>
                <a:gd name="T5" fmla="*/ 26 h 86"/>
                <a:gd name="T6" fmla="*/ 70 w 85"/>
                <a:gd name="T7" fmla="*/ 26 h 86"/>
                <a:gd name="T8" fmla="*/ 65 w 85"/>
                <a:gd name="T9" fmla="*/ 35 h 86"/>
                <a:gd name="T10" fmla="*/ 47 w 85"/>
                <a:gd name="T11" fmla="*/ 62 h 86"/>
                <a:gd name="T12" fmla="*/ 39 w 85"/>
                <a:gd name="T13" fmla="*/ 62 h 86"/>
                <a:gd name="T14" fmla="*/ 20 w 85"/>
                <a:gd name="T15" fmla="*/ 34 h 86"/>
                <a:gd name="T16" fmla="*/ 15 w 85"/>
                <a:gd name="T17" fmla="*/ 26 h 86"/>
                <a:gd name="T18" fmla="*/ 15 w 85"/>
                <a:gd name="T19" fmla="*/ 26 h 86"/>
                <a:gd name="T20" fmla="*/ 15 w 85"/>
                <a:gd name="T21" fmla="*/ 35 h 86"/>
                <a:gd name="T22" fmla="*/ 15 w 85"/>
                <a:gd name="T23" fmla="*/ 86 h 86"/>
                <a:gd name="T24" fmla="*/ 0 w 85"/>
                <a:gd name="T25" fmla="*/ 86 h 86"/>
                <a:gd name="T26" fmla="*/ 0 w 85"/>
                <a:gd name="T27" fmla="*/ 0 h 86"/>
                <a:gd name="T28" fmla="*/ 14 w 85"/>
                <a:gd name="T29" fmla="*/ 0 h 86"/>
                <a:gd name="T30" fmla="*/ 38 w 85"/>
                <a:gd name="T31" fmla="*/ 35 h 86"/>
                <a:gd name="T32" fmla="*/ 43 w 85"/>
                <a:gd name="T33" fmla="*/ 44 h 86"/>
                <a:gd name="T34" fmla="*/ 44 w 85"/>
                <a:gd name="T35" fmla="*/ 44 h 86"/>
                <a:gd name="T36" fmla="*/ 49 w 85"/>
                <a:gd name="T37" fmla="*/ 34 h 86"/>
                <a:gd name="T38" fmla="*/ 70 w 85"/>
                <a:gd name="T39" fmla="*/ 0 h 86"/>
                <a:gd name="T40" fmla="*/ 85 w 85"/>
                <a:gd name="T41" fmla="*/ 0 h 86"/>
                <a:gd name="T42" fmla="*/ 85 w 85"/>
                <a:gd name="T43" fmla="*/ 86 h 86"/>
                <a:gd name="T44" fmla="*/ 70 w 85"/>
                <a:gd name="T4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5" h="86">
                  <a:moveTo>
                    <a:pt x="70" y="86"/>
                  </a:moveTo>
                  <a:cubicBezTo>
                    <a:pt x="70" y="35"/>
                    <a:pt x="70" y="35"/>
                    <a:pt x="70" y="35"/>
                  </a:cubicBezTo>
                  <a:cubicBezTo>
                    <a:pt x="70" y="32"/>
                    <a:pt x="70" y="29"/>
                    <a:pt x="70" y="26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9" y="29"/>
                    <a:pt x="66" y="32"/>
                    <a:pt x="65" y="35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2"/>
                    <a:pt x="17" y="29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9"/>
                    <a:pt x="15" y="32"/>
                    <a:pt x="15" y="35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40" y="38"/>
                    <a:pt x="42" y="41"/>
                    <a:pt x="43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5" y="41"/>
                    <a:pt x="46" y="38"/>
                    <a:pt x="49" y="3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86"/>
                    <a:pt x="85" y="86"/>
                    <a:pt x="85" y="86"/>
                  </a:cubicBezTo>
                  <a:lnTo>
                    <a:pt x="70" y="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8239982" y="6623181"/>
              <a:ext cx="20540" cy="98300"/>
            </a:xfrm>
            <a:custGeom>
              <a:avLst/>
              <a:gdLst>
                <a:gd name="T0" fmla="*/ 1 w 18"/>
                <a:gd name="T1" fmla="*/ 27 h 85"/>
                <a:gd name="T2" fmla="*/ 16 w 18"/>
                <a:gd name="T3" fmla="*/ 27 h 85"/>
                <a:gd name="T4" fmla="*/ 16 w 18"/>
                <a:gd name="T5" fmla="*/ 74 h 85"/>
                <a:gd name="T6" fmla="*/ 1 w 18"/>
                <a:gd name="T7" fmla="*/ 85 h 85"/>
                <a:gd name="T8" fmla="*/ 1 w 18"/>
                <a:gd name="T9" fmla="*/ 27 h 85"/>
                <a:gd name="T10" fmla="*/ 9 w 18"/>
                <a:gd name="T11" fmla="*/ 18 h 85"/>
                <a:gd name="T12" fmla="*/ 0 w 18"/>
                <a:gd name="T13" fmla="*/ 9 h 85"/>
                <a:gd name="T14" fmla="*/ 9 w 18"/>
                <a:gd name="T15" fmla="*/ 0 h 85"/>
                <a:gd name="T16" fmla="*/ 18 w 18"/>
                <a:gd name="T17" fmla="*/ 9 h 85"/>
                <a:gd name="T18" fmla="*/ 9 w 18"/>
                <a:gd name="T19" fmla="*/ 1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85">
                  <a:moveTo>
                    <a:pt x="1" y="27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16" y="85"/>
                    <a:pt x="1" y="85"/>
                    <a:pt x="1" y="85"/>
                  </a:cubicBezTo>
                  <a:lnTo>
                    <a:pt x="1" y="27"/>
                  </a:lnTo>
                  <a:close/>
                  <a:moveTo>
                    <a:pt x="9" y="18"/>
                  </a:move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14"/>
                    <a:pt x="14" y="18"/>
                    <a:pt x="9" y="1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8276660" y="6620735"/>
              <a:ext cx="16627" cy="100745"/>
            </a:xfrm>
            <a:custGeom>
              <a:avLst/>
              <a:gdLst>
                <a:gd name="T0" fmla="*/ 0 w 14"/>
                <a:gd name="T1" fmla="*/ 0 h 87"/>
                <a:gd name="T2" fmla="*/ 14 w 14"/>
                <a:gd name="T3" fmla="*/ 0 h 87"/>
                <a:gd name="T4" fmla="*/ 14 w 14"/>
                <a:gd name="T5" fmla="*/ 76 h 87"/>
                <a:gd name="T6" fmla="*/ 0 w 14"/>
                <a:gd name="T7" fmla="*/ 87 h 87"/>
                <a:gd name="T8" fmla="*/ 0 w 14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7">
                  <a:moveTo>
                    <a:pt x="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87"/>
                    <a:pt x="0" y="87"/>
                    <a:pt x="0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8310405" y="6620735"/>
              <a:ext cx="16138" cy="100745"/>
            </a:xfrm>
            <a:custGeom>
              <a:avLst/>
              <a:gdLst>
                <a:gd name="T0" fmla="*/ 0 w 14"/>
                <a:gd name="T1" fmla="*/ 0 h 87"/>
                <a:gd name="T2" fmla="*/ 14 w 14"/>
                <a:gd name="T3" fmla="*/ 0 h 87"/>
                <a:gd name="T4" fmla="*/ 14 w 14"/>
                <a:gd name="T5" fmla="*/ 76 h 87"/>
                <a:gd name="T6" fmla="*/ 0 w 14"/>
                <a:gd name="T7" fmla="*/ 87 h 87"/>
                <a:gd name="T8" fmla="*/ 0 w 14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7">
                  <a:moveTo>
                    <a:pt x="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87"/>
                    <a:pt x="0" y="87"/>
                    <a:pt x="0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8335836" y="6654479"/>
              <a:ext cx="104167" cy="70423"/>
            </a:xfrm>
            <a:custGeom>
              <a:avLst/>
              <a:gdLst>
                <a:gd name="T0" fmla="*/ 15 w 90"/>
                <a:gd name="T1" fmla="*/ 0 h 61"/>
                <a:gd name="T2" fmla="*/ 27 w 90"/>
                <a:gd name="T3" fmla="*/ 39 h 61"/>
                <a:gd name="T4" fmla="*/ 27 w 90"/>
                <a:gd name="T5" fmla="*/ 39 h 61"/>
                <a:gd name="T6" fmla="*/ 40 w 90"/>
                <a:gd name="T7" fmla="*/ 0 h 61"/>
                <a:gd name="T8" fmla="*/ 51 w 90"/>
                <a:gd name="T9" fmla="*/ 0 h 61"/>
                <a:gd name="T10" fmla="*/ 64 w 90"/>
                <a:gd name="T11" fmla="*/ 39 h 61"/>
                <a:gd name="T12" fmla="*/ 64 w 90"/>
                <a:gd name="T13" fmla="*/ 39 h 61"/>
                <a:gd name="T14" fmla="*/ 76 w 90"/>
                <a:gd name="T15" fmla="*/ 0 h 61"/>
                <a:gd name="T16" fmla="*/ 90 w 90"/>
                <a:gd name="T17" fmla="*/ 0 h 61"/>
                <a:gd name="T18" fmla="*/ 73 w 90"/>
                <a:gd name="T19" fmla="*/ 47 h 61"/>
                <a:gd name="T20" fmla="*/ 58 w 90"/>
                <a:gd name="T21" fmla="*/ 58 h 61"/>
                <a:gd name="T22" fmla="*/ 45 w 90"/>
                <a:gd name="T23" fmla="*/ 19 h 61"/>
                <a:gd name="T24" fmla="*/ 45 w 90"/>
                <a:gd name="T25" fmla="*/ 19 h 61"/>
                <a:gd name="T26" fmla="*/ 36 w 90"/>
                <a:gd name="T27" fmla="*/ 47 h 61"/>
                <a:gd name="T28" fmla="*/ 21 w 90"/>
                <a:gd name="T29" fmla="*/ 58 h 61"/>
                <a:gd name="T30" fmla="*/ 0 w 90"/>
                <a:gd name="T31" fmla="*/ 0 h 61"/>
                <a:gd name="T32" fmla="*/ 15 w 90"/>
                <a:gd name="T3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1">
                  <a:moveTo>
                    <a:pt x="15" y="0"/>
                  </a:move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47"/>
                    <a:pt x="69" y="61"/>
                    <a:pt x="58" y="58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2" y="61"/>
                    <a:pt x="21" y="5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8441960" y="6653012"/>
              <a:ext cx="59175" cy="68467"/>
            </a:xfrm>
            <a:custGeom>
              <a:avLst/>
              <a:gdLst>
                <a:gd name="T0" fmla="*/ 35 w 51"/>
                <a:gd name="T1" fmla="*/ 32 h 59"/>
                <a:gd name="T2" fmla="*/ 26 w 51"/>
                <a:gd name="T3" fmla="*/ 32 h 59"/>
                <a:gd name="T4" fmla="*/ 15 w 51"/>
                <a:gd name="T5" fmla="*/ 40 h 59"/>
                <a:gd name="T6" fmla="*/ 24 w 51"/>
                <a:gd name="T7" fmla="*/ 48 h 59"/>
                <a:gd name="T8" fmla="*/ 35 w 51"/>
                <a:gd name="T9" fmla="*/ 44 h 59"/>
                <a:gd name="T10" fmla="*/ 35 w 51"/>
                <a:gd name="T11" fmla="*/ 32 h 59"/>
                <a:gd name="T12" fmla="*/ 38 w 51"/>
                <a:gd name="T13" fmla="*/ 59 h 59"/>
                <a:gd name="T14" fmla="*/ 36 w 51"/>
                <a:gd name="T15" fmla="*/ 53 h 59"/>
                <a:gd name="T16" fmla="*/ 19 w 51"/>
                <a:gd name="T17" fmla="*/ 59 h 59"/>
                <a:gd name="T18" fmla="*/ 0 w 51"/>
                <a:gd name="T19" fmla="*/ 41 h 59"/>
                <a:gd name="T20" fmla="*/ 24 w 51"/>
                <a:gd name="T21" fmla="*/ 22 h 59"/>
                <a:gd name="T22" fmla="*/ 35 w 51"/>
                <a:gd name="T23" fmla="*/ 22 h 59"/>
                <a:gd name="T24" fmla="*/ 35 w 51"/>
                <a:gd name="T25" fmla="*/ 20 h 59"/>
                <a:gd name="T26" fmla="*/ 23 w 51"/>
                <a:gd name="T27" fmla="*/ 11 h 59"/>
                <a:gd name="T28" fmla="*/ 9 w 51"/>
                <a:gd name="T29" fmla="*/ 15 h 59"/>
                <a:gd name="T30" fmla="*/ 4 w 51"/>
                <a:gd name="T31" fmla="*/ 6 h 59"/>
                <a:gd name="T32" fmla="*/ 27 w 51"/>
                <a:gd name="T33" fmla="*/ 0 h 59"/>
                <a:gd name="T34" fmla="*/ 49 w 51"/>
                <a:gd name="T35" fmla="*/ 20 h 59"/>
                <a:gd name="T36" fmla="*/ 49 w 51"/>
                <a:gd name="T37" fmla="*/ 43 h 59"/>
                <a:gd name="T38" fmla="*/ 51 w 51"/>
                <a:gd name="T39" fmla="*/ 59 h 59"/>
                <a:gd name="T40" fmla="*/ 38 w 51"/>
                <a:gd name="T4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59">
                  <a:moveTo>
                    <a:pt x="35" y="32"/>
                  </a:moveTo>
                  <a:cubicBezTo>
                    <a:pt x="26" y="32"/>
                    <a:pt x="26" y="32"/>
                    <a:pt x="26" y="32"/>
                  </a:cubicBezTo>
                  <a:cubicBezTo>
                    <a:pt x="18" y="32"/>
                    <a:pt x="15" y="35"/>
                    <a:pt x="15" y="40"/>
                  </a:cubicBezTo>
                  <a:cubicBezTo>
                    <a:pt x="15" y="45"/>
                    <a:pt x="18" y="48"/>
                    <a:pt x="24" y="48"/>
                  </a:cubicBezTo>
                  <a:cubicBezTo>
                    <a:pt x="29" y="48"/>
                    <a:pt x="33" y="46"/>
                    <a:pt x="35" y="44"/>
                  </a:cubicBezTo>
                  <a:lnTo>
                    <a:pt x="35" y="32"/>
                  </a:lnTo>
                  <a:close/>
                  <a:moveTo>
                    <a:pt x="38" y="59"/>
                  </a:moveTo>
                  <a:cubicBezTo>
                    <a:pt x="36" y="53"/>
                    <a:pt x="36" y="53"/>
                    <a:pt x="36" y="53"/>
                  </a:cubicBezTo>
                  <a:cubicBezTo>
                    <a:pt x="32" y="57"/>
                    <a:pt x="27" y="59"/>
                    <a:pt x="19" y="59"/>
                  </a:cubicBezTo>
                  <a:cubicBezTo>
                    <a:pt x="9" y="59"/>
                    <a:pt x="0" y="52"/>
                    <a:pt x="0" y="41"/>
                  </a:cubicBezTo>
                  <a:cubicBezTo>
                    <a:pt x="0" y="29"/>
                    <a:pt x="10" y="23"/>
                    <a:pt x="24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13"/>
                    <a:pt x="30" y="11"/>
                    <a:pt x="23" y="11"/>
                  </a:cubicBezTo>
                  <a:cubicBezTo>
                    <a:pt x="17" y="11"/>
                    <a:pt x="13" y="13"/>
                    <a:pt x="9" y="1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12" y="1"/>
                    <a:pt x="19" y="0"/>
                    <a:pt x="27" y="0"/>
                  </a:cubicBezTo>
                  <a:cubicBezTo>
                    <a:pt x="41" y="0"/>
                    <a:pt x="49" y="5"/>
                    <a:pt x="49" y="20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51"/>
                    <a:pt x="50" y="57"/>
                    <a:pt x="51" y="59"/>
                  </a:cubicBezTo>
                  <a:lnTo>
                    <a:pt x="38" y="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8513849" y="6653012"/>
              <a:ext cx="43525" cy="68467"/>
            </a:xfrm>
            <a:custGeom>
              <a:avLst/>
              <a:gdLst>
                <a:gd name="T0" fmla="*/ 0 w 38"/>
                <a:gd name="T1" fmla="*/ 1 h 59"/>
                <a:gd name="T2" fmla="*/ 13 w 38"/>
                <a:gd name="T3" fmla="*/ 1 h 59"/>
                <a:gd name="T4" fmla="*/ 14 w 38"/>
                <a:gd name="T5" fmla="*/ 7 h 59"/>
                <a:gd name="T6" fmla="*/ 30 w 38"/>
                <a:gd name="T7" fmla="*/ 0 h 59"/>
                <a:gd name="T8" fmla="*/ 38 w 38"/>
                <a:gd name="T9" fmla="*/ 2 h 59"/>
                <a:gd name="T10" fmla="*/ 33 w 38"/>
                <a:gd name="T11" fmla="*/ 14 h 59"/>
                <a:gd name="T12" fmla="*/ 26 w 38"/>
                <a:gd name="T13" fmla="*/ 12 h 59"/>
                <a:gd name="T14" fmla="*/ 15 w 38"/>
                <a:gd name="T15" fmla="*/ 18 h 59"/>
                <a:gd name="T16" fmla="*/ 15 w 38"/>
                <a:gd name="T17" fmla="*/ 48 h 59"/>
                <a:gd name="T18" fmla="*/ 0 w 38"/>
                <a:gd name="T19" fmla="*/ 59 h 59"/>
                <a:gd name="T20" fmla="*/ 0 w 38"/>
                <a:gd name="T21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59">
                  <a:moveTo>
                    <a:pt x="0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0" y="2"/>
                    <a:pt x="25" y="0"/>
                    <a:pt x="30" y="0"/>
                  </a:cubicBezTo>
                  <a:cubicBezTo>
                    <a:pt x="33" y="0"/>
                    <a:pt x="36" y="0"/>
                    <a:pt x="38" y="2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0" y="13"/>
                    <a:pt x="28" y="12"/>
                    <a:pt x="26" y="12"/>
                  </a:cubicBezTo>
                  <a:cubicBezTo>
                    <a:pt x="23" y="12"/>
                    <a:pt x="19" y="14"/>
                    <a:pt x="15" y="1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59"/>
                    <a:pt x="0" y="59"/>
                    <a:pt x="0" y="5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8559820" y="6620735"/>
              <a:ext cx="62598" cy="100745"/>
            </a:xfrm>
            <a:custGeom>
              <a:avLst/>
              <a:gdLst>
                <a:gd name="T0" fmla="*/ 39 w 54"/>
                <a:gd name="T1" fmla="*/ 40 h 87"/>
                <a:gd name="T2" fmla="*/ 32 w 54"/>
                <a:gd name="T3" fmla="*/ 39 h 87"/>
                <a:gd name="T4" fmla="*/ 15 w 54"/>
                <a:gd name="T5" fmla="*/ 57 h 87"/>
                <a:gd name="T6" fmla="*/ 32 w 54"/>
                <a:gd name="T7" fmla="*/ 75 h 87"/>
                <a:gd name="T8" fmla="*/ 39 w 54"/>
                <a:gd name="T9" fmla="*/ 75 h 87"/>
                <a:gd name="T10" fmla="*/ 39 w 54"/>
                <a:gd name="T11" fmla="*/ 40 h 87"/>
                <a:gd name="T12" fmla="*/ 31 w 54"/>
                <a:gd name="T13" fmla="*/ 87 h 87"/>
                <a:gd name="T14" fmla="*/ 0 w 54"/>
                <a:gd name="T15" fmla="*/ 58 h 87"/>
                <a:gd name="T16" fmla="*/ 32 w 54"/>
                <a:gd name="T17" fmla="*/ 28 h 87"/>
                <a:gd name="T18" fmla="*/ 39 w 54"/>
                <a:gd name="T19" fmla="*/ 28 h 87"/>
                <a:gd name="T20" fmla="*/ 39 w 54"/>
                <a:gd name="T21" fmla="*/ 0 h 87"/>
                <a:gd name="T22" fmla="*/ 54 w 54"/>
                <a:gd name="T23" fmla="*/ 0 h 87"/>
                <a:gd name="T24" fmla="*/ 54 w 54"/>
                <a:gd name="T25" fmla="*/ 83 h 87"/>
                <a:gd name="T26" fmla="*/ 31 w 54"/>
                <a:gd name="T2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87">
                  <a:moveTo>
                    <a:pt x="39" y="40"/>
                  </a:moveTo>
                  <a:cubicBezTo>
                    <a:pt x="37" y="39"/>
                    <a:pt x="35" y="39"/>
                    <a:pt x="32" y="39"/>
                  </a:cubicBezTo>
                  <a:cubicBezTo>
                    <a:pt x="22" y="39"/>
                    <a:pt x="15" y="46"/>
                    <a:pt x="15" y="57"/>
                  </a:cubicBezTo>
                  <a:cubicBezTo>
                    <a:pt x="15" y="68"/>
                    <a:pt x="21" y="75"/>
                    <a:pt x="32" y="75"/>
                  </a:cubicBezTo>
                  <a:cubicBezTo>
                    <a:pt x="35" y="75"/>
                    <a:pt x="37" y="75"/>
                    <a:pt x="39" y="75"/>
                  </a:cubicBezTo>
                  <a:lnTo>
                    <a:pt x="39" y="40"/>
                  </a:lnTo>
                  <a:close/>
                  <a:moveTo>
                    <a:pt x="31" y="87"/>
                  </a:moveTo>
                  <a:cubicBezTo>
                    <a:pt x="14" y="87"/>
                    <a:pt x="0" y="77"/>
                    <a:pt x="0" y="58"/>
                  </a:cubicBezTo>
                  <a:cubicBezTo>
                    <a:pt x="0" y="40"/>
                    <a:pt x="13" y="28"/>
                    <a:pt x="32" y="28"/>
                  </a:cubicBezTo>
                  <a:cubicBezTo>
                    <a:pt x="35" y="28"/>
                    <a:pt x="37" y="28"/>
                    <a:pt x="39" y="28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48" y="86"/>
                    <a:pt x="41" y="87"/>
                    <a:pt x="31" y="8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8641003" y="6620735"/>
              <a:ext cx="65533" cy="99278"/>
            </a:xfrm>
            <a:custGeom>
              <a:avLst/>
              <a:gdLst>
                <a:gd name="T0" fmla="*/ 28 w 57"/>
                <a:gd name="T1" fmla="*/ 49 h 86"/>
                <a:gd name="T2" fmla="*/ 16 w 57"/>
                <a:gd name="T3" fmla="*/ 49 h 86"/>
                <a:gd name="T4" fmla="*/ 16 w 57"/>
                <a:gd name="T5" fmla="*/ 73 h 86"/>
                <a:gd name="T6" fmla="*/ 26 w 57"/>
                <a:gd name="T7" fmla="*/ 73 h 86"/>
                <a:gd name="T8" fmla="*/ 41 w 57"/>
                <a:gd name="T9" fmla="*/ 60 h 86"/>
                <a:gd name="T10" fmla="*/ 28 w 57"/>
                <a:gd name="T11" fmla="*/ 49 h 86"/>
                <a:gd name="T12" fmla="*/ 25 w 57"/>
                <a:gd name="T13" fmla="*/ 13 h 86"/>
                <a:gd name="T14" fmla="*/ 16 w 57"/>
                <a:gd name="T15" fmla="*/ 13 h 86"/>
                <a:gd name="T16" fmla="*/ 16 w 57"/>
                <a:gd name="T17" fmla="*/ 36 h 86"/>
                <a:gd name="T18" fmla="*/ 24 w 57"/>
                <a:gd name="T19" fmla="*/ 36 h 86"/>
                <a:gd name="T20" fmla="*/ 36 w 57"/>
                <a:gd name="T21" fmla="*/ 24 h 86"/>
                <a:gd name="T22" fmla="*/ 25 w 57"/>
                <a:gd name="T23" fmla="*/ 13 h 86"/>
                <a:gd name="T24" fmla="*/ 27 w 57"/>
                <a:gd name="T25" fmla="*/ 86 h 86"/>
                <a:gd name="T26" fmla="*/ 0 w 57"/>
                <a:gd name="T27" fmla="*/ 86 h 86"/>
                <a:gd name="T28" fmla="*/ 0 w 57"/>
                <a:gd name="T29" fmla="*/ 0 h 86"/>
                <a:gd name="T30" fmla="*/ 27 w 57"/>
                <a:gd name="T31" fmla="*/ 0 h 86"/>
                <a:gd name="T32" fmla="*/ 52 w 57"/>
                <a:gd name="T33" fmla="*/ 22 h 86"/>
                <a:gd name="T34" fmla="*/ 42 w 57"/>
                <a:gd name="T35" fmla="*/ 40 h 86"/>
                <a:gd name="T36" fmla="*/ 42 w 57"/>
                <a:gd name="T37" fmla="*/ 41 h 86"/>
                <a:gd name="T38" fmla="*/ 57 w 57"/>
                <a:gd name="T39" fmla="*/ 60 h 86"/>
                <a:gd name="T40" fmla="*/ 27 w 57"/>
                <a:gd name="T4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86">
                  <a:moveTo>
                    <a:pt x="28" y="49"/>
                  </a:moveTo>
                  <a:cubicBezTo>
                    <a:pt x="16" y="49"/>
                    <a:pt x="16" y="49"/>
                    <a:pt x="16" y="49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36" y="73"/>
                    <a:pt x="41" y="68"/>
                    <a:pt x="41" y="60"/>
                  </a:cubicBezTo>
                  <a:cubicBezTo>
                    <a:pt x="41" y="54"/>
                    <a:pt x="36" y="49"/>
                    <a:pt x="28" y="49"/>
                  </a:cubicBezTo>
                  <a:moveTo>
                    <a:pt x="25" y="13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31" y="36"/>
                    <a:pt x="36" y="31"/>
                    <a:pt x="36" y="24"/>
                  </a:cubicBezTo>
                  <a:cubicBezTo>
                    <a:pt x="36" y="18"/>
                    <a:pt x="32" y="13"/>
                    <a:pt x="25" y="13"/>
                  </a:cubicBezTo>
                  <a:moveTo>
                    <a:pt x="27" y="86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47" y="0"/>
                    <a:pt x="52" y="12"/>
                    <a:pt x="52" y="22"/>
                  </a:cubicBezTo>
                  <a:cubicBezTo>
                    <a:pt x="52" y="31"/>
                    <a:pt x="49" y="36"/>
                    <a:pt x="42" y="4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53" y="42"/>
                    <a:pt x="57" y="50"/>
                    <a:pt x="57" y="60"/>
                  </a:cubicBezTo>
                  <a:cubicBezTo>
                    <a:pt x="57" y="73"/>
                    <a:pt x="49" y="86"/>
                    <a:pt x="27" y="86"/>
                  </a:cubicBezTo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8719251" y="6653012"/>
              <a:ext cx="44014" cy="68467"/>
            </a:xfrm>
            <a:custGeom>
              <a:avLst/>
              <a:gdLst>
                <a:gd name="T0" fmla="*/ 0 w 38"/>
                <a:gd name="T1" fmla="*/ 1 h 59"/>
                <a:gd name="T2" fmla="*/ 12 w 38"/>
                <a:gd name="T3" fmla="*/ 1 h 59"/>
                <a:gd name="T4" fmla="*/ 14 w 38"/>
                <a:gd name="T5" fmla="*/ 7 h 59"/>
                <a:gd name="T6" fmla="*/ 30 w 38"/>
                <a:gd name="T7" fmla="*/ 0 h 59"/>
                <a:gd name="T8" fmla="*/ 38 w 38"/>
                <a:gd name="T9" fmla="*/ 2 h 59"/>
                <a:gd name="T10" fmla="*/ 33 w 38"/>
                <a:gd name="T11" fmla="*/ 14 h 59"/>
                <a:gd name="T12" fmla="*/ 26 w 38"/>
                <a:gd name="T13" fmla="*/ 12 h 59"/>
                <a:gd name="T14" fmla="*/ 15 w 38"/>
                <a:gd name="T15" fmla="*/ 18 h 59"/>
                <a:gd name="T16" fmla="*/ 15 w 38"/>
                <a:gd name="T17" fmla="*/ 48 h 59"/>
                <a:gd name="T18" fmla="*/ 0 w 38"/>
                <a:gd name="T19" fmla="*/ 59 h 59"/>
                <a:gd name="T20" fmla="*/ 0 w 38"/>
                <a:gd name="T21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59">
                  <a:moveTo>
                    <a:pt x="0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0" y="2"/>
                    <a:pt x="24" y="0"/>
                    <a:pt x="30" y="0"/>
                  </a:cubicBezTo>
                  <a:cubicBezTo>
                    <a:pt x="33" y="0"/>
                    <a:pt x="36" y="0"/>
                    <a:pt x="38" y="2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0" y="13"/>
                    <a:pt x="28" y="12"/>
                    <a:pt x="26" y="12"/>
                  </a:cubicBezTo>
                  <a:cubicBezTo>
                    <a:pt x="22" y="12"/>
                    <a:pt x="19" y="14"/>
                    <a:pt x="15" y="1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59"/>
                    <a:pt x="0" y="59"/>
                    <a:pt x="0" y="5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37" name="Freeform 36"/>
            <p:cNvSpPr>
              <a:spLocks noEditPoints="1"/>
            </p:cNvSpPr>
            <p:nvPr/>
          </p:nvSpPr>
          <p:spPr bwMode="auto">
            <a:xfrm>
              <a:off x="8764243" y="6653012"/>
              <a:ext cx="67000" cy="68467"/>
            </a:xfrm>
            <a:custGeom>
              <a:avLst/>
              <a:gdLst>
                <a:gd name="T0" fmla="*/ 29 w 58"/>
                <a:gd name="T1" fmla="*/ 11 h 59"/>
                <a:gd name="T2" fmla="*/ 15 w 58"/>
                <a:gd name="T3" fmla="*/ 29 h 59"/>
                <a:gd name="T4" fmla="*/ 29 w 58"/>
                <a:gd name="T5" fmla="*/ 48 h 59"/>
                <a:gd name="T6" fmla="*/ 43 w 58"/>
                <a:gd name="T7" fmla="*/ 29 h 59"/>
                <a:gd name="T8" fmla="*/ 29 w 58"/>
                <a:gd name="T9" fmla="*/ 11 h 59"/>
                <a:gd name="T10" fmla="*/ 50 w 58"/>
                <a:gd name="T11" fmla="*/ 51 h 59"/>
                <a:gd name="T12" fmla="*/ 29 w 58"/>
                <a:gd name="T13" fmla="*/ 59 h 59"/>
                <a:gd name="T14" fmla="*/ 9 w 58"/>
                <a:gd name="T15" fmla="*/ 52 h 59"/>
                <a:gd name="T16" fmla="*/ 0 w 58"/>
                <a:gd name="T17" fmla="*/ 30 h 59"/>
                <a:gd name="T18" fmla="*/ 9 w 58"/>
                <a:gd name="T19" fmla="*/ 8 h 59"/>
                <a:gd name="T20" fmla="*/ 29 w 58"/>
                <a:gd name="T21" fmla="*/ 0 h 59"/>
                <a:gd name="T22" fmla="*/ 50 w 58"/>
                <a:gd name="T23" fmla="*/ 8 h 59"/>
                <a:gd name="T24" fmla="*/ 58 w 58"/>
                <a:gd name="T25" fmla="*/ 29 h 59"/>
                <a:gd name="T26" fmla="*/ 50 w 58"/>
                <a:gd name="T27" fmla="*/ 5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9">
                  <a:moveTo>
                    <a:pt x="29" y="11"/>
                  </a:moveTo>
                  <a:cubicBezTo>
                    <a:pt x="20" y="11"/>
                    <a:pt x="15" y="19"/>
                    <a:pt x="15" y="29"/>
                  </a:cubicBezTo>
                  <a:cubicBezTo>
                    <a:pt x="15" y="41"/>
                    <a:pt x="20" y="48"/>
                    <a:pt x="29" y="48"/>
                  </a:cubicBezTo>
                  <a:cubicBezTo>
                    <a:pt x="38" y="48"/>
                    <a:pt x="43" y="40"/>
                    <a:pt x="43" y="29"/>
                  </a:cubicBezTo>
                  <a:cubicBezTo>
                    <a:pt x="43" y="18"/>
                    <a:pt x="38" y="11"/>
                    <a:pt x="29" y="11"/>
                  </a:cubicBezTo>
                  <a:moveTo>
                    <a:pt x="50" y="51"/>
                  </a:moveTo>
                  <a:cubicBezTo>
                    <a:pt x="45" y="56"/>
                    <a:pt x="38" y="59"/>
                    <a:pt x="29" y="59"/>
                  </a:cubicBezTo>
                  <a:cubicBezTo>
                    <a:pt x="21" y="59"/>
                    <a:pt x="14" y="57"/>
                    <a:pt x="9" y="52"/>
                  </a:cubicBezTo>
                  <a:cubicBezTo>
                    <a:pt x="3" y="47"/>
                    <a:pt x="0" y="39"/>
                    <a:pt x="0" y="30"/>
                  </a:cubicBezTo>
                  <a:cubicBezTo>
                    <a:pt x="0" y="21"/>
                    <a:pt x="3" y="13"/>
                    <a:pt x="9" y="8"/>
                  </a:cubicBezTo>
                  <a:cubicBezTo>
                    <a:pt x="14" y="3"/>
                    <a:pt x="21" y="0"/>
                    <a:pt x="29" y="0"/>
                  </a:cubicBezTo>
                  <a:cubicBezTo>
                    <a:pt x="38" y="0"/>
                    <a:pt x="45" y="3"/>
                    <a:pt x="50" y="8"/>
                  </a:cubicBezTo>
                  <a:cubicBezTo>
                    <a:pt x="55" y="13"/>
                    <a:pt x="58" y="21"/>
                    <a:pt x="58" y="29"/>
                  </a:cubicBezTo>
                  <a:cubicBezTo>
                    <a:pt x="58" y="38"/>
                    <a:pt x="55" y="46"/>
                    <a:pt x="50" y="51"/>
                  </a:cubicBezTo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8833688" y="6654479"/>
              <a:ext cx="104167" cy="70423"/>
            </a:xfrm>
            <a:custGeom>
              <a:avLst/>
              <a:gdLst>
                <a:gd name="T0" fmla="*/ 15 w 90"/>
                <a:gd name="T1" fmla="*/ 0 h 61"/>
                <a:gd name="T2" fmla="*/ 27 w 90"/>
                <a:gd name="T3" fmla="*/ 39 h 61"/>
                <a:gd name="T4" fmla="*/ 27 w 90"/>
                <a:gd name="T5" fmla="*/ 39 h 61"/>
                <a:gd name="T6" fmla="*/ 40 w 90"/>
                <a:gd name="T7" fmla="*/ 0 h 61"/>
                <a:gd name="T8" fmla="*/ 51 w 90"/>
                <a:gd name="T9" fmla="*/ 0 h 61"/>
                <a:gd name="T10" fmla="*/ 64 w 90"/>
                <a:gd name="T11" fmla="*/ 39 h 61"/>
                <a:gd name="T12" fmla="*/ 64 w 90"/>
                <a:gd name="T13" fmla="*/ 39 h 61"/>
                <a:gd name="T14" fmla="*/ 76 w 90"/>
                <a:gd name="T15" fmla="*/ 0 h 61"/>
                <a:gd name="T16" fmla="*/ 90 w 90"/>
                <a:gd name="T17" fmla="*/ 0 h 61"/>
                <a:gd name="T18" fmla="*/ 73 w 90"/>
                <a:gd name="T19" fmla="*/ 47 h 61"/>
                <a:gd name="T20" fmla="*/ 58 w 90"/>
                <a:gd name="T21" fmla="*/ 58 h 61"/>
                <a:gd name="T22" fmla="*/ 45 w 90"/>
                <a:gd name="T23" fmla="*/ 19 h 61"/>
                <a:gd name="T24" fmla="*/ 44 w 90"/>
                <a:gd name="T25" fmla="*/ 19 h 61"/>
                <a:gd name="T26" fmla="*/ 35 w 90"/>
                <a:gd name="T27" fmla="*/ 47 h 61"/>
                <a:gd name="T28" fmla="*/ 20 w 90"/>
                <a:gd name="T29" fmla="*/ 58 h 61"/>
                <a:gd name="T30" fmla="*/ 0 w 90"/>
                <a:gd name="T31" fmla="*/ 0 h 61"/>
                <a:gd name="T32" fmla="*/ 15 w 90"/>
                <a:gd name="T3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1">
                  <a:moveTo>
                    <a:pt x="15" y="0"/>
                  </a:move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47"/>
                    <a:pt x="69" y="61"/>
                    <a:pt x="58" y="58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7"/>
                    <a:pt x="31" y="61"/>
                    <a:pt x="20" y="5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8947148" y="6653012"/>
              <a:ext cx="59664" cy="68467"/>
            </a:xfrm>
            <a:custGeom>
              <a:avLst/>
              <a:gdLst>
                <a:gd name="T0" fmla="*/ 52 w 52"/>
                <a:gd name="T1" fmla="*/ 20 h 59"/>
                <a:gd name="T2" fmla="*/ 52 w 52"/>
                <a:gd name="T3" fmla="*/ 48 h 59"/>
                <a:gd name="T4" fmla="*/ 38 w 52"/>
                <a:gd name="T5" fmla="*/ 59 h 59"/>
                <a:gd name="T6" fmla="*/ 38 w 52"/>
                <a:gd name="T7" fmla="*/ 24 h 59"/>
                <a:gd name="T8" fmla="*/ 29 w 52"/>
                <a:gd name="T9" fmla="*/ 12 h 59"/>
                <a:gd name="T10" fmla="*/ 15 w 52"/>
                <a:gd name="T11" fmla="*/ 18 h 59"/>
                <a:gd name="T12" fmla="*/ 15 w 52"/>
                <a:gd name="T13" fmla="*/ 48 h 59"/>
                <a:gd name="T14" fmla="*/ 0 w 52"/>
                <a:gd name="T15" fmla="*/ 59 h 59"/>
                <a:gd name="T16" fmla="*/ 0 w 52"/>
                <a:gd name="T17" fmla="*/ 1 h 59"/>
                <a:gd name="T18" fmla="*/ 13 w 52"/>
                <a:gd name="T19" fmla="*/ 1 h 59"/>
                <a:gd name="T20" fmla="*/ 14 w 52"/>
                <a:gd name="T21" fmla="*/ 7 h 59"/>
                <a:gd name="T22" fmla="*/ 34 w 52"/>
                <a:gd name="T23" fmla="*/ 0 h 59"/>
                <a:gd name="T24" fmla="*/ 52 w 52"/>
                <a:gd name="T25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59">
                  <a:moveTo>
                    <a:pt x="52" y="20"/>
                  </a:moveTo>
                  <a:cubicBezTo>
                    <a:pt x="52" y="48"/>
                    <a:pt x="52" y="48"/>
                    <a:pt x="52" y="48"/>
                  </a:cubicBezTo>
                  <a:cubicBezTo>
                    <a:pt x="52" y="59"/>
                    <a:pt x="38" y="59"/>
                    <a:pt x="38" y="59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8" y="19"/>
                    <a:pt x="37" y="12"/>
                    <a:pt x="29" y="12"/>
                  </a:cubicBezTo>
                  <a:cubicBezTo>
                    <a:pt x="24" y="12"/>
                    <a:pt x="19" y="15"/>
                    <a:pt x="15" y="1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59"/>
                    <a:pt x="0" y="59"/>
                    <a:pt x="0" y="5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0" y="2"/>
                    <a:pt x="27" y="0"/>
                    <a:pt x="34" y="0"/>
                  </a:cubicBezTo>
                  <a:cubicBezTo>
                    <a:pt x="43" y="0"/>
                    <a:pt x="52" y="5"/>
                    <a:pt x="52" y="20"/>
                  </a:cubicBezTo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4627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52"/>
          <p:cNvCxnSpPr/>
          <p:nvPr userDrawn="1"/>
        </p:nvCxnSpPr>
        <p:spPr>
          <a:xfrm>
            <a:off x="533083" y="5006312"/>
            <a:ext cx="0" cy="141954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56" name="Straight Connector 55"/>
          <p:cNvCxnSpPr/>
          <p:nvPr userDrawn="1"/>
        </p:nvCxnSpPr>
        <p:spPr>
          <a:xfrm>
            <a:off x="482283" y="4940044"/>
            <a:ext cx="0" cy="208246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086" y="315804"/>
            <a:ext cx="7467917" cy="277256"/>
          </a:xfrm>
        </p:spPr>
        <p:txBody>
          <a:bodyPr anchor="ctr"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59592" y="4940018"/>
            <a:ext cx="7136608" cy="20765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">
                <a:solidFill>
                  <a:schemeClr val="accent2"/>
                </a:solidFill>
              </a:defRPr>
            </a:lvl1pPr>
          </a:lstStyle>
          <a:p>
            <a:endParaRPr dirty="0">
              <a:solidFill>
                <a:srgbClr val="6600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9AB4E72-7858-48F1-A40D-12FF09E4BFB8}" type="slidenum">
              <a:rPr/>
              <a:pPr/>
              <a:t>‹#›</a:t>
            </a:fld>
            <a:endParaRPr dirty="0"/>
          </a:p>
        </p:txBody>
      </p:sp>
      <p:pic>
        <p:nvPicPr>
          <p:cNvPr id="20" name="Picture 4" descr="https://sonomacounty.golocal.coop/site_images_upload/story/2011/04/21/18/JF_Wines_Logo-1.jp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135731"/>
            <a:ext cx="838200" cy="2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0"/>
          <p:cNvGrpSpPr/>
          <p:nvPr userDrawn="1"/>
        </p:nvGrpSpPr>
        <p:grpSpPr>
          <a:xfrm>
            <a:off x="7772400" y="4936331"/>
            <a:ext cx="1219200" cy="152400"/>
            <a:chOff x="7881997" y="6590903"/>
            <a:chExt cx="1124815" cy="156007"/>
          </a:xfrm>
        </p:grpSpPr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7881997" y="6590903"/>
              <a:ext cx="100255" cy="156007"/>
            </a:xfrm>
            <a:custGeom>
              <a:avLst/>
              <a:gdLst>
                <a:gd name="T0" fmla="*/ 87 w 87"/>
                <a:gd name="T1" fmla="*/ 15 h 135"/>
                <a:gd name="T2" fmla="*/ 87 w 87"/>
                <a:gd name="T3" fmla="*/ 44 h 135"/>
                <a:gd name="T4" fmla="*/ 72 w 87"/>
                <a:gd name="T5" fmla="*/ 29 h 135"/>
                <a:gd name="T6" fmla="*/ 56 w 87"/>
                <a:gd name="T7" fmla="*/ 28 h 135"/>
                <a:gd name="T8" fmla="*/ 57 w 87"/>
                <a:gd name="T9" fmla="*/ 44 h 135"/>
                <a:gd name="T10" fmla="*/ 87 w 87"/>
                <a:gd name="T11" fmla="*/ 73 h 135"/>
                <a:gd name="T12" fmla="*/ 87 w 87"/>
                <a:gd name="T13" fmla="*/ 102 h 135"/>
                <a:gd name="T14" fmla="*/ 43 w 87"/>
                <a:gd name="T15" fmla="*/ 58 h 135"/>
                <a:gd name="T16" fmla="*/ 27 w 87"/>
                <a:gd name="T17" fmla="*/ 57 h 135"/>
                <a:gd name="T18" fmla="*/ 28 w 87"/>
                <a:gd name="T19" fmla="*/ 73 h 135"/>
                <a:gd name="T20" fmla="*/ 76 w 87"/>
                <a:gd name="T21" fmla="*/ 120 h 135"/>
                <a:gd name="T22" fmla="*/ 62 w 87"/>
                <a:gd name="T23" fmla="*/ 135 h 135"/>
                <a:gd name="T24" fmla="*/ 14 w 87"/>
                <a:gd name="T25" fmla="*/ 87 h 135"/>
                <a:gd name="T26" fmla="*/ 13 w 87"/>
                <a:gd name="T27" fmla="*/ 43 h 135"/>
                <a:gd name="T28" fmla="*/ 34 w 87"/>
                <a:gd name="T29" fmla="*/ 35 h 135"/>
                <a:gd name="T30" fmla="*/ 42 w 87"/>
                <a:gd name="T31" fmla="*/ 13 h 135"/>
                <a:gd name="T32" fmla="*/ 86 w 87"/>
                <a:gd name="T33" fmla="*/ 15 h 135"/>
                <a:gd name="T34" fmla="*/ 87 w 87"/>
                <a:gd name="T35" fmla="*/ 1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135">
                  <a:moveTo>
                    <a:pt x="87" y="15"/>
                  </a:moveTo>
                  <a:cubicBezTo>
                    <a:pt x="87" y="44"/>
                    <a:pt x="87" y="44"/>
                    <a:pt x="87" y="44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66" y="24"/>
                    <a:pt x="60" y="24"/>
                    <a:pt x="56" y="28"/>
                  </a:cubicBezTo>
                  <a:cubicBezTo>
                    <a:pt x="52" y="32"/>
                    <a:pt x="52" y="38"/>
                    <a:pt x="57" y="44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7" y="102"/>
                    <a:pt x="87" y="102"/>
                    <a:pt x="87" y="102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37" y="53"/>
                    <a:pt x="31" y="53"/>
                    <a:pt x="27" y="57"/>
                  </a:cubicBezTo>
                  <a:cubicBezTo>
                    <a:pt x="23" y="60"/>
                    <a:pt x="23" y="67"/>
                    <a:pt x="28" y="73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2" y="135"/>
                    <a:pt x="62" y="135"/>
                    <a:pt x="62" y="135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0" y="73"/>
                    <a:pt x="1" y="54"/>
                    <a:pt x="13" y="43"/>
                  </a:cubicBezTo>
                  <a:cubicBezTo>
                    <a:pt x="21" y="35"/>
                    <a:pt x="30" y="34"/>
                    <a:pt x="34" y="35"/>
                  </a:cubicBezTo>
                  <a:cubicBezTo>
                    <a:pt x="33" y="31"/>
                    <a:pt x="34" y="22"/>
                    <a:pt x="42" y="13"/>
                  </a:cubicBezTo>
                  <a:cubicBezTo>
                    <a:pt x="54" y="2"/>
                    <a:pt x="73" y="0"/>
                    <a:pt x="86" y="15"/>
                  </a:cubicBezTo>
                  <a:lnTo>
                    <a:pt x="87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7982252" y="6590903"/>
              <a:ext cx="100744" cy="156007"/>
            </a:xfrm>
            <a:custGeom>
              <a:avLst/>
              <a:gdLst>
                <a:gd name="T0" fmla="*/ 0 w 87"/>
                <a:gd name="T1" fmla="*/ 44 h 135"/>
                <a:gd name="T2" fmla="*/ 0 w 87"/>
                <a:gd name="T3" fmla="*/ 15 h 135"/>
                <a:gd name="T4" fmla="*/ 1 w 87"/>
                <a:gd name="T5" fmla="*/ 15 h 135"/>
                <a:gd name="T6" fmla="*/ 44 w 87"/>
                <a:gd name="T7" fmla="*/ 13 h 135"/>
                <a:gd name="T8" fmla="*/ 53 w 87"/>
                <a:gd name="T9" fmla="*/ 35 h 135"/>
                <a:gd name="T10" fmla="*/ 74 w 87"/>
                <a:gd name="T11" fmla="*/ 43 h 135"/>
                <a:gd name="T12" fmla="*/ 73 w 87"/>
                <a:gd name="T13" fmla="*/ 87 h 135"/>
                <a:gd name="T14" fmla="*/ 25 w 87"/>
                <a:gd name="T15" fmla="*/ 135 h 135"/>
                <a:gd name="T16" fmla="*/ 11 w 87"/>
                <a:gd name="T17" fmla="*/ 120 h 135"/>
                <a:gd name="T18" fmla="*/ 58 w 87"/>
                <a:gd name="T19" fmla="*/ 73 h 135"/>
                <a:gd name="T20" fmla="*/ 60 w 87"/>
                <a:gd name="T21" fmla="*/ 57 h 135"/>
                <a:gd name="T22" fmla="*/ 44 w 87"/>
                <a:gd name="T23" fmla="*/ 58 h 135"/>
                <a:gd name="T24" fmla="*/ 0 w 87"/>
                <a:gd name="T25" fmla="*/ 102 h 135"/>
                <a:gd name="T26" fmla="*/ 0 w 87"/>
                <a:gd name="T27" fmla="*/ 73 h 135"/>
                <a:gd name="T28" fmla="*/ 29 w 87"/>
                <a:gd name="T29" fmla="*/ 44 h 135"/>
                <a:gd name="T30" fmla="*/ 31 w 87"/>
                <a:gd name="T31" fmla="*/ 28 h 135"/>
                <a:gd name="T32" fmla="*/ 15 w 87"/>
                <a:gd name="T33" fmla="*/ 29 h 135"/>
                <a:gd name="T34" fmla="*/ 0 w 87"/>
                <a:gd name="T35" fmla="*/ 44 h 135"/>
                <a:gd name="T36" fmla="*/ 0 w 87"/>
                <a:gd name="T37" fmla="*/ 15 h 135"/>
                <a:gd name="T38" fmla="*/ 0 w 87"/>
                <a:gd name="T39" fmla="*/ 4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7" h="135">
                  <a:moveTo>
                    <a:pt x="0" y="4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5" y="0"/>
                    <a:pt x="33" y="2"/>
                    <a:pt x="44" y="13"/>
                  </a:cubicBezTo>
                  <a:cubicBezTo>
                    <a:pt x="53" y="22"/>
                    <a:pt x="53" y="31"/>
                    <a:pt x="53" y="35"/>
                  </a:cubicBezTo>
                  <a:cubicBezTo>
                    <a:pt x="57" y="34"/>
                    <a:pt x="66" y="35"/>
                    <a:pt x="74" y="43"/>
                  </a:cubicBezTo>
                  <a:cubicBezTo>
                    <a:pt x="85" y="54"/>
                    <a:pt x="87" y="73"/>
                    <a:pt x="73" y="87"/>
                  </a:cubicBezTo>
                  <a:cubicBezTo>
                    <a:pt x="25" y="135"/>
                    <a:pt x="25" y="135"/>
                    <a:pt x="25" y="135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64" y="67"/>
                    <a:pt x="63" y="60"/>
                    <a:pt x="60" y="57"/>
                  </a:cubicBezTo>
                  <a:cubicBezTo>
                    <a:pt x="56" y="53"/>
                    <a:pt x="49" y="53"/>
                    <a:pt x="44" y="58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35" y="38"/>
                    <a:pt x="34" y="32"/>
                    <a:pt x="31" y="28"/>
                  </a:cubicBezTo>
                  <a:cubicBezTo>
                    <a:pt x="27" y="24"/>
                    <a:pt x="20" y="24"/>
                    <a:pt x="15" y="2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8124566" y="6620735"/>
              <a:ext cx="97811" cy="99278"/>
            </a:xfrm>
            <a:custGeom>
              <a:avLst/>
              <a:gdLst>
                <a:gd name="T0" fmla="*/ 70 w 85"/>
                <a:gd name="T1" fmla="*/ 86 h 86"/>
                <a:gd name="T2" fmla="*/ 70 w 85"/>
                <a:gd name="T3" fmla="*/ 35 h 86"/>
                <a:gd name="T4" fmla="*/ 70 w 85"/>
                <a:gd name="T5" fmla="*/ 26 h 86"/>
                <a:gd name="T6" fmla="*/ 70 w 85"/>
                <a:gd name="T7" fmla="*/ 26 h 86"/>
                <a:gd name="T8" fmla="*/ 65 w 85"/>
                <a:gd name="T9" fmla="*/ 35 h 86"/>
                <a:gd name="T10" fmla="*/ 47 w 85"/>
                <a:gd name="T11" fmla="*/ 62 h 86"/>
                <a:gd name="T12" fmla="*/ 39 w 85"/>
                <a:gd name="T13" fmla="*/ 62 h 86"/>
                <a:gd name="T14" fmla="*/ 20 w 85"/>
                <a:gd name="T15" fmla="*/ 34 h 86"/>
                <a:gd name="T16" fmla="*/ 15 w 85"/>
                <a:gd name="T17" fmla="*/ 26 h 86"/>
                <a:gd name="T18" fmla="*/ 15 w 85"/>
                <a:gd name="T19" fmla="*/ 26 h 86"/>
                <a:gd name="T20" fmla="*/ 15 w 85"/>
                <a:gd name="T21" fmla="*/ 35 h 86"/>
                <a:gd name="T22" fmla="*/ 15 w 85"/>
                <a:gd name="T23" fmla="*/ 86 h 86"/>
                <a:gd name="T24" fmla="*/ 0 w 85"/>
                <a:gd name="T25" fmla="*/ 86 h 86"/>
                <a:gd name="T26" fmla="*/ 0 w 85"/>
                <a:gd name="T27" fmla="*/ 0 h 86"/>
                <a:gd name="T28" fmla="*/ 14 w 85"/>
                <a:gd name="T29" fmla="*/ 0 h 86"/>
                <a:gd name="T30" fmla="*/ 38 w 85"/>
                <a:gd name="T31" fmla="*/ 35 h 86"/>
                <a:gd name="T32" fmla="*/ 43 w 85"/>
                <a:gd name="T33" fmla="*/ 44 h 86"/>
                <a:gd name="T34" fmla="*/ 44 w 85"/>
                <a:gd name="T35" fmla="*/ 44 h 86"/>
                <a:gd name="T36" fmla="*/ 49 w 85"/>
                <a:gd name="T37" fmla="*/ 34 h 86"/>
                <a:gd name="T38" fmla="*/ 70 w 85"/>
                <a:gd name="T39" fmla="*/ 0 h 86"/>
                <a:gd name="T40" fmla="*/ 85 w 85"/>
                <a:gd name="T41" fmla="*/ 0 h 86"/>
                <a:gd name="T42" fmla="*/ 85 w 85"/>
                <a:gd name="T43" fmla="*/ 86 h 86"/>
                <a:gd name="T44" fmla="*/ 70 w 85"/>
                <a:gd name="T4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5" h="86">
                  <a:moveTo>
                    <a:pt x="70" y="86"/>
                  </a:moveTo>
                  <a:cubicBezTo>
                    <a:pt x="70" y="35"/>
                    <a:pt x="70" y="35"/>
                    <a:pt x="70" y="35"/>
                  </a:cubicBezTo>
                  <a:cubicBezTo>
                    <a:pt x="70" y="32"/>
                    <a:pt x="70" y="29"/>
                    <a:pt x="70" y="26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9" y="29"/>
                    <a:pt x="66" y="32"/>
                    <a:pt x="65" y="35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2"/>
                    <a:pt x="17" y="29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9"/>
                    <a:pt x="15" y="32"/>
                    <a:pt x="15" y="35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40" y="38"/>
                    <a:pt x="42" y="41"/>
                    <a:pt x="43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5" y="41"/>
                    <a:pt x="46" y="38"/>
                    <a:pt x="49" y="3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86"/>
                    <a:pt x="85" y="86"/>
                    <a:pt x="85" y="86"/>
                  </a:cubicBezTo>
                  <a:lnTo>
                    <a:pt x="70" y="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8239982" y="6623181"/>
              <a:ext cx="20540" cy="98300"/>
            </a:xfrm>
            <a:custGeom>
              <a:avLst/>
              <a:gdLst>
                <a:gd name="T0" fmla="*/ 1 w 18"/>
                <a:gd name="T1" fmla="*/ 27 h 85"/>
                <a:gd name="T2" fmla="*/ 16 w 18"/>
                <a:gd name="T3" fmla="*/ 27 h 85"/>
                <a:gd name="T4" fmla="*/ 16 w 18"/>
                <a:gd name="T5" fmla="*/ 74 h 85"/>
                <a:gd name="T6" fmla="*/ 1 w 18"/>
                <a:gd name="T7" fmla="*/ 85 h 85"/>
                <a:gd name="T8" fmla="*/ 1 w 18"/>
                <a:gd name="T9" fmla="*/ 27 h 85"/>
                <a:gd name="T10" fmla="*/ 9 w 18"/>
                <a:gd name="T11" fmla="*/ 18 h 85"/>
                <a:gd name="T12" fmla="*/ 0 w 18"/>
                <a:gd name="T13" fmla="*/ 9 h 85"/>
                <a:gd name="T14" fmla="*/ 9 w 18"/>
                <a:gd name="T15" fmla="*/ 0 h 85"/>
                <a:gd name="T16" fmla="*/ 18 w 18"/>
                <a:gd name="T17" fmla="*/ 9 h 85"/>
                <a:gd name="T18" fmla="*/ 9 w 18"/>
                <a:gd name="T19" fmla="*/ 1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85">
                  <a:moveTo>
                    <a:pt x="1" y="27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16" y="85"/>
                    <a:pt x="1" y="85"/>
                    <a:pt x="1" y="85"/>
                  </a:cubicBezTo>
                  <a:lnTo>
                    <a:pt x="1" y="27"/>
                  </a:lnTo>
                  <a:close/>
                  <a:moveTo>
                    <a:pt x="9" y="18"/>
                  </a:move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14"/>
                    <a:pt x="14" y="18"/>
                    <a:pt x="9" y="1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8276660" y="6620735"/>
              <a:ext cx="16627" cy="100745"/>
            </a:xfrm>
            <a:custGeom>
              <a:avLst/>
              <a:gdLst>
                <a:gd name="T0" fmla="*/ 0 w 14"/>
                <a:gd name="T1" fmla="*/ 0 h 87"/>
                <a:gd name="T2" fmla="*/ 14 w 14"/>
                <a:gd name="T3" fmla="*/ 0 h 87"/>
                <a:gd name="T4" fmla="*/ 14 w 14"/>
                <a:gd name="T5" fmla="*/ 76 h 87"/>
                <a:gd name="T6" fmla="*/ 0 w 14"/>
                <a:gd name="T7" fmla="*/ 87 h 87"/>
                <a:gd name="T8" fmla="*/ 0 w 14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7">
                  <a:moveTo>
                    <a:pt x="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87"/>
                    <a:pt x="0" y="87"/>
                    <a:pt x="0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8310405" y="6620735"/>
              <a:ext cx="16138" cy="100745"/>
            </a:xfrm>
            <a:custGeom>
              <a:avLst/>
              <a:gdLst>
                <a:gd name="T0" fmla="*/ 0 w 14"/>
                <a:gd name="T1" fmla="*/ 0 h 87"/>
                <a:gd name="T2" fmla="*/ 14 w 14"/>
                <a:gd name="T3" fmla="*/ 0 h 87"/>
                <a:gd name="T4" fmla="*/ 14 w 14"/>
                <a:gd name="T5" fmla="*/ 76 h 87"/>
                <a:gd name="T6" fmla="*/ 0 w 14"/>
                <a:gd name="T7" fmla="*/ 87 h 87"/>
                <a:gd name="T8" fmla="*/ 0 w 14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7">
                  <a:moveTo>
                    <a:pt x="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87"/>
                    <a:pt x="0" y="87"/>
                    <a:pt x="0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8335836" y="6654479"/>
              <a:ext cx="104167" cy="70423"/>
            </a:xfrm>
            <a:custGeom>
              <a:avLst/>
              <a:gdLst>
                <a:gd name="T0" fmla="*/ 15 w 90"/>
                <a:gd name="T1" fmla="*/ 0 h 61"/>
                <a:gd name="T2" fmla="*/ 27 w 90"/>
                <a:gd name="T3" fmla="*/ 39 h 61"/>
                <a:gd name="T4" fmla="*/ 27 w 90"/>
                <a:gd name="T5" fmla="*/ 39 h 61"/>
                <a:gd name="T6" fmla="*/ 40 w 90"/>
                <a:gd name="T7" fmla="*/ 0 h 61"/>
                <a:gd name="T8" fmla="*/ 51 w 90"/>
                <a:gd name="T9" fmla="*/ 0 h 61"/>
                <a:gd name="T10" fmla="*/ 64 w 90"/>
                <a:gd name="T11" fmla="*/ 39 h 61"/>
                <a:gd name="T12" fmla="*/ 64 w 90"/>
                <a:gd name="T13" fmla="*/ 39 h 61"/>
                <a:gd name="T14" fmla="*/ 76 w 90"/>
                <a:gd name="T15" fmla="*/ 0 h 61"/>
                <a:gd name="T16" fmla="*/ 90 w 90"/>
                <a:gd name="T17" fmla="*/ 0 h 61"/>
                <a:gd name="T18" fmla="*/ 73 w 90"/>
                <a:gd name="T19" fmla="*/ 47 h 61"/>
                <a:gd name="T20" fmla="*/ 58 w 90"/>
                <a:gd name="T21" fmla="*/ 58 h 61"/>
                <a:gd name="T22" fmla="*/ 45 w 90"/>
                <a:gd name="T23" fmla="*/ 19 h 61"/>
                <a:gd name="T24" fmla="*/ 45 w 90"/>
                <a:gd name="T25" fmla="*/ 19 h 61"/>
                <a:gd name="T26" fmla="*/ 36 w 90"/>
                <a:gd name="T27" fmla="*/ 47 h 61"/>
                <a:gd name="T28" fmla="*/ 21 w 90"/>
                <a:gd name="T29" fmla="*/ 58 h 61"/>
                <a:gd name="T30" fmla="*/ 0 w 90"/>
                <a:gd name="T31" fmla="*/ 0 h 61"/>
                <a:gd name="T32" fmla="*/ 15 w 90"/>
                <a:gd name="T3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1">
                  <a:moveTo>
                    <a:pt x="15" y="0"/>
                  </a:move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47"/>
                    <a:pt x="69" y="61"/>
                    <a:pt x="58" y="58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2" y="61"/>
                    <a:pt x="21" y="5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8441960" y="6653012"/>
              <a:ext cx="59175" cy="68467"/>
            </a:xfrm>
            <a:custGeom>
              <a:avLst/>
              <a:gdLst>
                <a:gd name="T0" fmla="*/ 35 w 51"/>
                <a:gd name="T1" fmla="*/ 32 h 59"/>
                <a:gd name="T2" fmla="*/ 26 w 51"/>
                <a:gd name="T3" fmla="*/ 32 h 59"/>
                <a:gd name="T4" fmla="*/ 15 w 51"/>
                <a:gd name="T5" fmla="*/ 40 h 59"/>
                <a:gd name="T6" fmla="*/ 24 w 51"/>
                <a:gd name="T7" fmla="*/ 48 h 59"/>
                <a:gd name="T8" fmla="*/ 35 w 51"/>
                <a:gd name="T9" fmla="*/ 44 h 59"/>
                <a:gd name="T10" fmla="*/ 35 w 51"/>
                <a:gd name="T11" fmla="*/ 32 h 59"/>
                <a:gd name="T12" fmla="*/ 38 w 51"/>
                <a:gd name="T13" fmla="*/ 59 h 59"/>
                <a:gd name="T14" fmla="*/ 36 w 51"/>
                <a:gd name="T15" fmla="*/ 53 h 59"/>
                <a:gd name="T16" fmla="*/ 19 w 51"/>
                <a:gd name="T17" fmla="*/ 59 h 59"/>
                <a:gd name="T18" fmla="*/ 0 w 51"/>
                <a:gd name="T19" fmla="*/ 41 h 59"/>
                <a:gd name="T20" fmla="*/ 24 w 51"/>
                <a:gd name="T21" fmla="*/ 22 h 59"/>
                <a:gd name="T22" fmla="*/ 35 w 51"/>
                <a:gd name="T23" fmla="*/ 22 h 59"/>
                <a:gd name="T24" fmla="*/ 35 w 51"/>
                <a:gd name="T25" fmla="*/ 20 h 59"/>
                <a:gd name="T26" fmla="*/ 23 w 51"/>
                <a:gd name="T27" fmla="*/ 11 h 59"/>
                <a:gd name="T28" fmla="*/ 9 w 51"/>
                <a:gd name="T29" fmla="*/ 15 h 59"/>
                <a:gd name="T30" fmla="*/ 4 w 51"/>
                <a:gd name="T31" fmla="*/ 6 h 59"/>
                <a:gd name="T32" fmla="*/ 27 w 51"/>
                <a:gd name="T33" fmla="*/ 0 h 59"/>
                <a:gd name="T34" fmla="*/ 49 w 51"/>
                <a:gd name="T35" fmla="*/ 20 h 59"/>
                <a:gd name="T36" fmla="*/ 49 w 51"/>
                <a:gd name="T37" fmla="*/ 43 h 59"/>
                <a:gd name="T38" fmla="*/ 51 w 51"/>
                <a:gd name="T39" fmla="*/ 59 h 59"/>
                <a:gd name="T40" fmla="*/ 38 w 51"/>
                <a:gd name="T4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59">
                  <a:moveTo>
                    <a:pt x="35" y="32"/>
                  </a:moveTo>
                  <a:cubicBezTo>
                    <a:pt x="26" y="32"/>
                    <a:pt x="26" y="32"/>
                    <a:pt x="26" y="32"/>
                  </a:cubicBezTo>
                  <a:cubicBezTo>
                    <a:pt x="18" y="32"/>
                    <a:pt x="15" y="35"/>
                    <a:pt x="15" y="40"/>
                  </a:cubicBezTo>
                  <a:cubicBezTo>
                    <a:pt x="15" y="45"/>
                    <a:pt x="18" y="48"/>
                    <a:pt x="24" y="48"/>
                  </a:cubicBezTo>
                  <a:cubicBezTo>
                    <a:pt x="29" y="48"/>
                    <a:pt x="33" y="46"/>
                    <a:pt x="35" y="44"/>
                  </a:cubicBezTo>
                  <a:lnTo>
                    <a:pt x="35" y="32"/>
                  </a:lnTo>
                  <a:close/>
                  <a:moveTo>
                    <a:pt x="38" y="59"/>
                  </a:moveTo>
                  <a:cubicBezTo>
                    <a:pt x="36" y="53"/>
                    <a:pt x="36" y="53"/>
                    <a:pt x="36" y="53"/>
                  </a:cubicBezTo>
                  <a:cubicBezTo>
                    <a:pt x="32" y="57"/>
                    <a:pt x="27" y="59"/>
                    <a:pt x="19" y="59"/>
                  </a:cubicBezTo>
                  <a:cubicBezTo>
                    <a:pt x="9" y="59"/>
                    <a:pt x="0" y="52"/>
                    <a:pt x="0" y="41"/>
                  </a:cubicBezTo>
                  <a:cubicBezTo>
                    <a:pt x="0" y="29"/>
                    <a:pt x="10" y="23"/>
                    <a:pt x="24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13"/>
                    <a:pt x="30" y="11"/>
                    <a:pt x="23" y="11"/>
                  </a:cubicBezTo>
                  <a:cubicBezTo>
                    <a:pt x="17" y="11"/>
                    <a:pt x="13" y="13"/>
                    <a:pt x="9" y="1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12" y="1"/>
                    <a:pt x="19" y="0"/>
                    <a:pt x="27" y="0"/>
                  </a:cubicBezTo>
                  <a:cubicBezTo>
                    <a:pt x="41" y="0"/>
                    <a:pt x="49" y="5"/>
                    <a:pt x="49" y="20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51"/>
                    <a:pt x="50" y="57"/>
                    <a:pt x="51" y="59"/>
                  </a:cubicBezTo>
                  <a:lnTo>
                    <a:pt x="38" y="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8513849" y="6653012"/>
              <a:ext cx="43525" cy="68467"/>
            </a:xfrm>
            <a:custGeom>
              <a:avLst/>
              <a:gdLst>
                <a:gd name="T0" fmla="*/ 0 w 38"/>
                <a:gd name="T1" fmla="*/ 1 h 59"/>
                <a:gd name="T2" fmla="*/ 13 w 38"/>
                <a:gd name="T3" fmla="*/ 1 h 59"/>
                <a:gd name="T4" fmla="*/ 14 w 38"/>
                <a:gd name="T5" fmla="*/ 7 h 59"/>
                <a:gd name="T6" fmla="*/ 30 w 38"/>
                <a:gd name="T7" fmla="*/ 0 h 59"/>
                <a:gd name="T8" fmla="*/ 38 w 38"/>
                <a:gd name="T9" fmla="*/ 2 h 59"/>
                <a:gd name="T10" fmla="*/ 33 w 38"/>
                <a:gd name="T11" fmla="*/ 14 h 59"/>
                <a:gd name="T12" fmla="*/ 26 w 38"/>
                <a:gd name="T13" fmla="*/ 12 h 59"/>
                <a:gd name="T14" fmla="*/ 15 w 38"/>
                <a:gd name="T15" fmla="*/ 18 h 59"/>
                <a:gd name="T16" fmla="*/ 15 w 38"/>
                <a:gd name="T17" fmla="*/ 48 h 59"/>
                <a:gd name="T18" fmla="*/ 0 w 38"/>
                <a:gd name="T19" fmla="*/ 59 h 59"/>
                <a:gd name="T20" fmla="*/ 0 w 38"/>
                <a:gd name="T21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59">
                  <a:moveTo>
                    <a:pt x="0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0" y="2"/>
                    <a:pt x="25" y="0"/>
                    <a:pt x="30" y="0"/>
                  </a:cubicBezTo>
                  <a:cubicBezTo>
                    <a:pt x="33" y="0"/>
                    <a:pt x="36" y="0"/>
                    <a:pt x="38" y="2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0" y="13"/>
                    <a:pt x="28" y="12"/>
                    <a:pt x="26" y="12"/>
                  </a:cubicBezTo>
                  <a:cubicBezTo>
                    <a:pt x="23" y="12"/>
                    <a:pt x="19" y="14"/>
                    <a:pt x="15" y="1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59"/>
                    <a:pt x="0" y="59"/>
                    <a:pt x="0" y="5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8559820" y="6620735"/>
              <a:ext cx="62598" cy="100745"/>
            </a:xfrm>
            <a:custGeom>
              <a:avLst/>
              <a:gdLst>
                <a:gd name="T0" fmla="*/ 39 w 54"/>
                <a:gd name="T1" fmla="*/ 40 h 87"/>
                <a:gd name="T2" fmla="*/ 32 w 54"/>
                <a:gd name="T3" fmla="*/ 39 h 87"/>
                <a:gd name="T4" fmla="*/ 15 w 54"/>
                <a:gd name="T5" fmla="*/ 57 h 87"/>
                <a:gd name="T6" fmla="*/ 32 w 54"/>
                <a:gd name="T7" fmla="*/ 75 h 87"/>
                <a:gd name="T8" fmla="*/ 39 w 54"/>
                <a:gd name="T9" fmla="*/ 75 h 87"/>
                <a:gd name="T10" fmla="*/ 39 w 54"/>
                <a:gd name="T11" fmla="*/ 40 h 87"/>
                <a:gd name="T12" fmla="*/ 31 w 54"/>
                <a:gd name="T13" fmla="*/ 87 h 87"/>
                <a:gd name="T14" fmla="*/ 0 w 54"/>
                <a:gd name="T15" fmla="*/ 58 h 87"/>
                <a:gd name="T16" fmla="*/ 32 w 54"/>
                <a:gd name="T17" fmla="*/ 28 h 87"/>
                <a:gd name="T18" fmla="*/ 39 w 54"/>
                <a:gd name="T19" fmla="*/ 28 h 87"/>
                <a:gd name="T20" fmla="*/ 39 w 54"/>
                <a:gd name="T21" fmla="*/ 0 h 87"/>
                <a:gd name="T22" fmla="*/ 54 w 54"/>
                <a:gd name="T23" fmla="*/ 0 h 87"/>
                <a:gd name="T24" fmla="*/ 54 w 54"/>
                <a:gd name="T25" fmla="*/ 83 h 87"/>
                <a:gd name="T26" fmla="*/ 31 w 54"/>
                <a:gd name="T2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87">
                  <a:moveTo>
                    <a:pt x="39" y="40"/>
                  </a:moveTo>
                  <a:cubicBezTo>
                    <a:pt x="37" y="39"/>
                    <a:pt x="35" y="39"/>
                    <a:pt x="32" y="39"/>
                  </a:cubicBezTo>
                  <a:cubicBezTo>
                    <a:pt x="22" y="39"/>
                    <a:pt x="15" y="46"/>
                    <a:pt x="15" y="57"/>
                  </a:cubicBezTo>
                  <a:cubicBezTo>
                    <a:pt x="15" y="68"/>
                    <a:pt x="21" y="75"/>
                    <a:pt x="32" y="75"/>
                  </a:cubicBezTo>
                  <a:cubicBezTo>
                    <a:pt x="35" y="75"/>
                    <a:pt x="37" y="75"/>
                    <a:pt x="39" y="75"/>
                  </a:cubicBezTo>
                  <a:lnTo>
                    <a:pt x="39" y="40"/>
                  </a:lnTo>
                  <a:close/>
                  <a:moveTo>
                    <a:pt x="31" y="87"/>
                  </a:moveTo>
                  <a:cubicBezTo>
                    <a:pt x="14" y="87"/>
                    <a:pt x="0" y="77"/>
                    <a:pt x="0" y="58"/>
                  </a:cubicBezTo>
                  <a:cubicBezTo>
                    <a:pt x="0" y="40"/>
                    <a:pt x="13" y="28"/>
                    <a:pt x="32" y="28"/>
                  </a:cubicBezTo>
                  <a:cubicBezTo>
                    <a:pt x="35" y="28"/>
                    <a:pt x="37" y="28"/>
                    <a:pt x="39" y="28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48" y="86"/>
                    <a:pt x="41" y="87"/>
                    <a:pt x="31" y="8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8641003" y="6620735"/>
              <a:ext cx="65533" cy="99278"/>
            </a:xfrm>
            <a:custGeom>
              <a:avLst/>
              <a:gdLst>
                <a:gd name="T0" fmla="*/ 28 w 57"/>
                <a:gd name="T1" fmla="*/ 49 h 86"/>
                <a:gd name="T2" fmla="*/ 16 w 57"/>
                <a:gd name="T3" fmla="*/ 49 h 86"/>
                <a:gd name="T4" fmla="*/ 16 w 57"/>
                <a:gd name="T5" fmla="*/ 73 h 86"/>
                <a:gd name="T6" fmla="*/ 26 w 57"/>
                <a:gd name="T7" fmla="*/ 73 h 86"/>
                <a:gd name="T8" fmla="*/ 41 w 57"/>
                <a:gd name="T9" fmla="*/ 60 h 86"/>
                <a:gd name="T10" fmla="*/ 28 w 57"/>
                <a:gd name="T11" fmla="*/ 49 h 86"/>
                <a:gd name="T12" fmla="*/ 25 w 57"/>
                <a:gd name="T13" fmla="*/ 13 h 86"/>
                <a:gd name="T14" fmla="*/ 16 w 57"/>
                <a:gd name="T15" fmla="*/ 13 h 86"/>
                <a:gd name="T16" fmla="*/ 16 w 57"/>
                <a:gd name="T17" fmla="*/ 36 h 86"/>
                <a:gd name="T18" fmla="*/ 24 w 57"/>
                <a:gd name="T19" fmla="*/ 36 h 86"/>
                <a:gd name="T20" fmla="*/ 36 w 57"/>
                <a:gd name="T21" fmla="*/ 24 h 86"/>
                <a:gd name="T22" fmla="*/ 25 w 57"/>
                <a:gd name="T23" fmla="*/ 13 h 86"/>
                <a:gd name="T24" fmla="*/ 27 w 57"/>
                <a:gd name="T25" fmla="*/ 86 h 86"/>
                <a:gd name="T26" fmla="*/ 0 w 57"/>
                <a:gd name="T27" fmla="*/ 86 h 86"/>
                <a:gd name="T28" fmla="*/ 0 w 57"/>
                <a:gd name="T29" fmla="*/ 0 h 86"/>
                <a:gd name="T30" fmla="*/ 27 w 57"/>
                <a:gd name="T31" fmla="*/ 0 h 86"/>
                <a:gd name="T32" fmla="*/ 52 w 57"/>
                <a:gd name="T33" fmla="*/ 22 h 86"/>
                <a:gd name="T34" fmla="*/ 42 w 57"/>
                <a:gd name="T35" fmla="*/ 40 h 86"/>
                <a:gd name="T36" fmla="*/ 42 w 57"/>
                <a:gd name="T37" fmla="*/ 41 h 86"/>
                <a:gd name="T38" fmla="*/ 57 w 57"/>
                <a:gd name="T39" fmla="*/ 60 h 86"/>
                <a:gd name="T40" fmla="*/ 27 w 57"/>
                <a:gd name="T4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86">
                  <a:moveTo>
                    <a:pt x="28" y="49"/>
                  </a:moveTo>
                  <a:cubicBezTo>
                    <a:pt x="16" y="49"/>
                    <a:pt x="16" y="49"/>
                    <a:pt x="16" y="49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36" y="73"/>
                    <a:pt x="41" y="68"/>
                    <a:pt x="41" y="60"/>
                  </a:cubicBezTo>
                  <a:cubicBezTo>
                    <a:pt x="41" y="54"/>
                    <a:pt x="36" y="49"/>
                    <a:pt x="28" y="49"/>
                  </a:cubicBezTo>
                  <a:moveTo>
                    <a:pt x="25" y="13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31" y="36"/>
                    <a:pt x="36" y="31"/>
                    <a:pt x="36" y="24"/>
                  </a:cubicBezTo>
                  <a:cubicBezTo>
                    <a:pt x="36" y="18"/>
                    <a:pt x="32" y="13"/>
                    <a:pt x="25" y="13"/>
                  </a:cubicBezTo>
                  <a:moveTo>
                    <a:pt x="27" y="86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47" y="0"/>
                    <a:pt x="52" y="12"/>
                    <a:pt x="52" y="22"/>
                  </a:cubicBezTo>
                  <a:cubicBezTo>
                    <a:pt x="52" y="31"/>
                    <a:pt x="49" y="36"/>
                    <a:pt x="42" y="4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53" y="42"/>
                    <a:pt x="57" y="50"/>
                    <a:pt x="57" y="60"/>
                  </a:cubicBezTo>
                  <a:cubicBezTo>
                    <a:pt x="57" y="73"/>
                    <a:pt x="49" y="86"/>
                    <a:pt x="27" y="86"/>
                  </a:cubicBezTo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8719251" y="6653012"/>
              <a:ext cx="44014" cy="68467"/>
            </a:xfrm>
            <a:custGeom>
              <a:avLst/>
              <a:gdLst>
                <a:gd name="T0" fmla="*/ 0 w 38"/>
                <a:gd name="T1" fmla="*/ 1 h 59"/>
                <a:gd name="T2" fmla="*/ 12 w 38"/>
                <a:gd name="T3" fmla="*/ 1 h 59"/>
                <a:gd name="T4" fmla="*/ 14 w 38"/>
                <a:gd name="T5" fmla="*/ 7 h 59"/>
                <a:gd name="T6" fmla="*/ 30 w 38"/>
                <a:gd name="T7" fmla="*/ 0 h 59"/>
                <a:gd name="T8" fmla="*/ 38 w 38"/>
                <a:gd name="T9" fmla="*/ 2 h 59"/>
                <a:gd name="T10" fmla="*/ 33 w 38"/>
                <a:gd name="T11" fmla="*/ 14 h 59"/>
                <a:gd name="T12" fmla="*/ 26 w 38"/>
                <a:gd name="T13" fmla="*/ 12 h 59"/>
                <a:gd name="T14" fmla="*/ 15 w 38"/>
                <a:gd name="T15" fmla="*/ 18 h 59"/>
                <a:gd name="T16" fmla="*/ 15 w 38"/>
                <a:gd name="T17" fmla="*/ 48 h 59"/>
                <a:gd name="T18" fmla="*/ 0 w 38"/>
                <a:gd name="T19" fmla="*/ 59 h 59"/>
                <a:gd name="T20" fmla="*/ 0 w 38"/>
                <a:gd name="T21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59">
                  <a:moveTo>
                    <a:pt x="0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0" y="2"/>
                    <a:pt x="24" y="0"/>
                    <a:pt x="30" y="0"/>
                  </a:cubicBezTo>
                  <a:cubicBezTo>
                    <a:pt x="33" y="0"/>
                    <a:pt x="36" y="0"/>
                    <a:pt x="38" y="2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0" y="13"/>
                    <a:pt x="28" y="12"/>
                    <a:pt x="26" y="12"/>
                  </a:cubicBezTo>
                  <a:cubicBezTo>
                    <a:pt x="22" y="12"/>
                    <a:pt x="19" y="14"/>
                    <a:pt x="15" y="1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59"/>
                    <a:pt x="0" y="59"/>
                    <a:pt x="0" y="5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37" name="Freeform 36"/>
            <p:cNvSpPr>
              <a:spLocks noEditPoints="1"/>
            </p:cNvSpPr>
            <p:nvPr/>
          </p:nvSpPr>
          <p:spPr bwMode="auto">
            <a:xfrm>
              <a:off x="8764243" y="6653012"/>
              <a:ext cx="67000" cy="68467"/>
            </a:xfrm>
            <a:custGeom>
              <a:avLst/>
              <a:gdLst>
                <a:gd name="T0" fmla="*/ 29 w 58"/>
                <a:gd name="T1" fmla="*/ 11 h 59"/>
                <a:gd name="T2" fmla="*/ 15 w 58"/>
                <a:gd name="T3" fmla="*/ 29 h 59"/>
                <a:gd name="T4" fmla="*/ 29 w 58"/>
                <a:gd name="T5" fmla="*/ 48 h 59"/>
                <a:gd name="T6" fmla="*/ 43 w 58"/>
                <a:gd name="T7" fmla="*/ 29 h 59"/>
                <a:gd name="T8" fmla="*/ 29 w 58"/>
                <a:gd name="T9" fmla="*/ 11 h 59"/>
                <a:gd name="T10" fmla="*/ 50 w 58"/>
                <a:gd name="T11" fmla="*/ 51 h 59"/>
                <a:gd name="T12" fmla="*/ 29 w 58"/>
                <a:gd name="T13" fmla="*/ 59 h 59"/>
                <a:gd name="T14" fmla="*/ 9 w 58"/>
                <a:gd name="T15" fmla="*/ 52 h 59"/>
                <a:gd name="T16" fmla="*/ 0 w 58"/>
                <a:gd name="T17" fmla="*/ 30 h 59"/>
                <a:gd name="T18" fmla="*/ 9 w 58"/>
                <a:gd name="T19" fmla="*/ 8 h 59"/>
                <a:gd name="T20" fmla="*/ 29 w 58"/>
                <a:gd name="T21" fmla="*/ 0 h 59"/>
                <a:gd name="T22" fmla="*/ 50 w 58"/>
                <a:gd name="T23" fmla="*/ 8 h 59"/>
                <a:gd name="T24" fmla="*/ 58 w 58"/>
                <a:gd name="T25" fmla="*/ 29 h 59"/>
                <a:gd name="T26" fmla="*/ 50 w 58"/>
                <a:gd name="T27" fmla="*/ 5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9">
                  <a:moveTo>
                    <a:pt x="29" y="11"/>
                  </a:moveTo>
                  <a:cubicBezTo>
                    <a:pt x="20" y="11"/>
                    <a:pt x="15" y="19"/>
                    <a:pt x="15" y="29"/>
                  </a:cubicBezTo>
                  <a:cubicBezTo>
                    <a:pt x="15" y="41"/>
                    <a:pt x="20" y="48"/>
                    <a:pt x="29" y="48"/>
                  </a:cubicBezTo>
                  <a:cubicBezTo>
                    <a:pt x="38" y="48"/>
                    <a:pt x="43" y="40"/>
                    <a:pt x="43" y="29"/>
                  </a:cubicBezTo>
                  <a:cubicBezTo>
                    <a:pt x="43" y="18"/>
                    <a:pt x="38" y="11"/>
                    <a:pt x="29" y="11"/>
                  </a:cubicBezTo>
                  <a:moveTo>
                    <a:pt x="50" y="51"/>
                  </a:moveTo>
                  <a:cubicBezTo>
                    <a:pt x="45" y="56"/>
                    <a:pt x="38" y="59"/>
                    <a:pt x="29" y="59"/>
                  </a:cubicBezTo>
                  <a:cubicBezTo>
                    <a:pt x="21" y="59"/>
                    <a:pt x="14" y="57"/>
                    <a:pt x="9" y="52"/>
                  </a:cubicBezTo>
                  <a:cubicBezTo>
                    <a:pt x="3" y="47"/>
                    <a:pt x="0" y="39"/>
                    <a:pt x="0" y="30"/>
                  </a:cubicBezTo>
                  <a:cubicBezTo>
                    <a:pt x="0" y="21"/>
                    <a:pt x="3" y="13"/>
                    <a:pt x="9" y="8"/>
                  </a:cubicBezTo>
                  <a:cubicBezTo>
                    <a:pt x="14" y="3"/>
                    <a:pt x="21" y="0"/>
                    <a:pt x="29" y="0"/>
                  </a:cubicBezTo>
                  <a:cubicBezTo>
                    <a:pt x="38" y="0"/>
                    <a:pt x="45" y="3"/>
                    <a:pt x="50" y="8"/>
                  </a:cubicBezTo>
                  <a:cubicBezTo>
                    <a:pt x="55" y="13"/>
                    <a:pt x="58" y="21"/>
                    <a:pt x="58" y="29"/>
                  </a:cubicBezTo>
                  <a:cubicBezTo>
                    <a:pt x="58" y="38"/>
                    <a:pt x="55" y="46"/>
                    <a:pt x="50" y="51"/>
                  </a:cubicBezTo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8833688" y="6654479"/>
              <a:ext cx="104167" cy="70423"/>
            </a:xfrm>
            <a:custGeom>
              <a:avLst/>
              <a:gdLst>
                <a:gd name="T0" fmla="*/ 15 w 90"/>
                <a:gd name="T1" fmla="*/ 0 h 61"/>
                <a:gd name="T2" fmla="*/ 27 w 90"/>
                <a:gd name="T3" fmla="*/ 39 h 61"/>
                <a:gd name="T4" fmla="*/ 27 w 90"/>
                <a:gd name="T5" fmla="*/ 39 h 61"/>
                <a:gd name="T6" fmla="*/ 40 w 90"/>
                <a:gd name="T7" fmla="*/ 0 h 61"/>
                <a:gd name="T8" fmla="*/ 51 w 90"/>
                <a:gd name="T9" fmla="*/ 0 h 61"/>
                <a:gd name="T10" fmla="*/ 64 w 90"/>
                <a:gd name="T11" fmla="*/ 39 h 61"/>
                <a:gd name="T12" fmla="*/ 64 w 90"/>
                <a:gd name="T13" fmla="*/ 39 h 61"/>
                <a:gd name="T14" fmla="*/ 76 w 90"/>
                <a:gd name="T15" fmla="*/ 0 h 61"/>
                <a:gd name="T16" fmla="*/ 90 w 90"/>
                <a:gd name="T17" fmla="*/ 0 h 61"/>
                <a:gd name="T18" fmla="*/ 73 w 90"/>
                <a:gd name="T19" fmla="*/ 47 h 61"/>
                <a:gd name="T20" fmla="*/ 58 w 90"/>
                <a:gd name="T21" fmla="*/ 58 h 61"/>
                <a:gd name="T22" fmla="*/ 45 w 90"/>
                <a:gd name="T23" fmla="*/ 19 h 61"/>
                <a:gd name="T24" fmla="*/ 44 w 90"/>
                <a:gd name="T25" fmla="*/ 19 h 61"/>
                <a:gd name="T26" fmla="*/ 35 w 90"/>
                <a:gd name="T27" fmla="*/ 47 h 61"/>
                <a:gd name="T28" fmla="*/ 20 w 90"/>
                <a:gd name="T29" fmla="*/ 58 h 61"/>
                <a:gd name="T30" fmla="*/ 0 w 90"/>
                <a:gd name="T31" fmla="*/ 0 h 61"/>
                <a:gd name="T32" fmla="*/ 15 w 90"/>
                <a:gd name="T3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1">
                  <a:moveTo>
                    <a:pt x="15" y="0"/>
                  </a:move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47"/>
                    <a:pt x="69" y="61"/>
                    <a:pt x="58" y="58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7"/>
                    <a:pt x="31" y="61"/>
                    <a:pt x="20" y="5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8947148" y="6653012"/>
              <a:ext cx="59664" cy="68467"/>
            </a:xfrm>
            <a:custGeom>
              <a:avLst/>
              <a:gdLst>
                <a:gd name="T0" fmla="*/ 52 w 52"/>
                <a:gd name="T1" fmla="*/ 20 h 59"/>
                <a:gd name="T2" fmla="*/ 52 w 52"/>
                <a:gd name="T3" fmla="*/ 48 h 59"/>
                <a:gd name="T4" fmla="*/ 38 w 52"/>
                <a:gd name="T5" fmla="*/ 59 h 59"/>
                <a:gd name="T6" fmla="*/ 38 w 52"/>
                <a:gd name="T7" fmla="*/ 24 h 59"/>
                <a:gd name="T8" fmla="*/ 29 w 52"/>
                <a:gd name="T9" fmla="*/ 12 h 59"/>
                <a:gd name="T10" fmla="*/ 15 w 52"/>
                <a:gd name="T11" fmla="*/ 18 h 59"/>
                <a:gd name="T12" fmla="*/ 15 w 52"/>
                <a:gd name="T13" fmla="*/ 48 h 59"/>
                <a:gd name="T14" fmla="*/ 0 w 52"/>
                <a:gd name="T15" fmla="*/ 59 h 59"/>
                <a:gd name="T16" fmla="*/ 0 w 52"/>
                <a:gd name="T17" fmla="*/ 1 h 59"/>
                <a:gd name="T18" fmla="*/ 13 w 52"/>
                <a:gd name="T19" fmla="*/ 1 h 59"/>
                <a:gd name="T20" fmla="*/ 14 w 52"/>
                <a:gd name="T21" fmla="*/ 7 h 59"/>
                <a:gd name="T22" fmla="*/ 34 w 52"/>
                <a:gd name="T23" fmla="*/ 0 h 59"/>
                <a:gd name="T24" fmla="*/ 52 w 52"/>
                <a:gd name="T25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59">
                  <a:moveTo>
                    <a:pt x="52" y="20"/>
                  </a:moveTo>
                  <a:cubicBezTo>
                    <a:pt x="52" y="48"/>
                    <a:pt x="52" y="48"/>
                    <a:pt x="52" y="48"/>
                  </a:cubicBezTo>
                  <a:cubicBezTo>
                    <a:pt x="52" y="59"/>
                    <a:pt x="38" y="59"/>
                    <a:pt x="38" y="59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8" y="19"/>
                    <a:pt x="37" y="12"/>
                    <a:pt x="29" y="12"/>
                  </a:cubicBezTo>
                  <a:cubicBezTo>
                    <a:pt x="24" y="12"/>
                    <a:pt x="19" y="15"/>
                    <a:pt x="15" y="1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59"/>
                    <a:pt x="0" y="59"/>
                    <a:pt x="0" y="5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0" y="2"/>
                    <a:pt x="27" y="0"/>
                    <a:pt x="34" y="0"/>
                  </a:cubicBezTo>
                  <a:cubicBezTo>
                    <a:pt x="43" y="0"/>
                    <a:pt x="52" y="5"/>
                    <a:pt x="52" y="20"/>
                  </a:cubicBezTo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</p:grpSp>
      <p:sp>
        <p:nvSpPr>
          <p:cNvPr id="44" name="Content Placeholder 43"/>
          <p:cNvSpPr>
            <a:spLocks noGrp="1"/>
          </p:cNvSpPr>
          <p:nvPr>
            <p:ph sz="quarter" idx="20"/>
          </p:nvPr>
        </p:nvSpPr>
        <p:spPr>
          <a:xfrm>
            <a:off x="533400" y="897731"/>
            <a:ext cx="7467600" cy="381000"/>
          </a:xfrm>
        </p:spPr>
        <p:txBody>
          <a:bodyPr/>
          <a:lstStyle>
            <a:lvl1pPr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Ø"/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2pPr>
            <a:lvl3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3pPr>
            <a:lvl4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4pPr>
            <a:lvl5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sz="quarter" idx="21"/>
          </p:nvPr>
        </p:nvSpPr>
        <p:spPr>
          <a:xfrm rot="16200000">
            <a:off x="-1466850" y="2821781"/>
            <a:ext cx="3467100" cy="381000"/>
          </a:xfrm>
        </p:spPr>
        <p:txBody>
          <a:bodyPr/>
          <a:lstStyle>
            <a:lvl1pPr algn="ctr">
              <a:defRPr sz="2400"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5958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ex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52"/>
          <p:cNvCxnSpPr/>
          <p:nvPr userDrawn="1"/>
        </p:nvCxnSpPr>
        <p:spPr>
          <a:xfrm>
            <a:off x="533083" y="5006312"/>
            <a:ext cx="0" cy="141954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56" name="Straight Connector 55"/>
          <p:cNvCxnSpPr/>
          <p:nvPr userDrawn="1"/>
        </p:nvCxnSpPr>
        <p:spPr>
          <a:xfrm>
            <a:off x="482283" y="4940031"/>
            <a:ext cx="0" cy="208246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086" y="315804"/>
            <a:ext cx="7467917" cy="277256"/>
          </a:xfrm>
        </p:spPr>
        <p:txBody>
          <a:bodyPr anchor="ctr"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59592" y="4940018"/>
            <a:ext cx="7136608" cy="20765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">
                <a:solidFill>
                  <a:schemeClr val="accent2"/>
                </a:solidFill>
              </a:defRPr>
            </a:lvl1pPr>
          </a:lstStyle>
          <a:p>
            <a:endParaRPr dirty="0">
              <a:solidFill>
                <a:srgbClr val="6600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9AB4E72-7858-48F1-A40D-12FF09E4BFB8}" type="slidenum">
              <a:rPr/>
              <a:pPr/>
              <a:t>‹#›</a:t>
            </a:fld>
            <a:endParaRPr dirty="0"/>
          </a:p>
        </p:txBody>
      </p:sp>
      <p:pic>
        <p:nvPicPr>
          <p:cNvPr id="20" name="Picture 4" descr="https://sonomacounty.golocal.coop/site_images_upload/story/2011/04/21/18/JF_Wines_Logo-1.jp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135731"/>
            <a:ext cx="838200" cy="2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0"/>
          <p:cNvGrpSpPr/>
          <p:nvPr userDrawn="1"/>
        </p:nvGrpSpPr>
        <p:grpSpPr>
          <a:xfrm>
            <a:off x="7772400" y="4936331"/>
            <a:ext cx="1219200" cy="152400"/>
            <a:chOff x="7881997" y="6590903"/>
            <a:chExt cx="1124815" cy="156007"/>
          </a:xfrm>
        </p:grpSpPr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7881997" y="6590903"/>
              <a:ext cx="100255" cy="156007"/>
            </a:xfrm>
            <a:custGeom>
              <a:avLst/>
              <a:gdLst>
                <a:gd name="T0" fmla="*/ 87 w 87"/>
                <a:gd name="T1" fmla="*/ 15 h 135"/>
                <a:gd name="T2" fmla="*/ 87 w 87"/>
                <a:gd name="T3" fmla="*/ 44 h 135"/>
                <a:gd name="T4" fmla="*/ 72 w 87"/>
                <a:gd name="T5" fmla="*/ 29 h 135"/>
                <a:gd name="T6" fmla="*/ 56 w 87"/>
                <a:gd name="T7" fmla="*/ 28 h 135"/>
                <a:gd name="T8" fmla="*/ 57 w 87"/>
                <a:gd name="T9" fmla="*/ 44 h 135"/>
                <a:gd name="T10" fmla="*/ 87 w 87"/>
                <a:gd name="T11" fmla="*/ 73 h 135"/>
                <a:gd name="T12" fmla="*/ 87 w 87"/>
                <a:gd name="T13" fmla="*/ 102 h 135"/>
                <a:gd name="T14" fmla="*/ 43 w 87"/>
                <a:gd name="T15" fmla="*/ 58 h 135"/>
                <a:gd name="T16" fmla="*/ 27 w 87"/>
                <a:gd name="T17" fmla="*/ 57 h 135"/>
                <a:gd name="T18" fmla="*/ 28 w 87"/>
                <a:gd name="T19" fmla="*/ 73 h 135"/>
                <a:gd name="T20" fmla="*/ 76 w 87"/>
                <a:gd name="T21" fmla="*/ 120 h 135"/>
                <a:gd name="T22" fmla="*/ 62 w 87"/>
                <a:gd name="T23" fmla="*/ 135 h 135"/>
                <a:gd name="T24" fmla="*/ 14 w 87"/>
                <a:gd name="T25" fmla="*/ 87 h 135"/>
                <a:gd name="T26" fmla="*/ 13 w 87"/>
                <a:gd name="T27" fmla="*/ 43 h 135"/>
                <a:gd name="T28" fmla="*/ 34 w 87"/>
                <a:gd name="T29" fmla="*/ 35 h 135"/>
                <a:gd name="T30" fmla="*/ 42 w 87"/>
                <a:gd name="T31" fmla="*/ 13 h 135"/>
                <a:gd name="T32" fmla="*/ 86 w 87"/>
                <a:gd name="T33" fmla="*/ 15 h 135"/>
                <a:gd name="T34" fmla="*/ 87 w 87"/>
                <a:gd name="T35" fmla="*/ 1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135">
                  <a:moveTo>
                    <a:pt x="87" y="15"/>
                  </a:moveTo>
                  <a:cubicBezTo>
                    <a:pt x="87" y="44"/>
                    <a:pt x="87" y="44"/>
                    <a:pt x="87" y="44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66" y="24"/>
                    <a:pt x="60" y="24"/>
                    <a:pt x="56" y="28"/>
                  </a:cubicBezTo>
                  <a:cubicBezTo>
                    <a:pt x="52" y="32"/>
                    <a:pt x="52" y="38"/>
                    <a:pt x="57" y="44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7" y="102"/>
                    <a:pt x="87" y="102"/>
                    <a:pt x="87" y="102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37" y="53"/>
                    <a:pt x="31" y="53"/>
                    <a:pt x="27" y="57"/>
                  </a:cubicBezTo>
                  <a:cubicBezTo>
                    <a:pt x="23" y="60"/>
                    <a:pt x="23" y="67"/>
                    <a:pt x="28" y="73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2" y="135"/>
                    <a:pt x="62" y="135"/>
                    <a:pt x="62" y="135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0" y="73"/>
                    <a:pt x="1" y="54"/>
                    <a:pt x="13" y="43"/>
                  </a:cubicBezTo>
                  <a:cubicBezTo>
                    <a:pt x="21" y="35"/>
                    <a:pt x="30" y="34"/>
                    <a:pt x="34" y="35"/>
                  </a:cubicBezTo>
                  <a:cubicBezTo>
                    <a:pt x="33" y="31"/>
                    <a:pt x="34" y="22"/>
                    <a:pt x="42" y="13"/>
                  </a:cubicBezTo>
                  <a:cubicBezTo>
                    <a:pt x="54" y="2"/>
                    <a:pt x="73" y="0"/>
                    <a:pt x="86" y="15"/>
                  </a:cubicBezTo>
                  <a:lnTo>
                    <a:pt x="87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7982252" y="6590903"/>
              <a:ext cx="100744" cy="156007"/>
            </a:xfrm>
            <a:custGeom>
              <a:avLst/>
              <a:gdLst>
                <a:gd name="T0" fmla="*/ 0 w 87"/>
                <a:gd name="T1" fmla="*/ 44 h 135"/>
                <a:gd name="T2" fmla="*/ 0 w 87"/>
                <a:gd name="T3" fmla="*/ 15 h 135"/>
                <a:gd name="T4" fmla="*/ 1 w 87"/>
                <a:gd name="T5" fmla="*/ 15 h 135"/>
                <a:gd name="T6" fmla="*/ 44 w 87"/>
                <a:gd name="T7" fmla="*/ 13 h 135"/>
                <a:gd name="T8" fmla="*/ 53 w 87"/>
                <a:gd name="T9" fmla="*/ 35 h 135"/>
                <a:gd name="T10" fmla="*/ 74 w 87"/>
                <a:gd name="T11" fmla="*/ 43 h 135"/>
                <a:gd name="T12" fmla="*/ 73 w 87"/>
                <a:gd name="T13" fmla="*/ 87 h 135"/>
                <a:gd name="T14" fmla="*/ 25 w 87"/>
                <a:gd name="T15" fmla="*/ 135 h 135"/>
                <a:gd name="T16" fmla="*/ 11 w 87"/>
                <a:gd name="T17" fmla="*/ 120 h 135"/>
                <a:gd name="T18" fmla="*/ 58 w 87"/>
                <a:gd name="T19" fmla="*/ 73 h 135"/>
                <a:gd name="T20" fmla="*/ 60 w 87"/>
                <a:gd name="T21" fmla="*/ 57 h 135"/>
                <a:gd name="T22" fmla="*/ 44 w 87"/>
                <a:gd name="T23" fmla="*/ 58 h 135"/>
                <a:gd name="T24" fmla="*/ 0 w 87"/>
                <a:gd name="T25" fmla="*/ 102 h 135"/>
                <a:gd name="T26" fmla="*/ 0 w 87"/>
                <a:gd name="T27" fmla="*/ 73 h 135"/>
                <a:gd name="T28" fmla="*/ 29 w 87"/>
                <a:gd name="T29" fmla="*/ 44 h 135"/>
                <a:gd name="T30" fmla="*/ 31 w 87"/>
                <a:gd name="T31" fmla="*/ 28 h 135"/>
                <a:gd name="T32" fmla="*/ 15 w 87"/>
                <a:gd name="T33" fmla="*/ 29 h 135"/>
                <a:gd name="T34" fmla="*/ 0 w 87"/>
                <a:gd name="T35" fmla="*/ 44 h 135"/>
                <a:gd name="T36" fmla="*/ 0 w 87"/>
                <a:gd name="T37" fmla="*/ 15 h 135"/>
                <a:gd name="T38" fmla="*/ 0 w 87"/>
                <a:gd name="T39" fmla="*/ 4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7" h="135">
                  <a:moveTo>
                    <a:pt x="0" y="4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5" y="0"/>
                    <a:pt x="33" y="2"/>
                    <a:pt x="44" y="13"/>
                  </a:cubicBezTo>
                  <a:cubicBezTo>
                    <a:pt x="53" y="22"/>
                    <a:pt x="53" y="31"/>
                    <a:pt x="53" y="35"/>
                  </a:cubicBezTo>
                  <a:cubicBezTo>
                    <a:pt x="57" y="34"/>
                    <a:pt x="66" y="35"/>
                    <a:pt x="74" y="43"/>
                  </a:cubicBezTo>
                  <a:cubicBezTo>
                    <a:pt x="85" y="54"/>
                    <a:pt x="87" y="73"/>
                    <a:pt x="73" y="87"/>
                  </a:cubicBezTo>
                  <a:cubicBezTo>
                    <a:pt x="25" y="135"/>
                    <a:pt x="25" y="135"/>
                    <a:pt x="25" y="135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64" y="67"/>
                    <a:pt x="63" y="60"/>
                    <a:pt x="60" y="57"/>
                  </a:cubicBezTo>
                  <a:cubicBezTo>
                    <a:pt x="56" y="53"/>
                    <a:pt x="49" y="53"/>
                    <a:pt x="44" y="58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35" y="38"/>
                    <a:pt x="34" y="32"/>
                    <a:pt x="31" y="28"/>
                  </a:cubicBezTo>
                  <a:cubicBezTo>
                    <a:pt x="27" y="24"/>
                    <a:pt x="20" y="24"/>
                    <a:pt x="15" y="2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8124566" y="6620735"/>
              <a:ext cx="97811" cy="99278"/>
            </a:xfrm>
            <a:custGeom>
              <a:avLst/>
              <a:gdLst>
                <a:gd name="T0" fmla="*/ 70 w 85"/>
                <a:gd name="T1" fmla="*/ 86 h 86"/>
                <a:gd name="T2" fmla="*/ 70 w 85"/>
                <a:gd name="T3" fmla="*/ 35 h 86"/>
                <a:gd name="T4" fmla="*/ 70 w 85"/>
                <a:gd name="T5" fmla="*/ 26 h 86"/>
                <a:gd name="T6" fmla="*/ 70 w 85"/>
                <a:gd name="T7" fmla="*/ 26 h 86"/>
                <a:gd name="T8" fmla="*/ 65 w 85"/>
                <a:gd name="T9" fmla="*/ 35 h 86"/>
                <a:gd name="T10" fmla="*/ 47 w 85"/>
                <a:gd name="T11" fmla="*/ 62 h 86"/>
                <a:gd name="T12" fmla="*/ 39 w 85"/>
                <a:gd name="T13" fmla="*/ 62 h 86"/>
                <a:gd name="T14" fmla="*/ 20 w 85"/>
                <a:gd name="T15" fmla="*/ 34 h 86"/>
                <a:gd name="T16" fmla="*/ 15 w 85"/>
                <a:gd name="T17" fmla="*/ 26 h 86"/>
                <a:gd name="T18" fmla="*/ 15 w 85"/>
                <a:gd name="T19" fmla="*/ 26 h 86"/>
                <a:gd name="T20" fmla="*/ 15 w 85"/>
                <a:gd name="T21" fmla="*/ 35 h 86"/>
                <a:gd name="T22" fmla="*/ 15 w 85"/>
                <a:gd name="T23" fmla="*/ 86 h 86"/>
                <a:gd name="T24" fmla="*/ 0 w 85"/>
                <a:gd name="T25" fmla="*/ 86 h 86"/>
                <a:gd name="T26" fmla="*/ 0 w 85"/>
                <a:gd name="T27" fmla="*/ 0 h 86"/>
                <a:gd name="T28" fmla="*/ 14 w 85"/>
                <a:gd name="T29" fmla="*/ 0 h 86"/>
                <a:gd name="T30" fmla="*/ 38 w 85"/>
                <a:gd name="T31" fmla="*/ 35 h 86"/>
                <a:gd name="T32" fmla="*/ 43 w 85"/>
                <a:gd name="T33" fmla="*/ 44 h 86"/>
                <a:gd name="T34" fmla="*/ 44 w 85"/>
                <a:gd name="T35" fmla="*/ 44 h 86"/>
                <a:gd name="T36" fmla="*/ 49 w 85"/>
                <a:gd name="T37" fmla="*/ 34 h 86"/>
                <a:gd name="T38" fmla="*/ 70 w 85"/>
                <a:gd name="T39" fmla="*/ 0 h 86"/>
                <a:gd name="T40" fmla="*/ 85 w 85"/>
                <a:gd name="T41" fmla="*/ 0 h 86"/>
                <a:gd name="T42" fmla="*/ 85 w 85"/>
                <a:gd name="T43" fmla="*/ 86 h 86"/>
                <a:gd name="T44" fmla="*/ 70 w 85"/>
                <a:gd name="T4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5" h="86">
                  <a:moveTo>
                    <a:pt x="70" y="86"/>
                  </a:moveTo>
                  <a:cubicBezTo>
                    <a:pt x="70" y="35"/>
                    <a:pt x="70" y="35"/>
                    <a:pt x="70" y="35"/>
                  </a:cubicBezTo>
                  <a:cubicBezTo>
                    <a:pt x="70" y="32"/>
                    <a:pt x="70" y="29"/>
                    <a:pt x="70" y="26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9" y="29"/>
                    <a:pt x="66" y="32"/>
                    <a:pt x="65" y="35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2"/>
                    <a:pt x="17" y="29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9"/>
                    <a:pt x="15" y="32"/>
                    <a:pt x="15" y="35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40" y="38"/>
                    <a:pt x="42" y="41"/>
                    <a:pt x="43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5" y="41"/>
                    <a:pt x="46" y="38"/>
                    <a:pt x="49" y="3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86"/>
                    <a:pt x="85" y="86"/>
                    <a:pt x="85" y="86"/>
                  </a:cubicBezTo>
                  <a:lnTo>
                    <a:pt x="70" y="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8239982" y="6623181"/>
              <a:ext cx="20540" cy="98300"/>
            </a:xfrm>
            <a:custGeom>
              <a:avLst/>
              <a:gdLst>
                <a:gd name="T0" fmla="*/ 1 w 18"/>
                <a:gd name="T1" fmla="*/ 27 h 85"/>
                <a:gd name="T2" fmla="*/ 16 w 18"/>
                <a:gd name="T3" fmla="*/ 27 h 85"/>
                <a:gd name="T4" fmla="*/ 16 w 18"/>
                <a:gd name="T5" fmla="*/ 74 h 85"/>
                <a:gd name="T6" fmla="*/ 1 w 18"/>
                <a:gd name="T7" fmla="*/ 85 h 85"/>
                <a:gd name="T8" fmla="*/ 1 w 18"/>
                <a:gd name="T9" fmla="*/ 27 h 85"/>
                <a:gd name="T10" fmla="*/ 9 w 18"/>
                <a:gd name="T11" fmla="*/ 18 h 85"/>
                <a:gd name="T12" fmla="*/ 0 w 18"/>
                <a:gd name="T13" fmla="*/ 9 h 85"/>
                <a:gd name="T14" fmla="*/ 9 w 18"/>
                <a:gd name="T15" fmla="*/ 0 h 85"/>
                <a:gd name="T16" fmla="*/ 18 w 18"/>
                <a:gd name="T17" fmla="*/ 9 h 85"/>
                <a:gd name="T18" fmla="*/ 9 w 18"/>
                <a:gd name="T19" fmla="*/ 1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85">
                  <a:moveTo>
                    <a:pt x="1" y="27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16" y="85"/>
                    <a:pt x="1" y="85"/>
                    <a:pt x="1" y="85"/>
                  </a:cubicBezTo>
                  <a:lnTo>
                    <a:pt x="1" y="27"/>
                  </a:lnTo>
                  <a:close/>
                  <a:moveTo>
                    <a:pt x="9" y="18"/>
                  </a:move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14"/>
                    <a:pt x="14" y="18"/>
                    <a:pt x="9" y="1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8276660" y="6620735"/>
              <a:ext cx="16627" cy="100745"/>
            </a:xfrm>
            <a:custGeom>
              <a:avLst/>
              <a:gdLst>
                <a:gd name="T0" fmla="*/ 0 w 14"/>
                <a:gd name="T1" fmla="*/ 0 h 87"/>
                <a:gd name="T2" fmla="*/ 14 w 14"/>
                <a:gd name="T3" fmla="*/ 0 h 87"/>
                <a:gd name="T4" fmla="*/ 14 w 14"/>
                <a:gd name="T5" fmla="*/ 76 h 87"/>
                <a:gd name="T6" fmla="*/ 0 w 14"/>
                <a:gd name="T7" fmla="*/ 87 h 87"/>
                <a:gd name="T8" fmla="*/ 0 w 14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7">
                  <a:moveTo>
                    <a:pt x="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87"/>
                    <a:pt x="0" y="87"/>
                    <a:pt x="0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8310405" y="6620735"/>
              <a:ext cx="16138" cy="100745"/>
            </a:xfrm>
            <a:custGeom>
              <a:avLst/>
              <a:gdLst>
                <a:gd name="T0" fmla="*/ 0 w 14"/>
                <a:gd name="T1" fmla="*/ 0 h 87"/>
                <a:gd name="T2" fmla="*/ 14 w 14"/>
                <a:gd name="T3" fmla="*/ 0 h 87"/>
                <a:gd name="T4" fmla="*/ 14 w 14"/>
                <a:gd name="T5" fmla="*/ 76 h 87"/>
                <a:gd name="T6" fmla="*/ 0 w 14"/>
                <a:gd name="T7" fmla="*/ 87 h 87"/>
                <a:gd name="T8" fmla="*/ 0 w 14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7">
                  <a:moveTo>
                    <a:pt x="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87"/>
                    <a:pt x="0" y="87"/>
                    <a:pt x="0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8335836" y="6654479"/>
              <a:ext cx="104167" cy="70423"/>
            </a:xfrm>
            <a:custGeom>
              <a:avLst/>
              <a:gdLst>
                <a:gd name="T0" fmla="*/ 15 w 90"/>
                <a:gd name="T1" fmla="*/ 0 h 61"/>
                <a:gd name="T2" fmla="*/ 27 w 90"/>
                <a:gd name="T3" fmla="*/ 39 h 61"/>
                <a:gd name="T4" fmla="*/ 27 w 90"/>
                <a:gd name="T5" fmla="*/ 39 h 61"/>
                <a:gd name="T6" fmla="*/ 40 w 90"/>
                <a:gd name="T7" fmla="*/ 0 h 61"/>
                <a:gd name="T8" fmla="*/ 51 w 90"/>
                <a:gd name="T9" fmla="*/ 0 h 61"/>
                <a:gd name="T10" fmla="*/ 64 w 90"/>
                <a:gd name="T11" fmla="*/ 39 h 61"/>
                <a:gd name="T12" fmla="*/ 64 w 90"/>
                <a:gd name="T13" fmla="*/ 39 h 61"/>
                <a:gd name="T14" fmla="*/ 76 w 90"/>
                <a:gd name="T15" fmla="*/ 0 h 61"/>
                <a:gd name="T16" fmla="*/ 90 w 90"/>
                <a:gd name="T17" fmla="*/ 0 h 61"/>
                <a:gd name="T18" fmla="*/ 73 w 90"/>
                <a:gd name="T19" fmla="*/ 47 h 61"/>
                <a:gd name="T20" fmla="*/ 58 w 90"/>
                <a:gd name="T21" fmla="*/ 58 h 61"/>
                <a:gd name="T22" fmla="*/ 45 w 90"/>
                <a:gd name="T23" fmla="*/ 19 h 61"/>
                <a:gd name="T24" fmla="*/ 45 w 90"/>
                <a:gd name="T25" fmla="*/ 19 h 61"/>
                <a:gd name="T26" fmla="*/ 36 w 90"/>
                <a:gd name="T27" fmla="*/ 47 h 61"/>
                <a:gd name="T28" fmla="*/ 21 w 90"/>
                <a:gd name="T29" fmla="*/ 58 h 61"/>
                <a:gd name="T30" fmla="*/ 0 w 90"/>
                <a:gd name="T31" fmla="*/ 0 h 61"/>
                <a:gd name="T32" fmla="*/ 15 w 90"/>
                <a:gd name="T3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1">
                  <a:moveTo>
                    <a:pt x="15" y="0"/>
                  </a:move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47"/>
                    <a:pt x="69" y="61"/>
                    <a:pt x="58" y="58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2" y="61"/>
                    <a:pt x="21" y="5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8441960" y="6653012"/>
              <a:ext cx="59175" cy="68467"/>
            </a:xfrm>
            <a:custGeom>
              <a:avLst/>
              <a:gdLst>
                <a:gd name="T0" fmla="*/ 35 w 51"/>
                <a:gd name="T1" fmla="*/ 32 h 59"/>
                <a:gd name="T2" fmla="*/ 26 w 51"/>
                <a:gd name="T3" fmla="*/ 32 h 59"/>
                <a:gd name="T4" fmla="*/ 15 w 51"/>
                <a:gd name="T5" fmla="*/ 40 h 59"/>
                <a:gd name="T6" fmla="*/ 24 w 51"/>
                <a:gd name="T7" fmla="*/ 48 h 59"/>
                <a:gd name="T8" fmla="*/ 35 w 51"/>
                <a:gd name="T9" fmla="*/ 44 h 59"/>
                <a:gd name="T10" fmla="*/ 35 w 51"/>
                <a:gd name="T11" fmla="*/ 32 h 59"/>
                <a:gd name="T12" fmla="*/ 38 w 51"/>
                <a:gd name="T13" fmla="*/ 59 h 59"/>
                <a:gd name="T14" fmla="*/ 36 w 51"/>
                <a:gd name="T15" fmla="*/ 53 h 59"/>
                <a:gd name="T16" fmla="*/ 19 w 51"/>
                <a:gd name="T17" fmla="*/ 59 h 59"/>
                <a:gd name="T18" fmla="*/ 0 w 51"/>
                <a:gd name="T19" fmla="*/ 41 h 59"/>
                <a:gd name="T20" fmla="*/ 24 w 51"/>
                <a:gd name="T21" fmla="*/ 22 h 59"/>
                <a:gd name="T22" fmla="*/ 35 w 51"/>
                <a:gd name="T23" fmla="*/ 22 h 59"/>
                <a:gd name="T24" fmla="*/ 35 w 51"/>
                <a:gd name="T25" fmla="*/ 20 h 59"/>
                <a:gd name="T26" fmla="*/ 23 w 51"/>
                <a:gd name="T27" fmla="*/ 11 h 59"/>
                <a:gd name="T28" fmla="*/ 9 w 51"/>
                <a:gd name="T29" fmla="*/ 15 h 59"/>
                <a:gd name="T30" fmla="*/ 4 w 51"/>
                <a:gd name="T31" fmla="*/ 6 h 59"/>
                <a:gd name="T32" fmla="*/ 27 w 51"/>
                <a:gd name="T33" fmla="*/ 0 h 59"/>
                <a:gd name="T34" fmla="*/ 49 w 51"/>
                <a:gd name="T35" fmla="*/ 20 h 59"/>
                <a:gd name="T36" fmla="*/ 49 w 51"/>
                <a:gd name="T37" fmla="*/ 43 h 59"/>
                <a:gd name="T38" fmla="*/ 51 w 51"/>
                <a:gd name="T39" fmla="*/ 59 h 59"/>
                <a:gd name="T40" fmla="*/ 38 w 51"/>
                <a:gd name="T4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59">
                  <a:moveTo>
                    <a:pt x="35" y="32"/>
                  </a:moveTo>
                  <a:cubicBezTo>
                    <a:pt x="26" y="32"/>
                    <a:pt x="26" y="32"/>
                    <a:pt x="26" y="32"/>
                  </a:cubicBezTo>
                  <a:cubicBezTo>
                    <a:pt x="18" y="32"/>
                    <a:pt x="15" y="35"/>
                    <a:pt x="15" y="40"/>
                  </a:cubicBezTo>
                  <a:cubicBezTo>
                    <a:pt x="15" y="45"/>
                    <a:pt x="18" y="48"/>
                    <a:pt x="24" y="48"/>
                  </a:cubicBezTo>
                  <a:cubicBezTo>
                    <a:pt x="29" y="48"/>
                    <a:pt x="33" y="46"/>
                    <a:pt x="35" y="44"/>
                  </a:cubicBezTo>
                  <a:lnTo>
                    <a:pt x="35" y="32"/>
                  </a:lnTo>
                  <a:close/>
                  <a:moveTo>
                    <a:pt x="38" y="59"/>
                  </a:moveTo>
                  <a:cubicBezTo>
                    <a:pt x="36" y="53"/>
                    <a:pt x="36" y="53"/>
                    <a:pt x="36" y="53"/>
                  </a:cubicBezTo>
                  <a:cubicBezTo>
                    <a:pt x="32" y="57"/>
                    <a:pt x="27" y="59"/>
                    <a:pt x="19" y="59"/>
                  </a:cubicBezTo>
                  <a:cubicBezTo>
                    <a:pt x="9" y="59"/>
                    <a:pt x="0" y="52"/>
                    <a:pt x="0" y="41"/>
                  </a:cubicBezTo>
                  <a:cubicBezTo>
                    <a:pt x="0" y="29"/>
                    <a:pt x="10" y="23"/>
                    <a:pt x="24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13"/>
                    <a:pt x="30" y="11"/>
                    <a:pt x="23" y="11"/>
                  </a:cubicBezTo>
                  <a:cubicBezTo>
                    <a:pt x="17" y="11"/>
                    <a:pt x="13" y="13"/>
                    <a:pt x="9" y="1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12" y="1"/>
                    <a:pt x="19" y="0"/>
                    <a:pt x="27" y="0"/>
                  </a:cubicBezTo>
                  <a:cubicBezTo>
                    <a:pt x="41" y="0"/>
                    <a:pt x="49" y="5"/>
                    <a:pt x="49" y="20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51"/>
                    <a:pt x="50" y="57"/>
                    <a:pt x="51" y="59"/>
                  </a:cubicBezTo>
                  <a:lnTo>
                    <a:pt x="38" y="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8513849" y="6653012"/>
              <a:ext cx="43525" cy="68467"/>
            </a:xfrm>
            <a:custGeom>
              <a:avLst/>
              <a:gdLst>
                <a:gd name="T0" fmla="*/ 0 w 38"/>
                <a:gd name="T1" fmla="*/ 1 h 59"/>
                <a:gd name="T2" fmla="*/ 13 w 38"/>
                <a:gd name="T3" fmla="*/ 1 h 59"/>
                <a:gd name="T4" fmla="*/ 14 w 38"/>
                <a:gd name="T5" fmla="*/ 7 h 59"/>
                <a:gd name="T6" fmla="*/ 30 w 38"/>
                <a:gd name="T7" fmla="*/ 0 h 59"/>
                <a:gd name="T8" fmla="*/ 38 w 38"/>
                <a:gd name="T9" fmla="*/ 2 h 59"/>
                <a:gd name="T10" fmla="*/ 33 w 38"/>
                <a:gd name="T11" fmla="*/ 14 h 59"/>
                <a:gd name="T12" fmla="*/ 26 w 38"/>
                <a:gd name="T13" fmla="*/ 12 h 59"/>
                <a:gd name="T14" fmla="*/ 15 w 38"/>
                <a:gd name="T15" fmla="*/ 18 h 59"/>
                <a:gd name="T16" fmla="*/ 15 w 38"/>
                <a:gd name="T17" fmla="*/ 48 h 59"/>
                <a:gd name="T18" fmla="*/ 0 w 38"/>
                <a:gd name="T19" fmla="*/ 59 h 59"/>
                <a:gd name="T20" fmla="*/ 0 w 38"/>
                <a:gd name="T21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59">
                  <a:moveTo>
                    <a:pt x="0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0" y="2"/>
                    <a:pt x="25" y="0"/>
                    <a:pt x="30" y="0"/>
                  </a:cubicBezTo>
                  <a:cubicBezTo>
                    <a:pt x="33" y="0"/>
                    <a:pt x="36" y="0"/>
                    <a:pt x="38" y="2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0" y="13"/>
                    <a:pt x="28" y="12"/>
                    <a:pt x="26" y="12"/>
                  </a:cubicBezTo>
                  <a:cubicBezTo>
                    <a:pt x="23" y="12"/>
                    <a:pt x="19" y="14"/>
                    <a:pt x="15" y="1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59"/>
                    <a:pt x="0" y="59"/>
                    <a:pt x="0" y="5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8559820" y="6620735"/>
              <a:ext cx="62598" cy="100745"/>
            </a:xfrm>
            <a:custGeom>
              <a:avLst/>
              <a:gdLst>
                <a:gd name="T0" fmla="*/ 39 w 54"/>
                <a:gd name="T1" fmla="*/ 40 h 87"/>
                <a:gd name="T2" fmla="*/ 32 w 54"/>
                <a:gd name="T3" fmla="*/ 39 h 87"/>
                <a:gd name="T4" fmla="*/ 15 w 54"/>
                <a:gd name="T5" fmla="*/ 57 h 87"/>
                <a:gd name="T6" fmla="*/ 32 w 54"/>
                <a:gd name="T7" fmla="*/ 75 h 87"/>
                <a:gd name="T8" fmla="*/ 39 w 54"/>
                <a:gd name="T9" fmla="*/ 75 h 87"/>
                <a:gd name="T10" fmla="*/ 39 w 54"/>
                <a:gd name="T11" fmla="*/ 40 h 87"/>
                <a:gd name="T12" fmla="*/ 31 w 54"/>
                <a:gd name="T13" fmla="*/ 87 h 87"/>
                <a:gd name="T14" fmla="*/ 0 w 54"/>
                <a:gd name="T15" fmla="*/ 58 h 87"/>
                <a:gd name="T16" fmla="*/ 32 w 54"/>
                <a:gd name="T17" fmla="*/ 28 h 87"/>
                <a:gd name="T18" fmla="*/ 39 w 54"/>
                <a:gd name="T19" fmla="*/ 28 h 87"/>
                <a:gd name="T20" fmla="*/ 39 w 54"/>
                <a:gd name="T21" fmla="*/ 0 h 87"/>
                <a:gd name="T22" fmla="*/ 54 w 54"/>
                <a:gd name="T23" fmla="*/ 0 h 87"/>
                <a:gd name="T24" fmla="*/ 54 w 54"/>
                <a:gd name="T25" fmla="*/ 83 h 87"/>
                <a:gd name="T26" fmla="*/ 31 w 54"/>
                <a:gd name="T2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87">
                  <a:moveTo>
                    <a:pt x="39" y="40"/>
                  </a:moveTo>
                  <a:cubicBezTo>
                    <a:pt x="37" y="39"/>
                    <a:pt x="35" y="39"/>
                    <a:pt x="32" y="39"/>
                  </a:cubicBezTo>
                  <a:cubicBezTo>
                    <a:pt x="22" y="39"/>
                    <a:pt x="15" y="46"/>
                    <a:pt x="15" y="57"/>
                  </a:cubicBezTo>
                  <a:cubicBezTo>
                    <a:pt x="15" y="68"/>
                    <a:pt x="21" y="75"/>
                    <a:pt x="32" y="75"/>
                  </a:cubicBezTo>
                  <a:cubicBezTo>
                    <a:pt x="35" y="75"/>
                    <a:pt x="37" y="75"/>
                    <a:pt x="39" y="75"/>
                  </a:cubicBezTo>
                  <a:lnTo>
                    <a:pt x="39" y="40"/>
                  </a:lnTo>
                  <a:close/>
                  <a:moveTo>
                    <a:pt x="31" y="87"/>
                  </a:moveTo>
                  <a:cubicBezTo>
                    <a:pt x="14" y="87"/>
                    <a:pt x="0" y="77"/>
                    <a:pt x="0" y="58"/>
                  </a:cubicBezTo>
                  <a:cubicBezTo>
                    <a:pt x="0" y="40"/>
                    <a:pt x="13" y="28"/>
                    <a:pt x="32" y="28"/>
                  </a:cubicBezTo>
                  <a:cubicBezTo>
                    <a:pt x="35" y="28"/>
                    <a:pt x="37" y="28"/>
                    <a:pt x="39" y="28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48" y="86"/>
                    <a:pt x="41" y="87"/>
                    <a:pt x="31" y="8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8641003" y="6620735"/>
              <a:ext cx="65533" cy="99278"/>
            </a:xfrm>
            <a:custGeom>
              <a:avLst/>
              <a:gdLst>
                <a:gd name="T0" fmla="*/ 28 w 57"/>
                <a:gd name="T1" fmla="*/ 49 h 86"/>
                <a:gd name="T2" fmla="*/ 16 w 57"/>
                <a:gd name="T3" fmla="*/ 49 h 86"/>
                <a:gd name="T4" fmla="*/ 16 w 57"/>
                <a:gd name="T5" fmla="*/ 73 h 86"/>
                <a:gd name="T6" fmla="*/ 26 w 57"/>
                <a:gd name="T7" fmla="*/ 73 h 86"/>
                <a:gd name="T8" fmla="*/ 41 w 57"/>
                <a:gd name="T9" fmla="*/ 60 h 86"/>
                <a:gd name="T10" fmla="*/ 28 w 57"/>
                <a:gd name="T11" fmla="*/ 49 h 86"/>
                <a:gd name="T12" fmla="*/ 25 w 57"/>
                <a:gd name="T13" fmla="*/ 13 h 86"/>
                <a:gd name="T14" fmla="*/ 16 w 57"/>
                <a:gd name="T15" fmla="*/ 13 h 86"/>
                <a:gd name="T16" fmla="*/ 16 w 57"/>
                <a:gd name="T17" fmla="*/ 36 h 86"/>
                <a:gd name="T18" fmla="*/ 24 w 57"/>
                <a:gd name="T19" fmla="*/ 36 h 86"/>
                <a:gd name="T20" fmla="*/ 36 w 57"/>
                <a:gd name="T21" fmla="*/ 24 h 86"/>
                <a:gd name="T22" fmla="*/ 25 w 57"/>
                <a:gd name="T23" fmla="*/ 13 h 86"/>
                <a:gd name="T24" fmla="*/ 27 w 57"/>
                <a:gd name="T25" fmla="*/ 86 h 86"/>
                <a:gd name="T26" fmla="*/ 0 w 57"/>
                <a:gd name="T27" fmla="*/ 86 h 86"/>
                <a:gd name="T28" fmla="*/ 0 w 57"/>
                <a:gd name="T29" fmla="*/ 0 h 86"/>
                <a:gd name="T30" fmla="*/ 27 w 57"/>
                <a:gd name="T31" fmla="*/ 0 h 86"/>
                <a:gd name="T32" fmla="*/ 52 w 57"/>
                <a:gd name="T33" fmla="*/ 22 h 86"/>
                <a:gd name="T34" fmla="*/ 42 w 57"/>
                <a:gd name="T35" fmla="*/ 40 h 86"/>
                <a:gd name="T36" fmla="*/ 42 w 57"/>
                <a:gd name="T37" fmla="*/ 41 h 86"/>
                <a:gd name="T38" fmla="*/ 57 w 57"/>
                <a:gd name="T39" fmla="*/ 60 h 86"/>
                <a:gd name="T40" fmla="*/ 27 w 57"/>
                <a:gd name="T4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86">
                  <a:moveTo>
                    <a:pt x="28" y="49"/>
                  </a:moveTo>
                  <a:cubicBezTo>
                    <a:pt x="16" y="49"/>
                    <a:pt x="16" y="49"/>
                    <a:pt x="16" y="49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36" y="73"/>
                    <a:pt x="41" y="68"/>
                    <a:pt x="41" y="60"/>
                  </a:cubicBezTo>
                  <a:cubicBezTo>
                    <a:pt x="41" y="54"/>
                    <a:pt x="36" y="49"/>
                    <a:pt x="28" y="49"/>
                  </a:cubicBezTo>
                  <a:moveTo>
                    <a:pt x="25" y="13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31" y="36"/>
                    <a:pt x="36" y="31"/>
                    <a:pt x="36" y="24"/>
                  </a:cubicBezTo>
                  <a:cubicBezTo>
                    <a:pt x="36" y="18"/>
                    <a:pt x="32" y="13"/>
                    <a:pt x="25" y="13"/>
                  </a:cubicBezTo>
                  <a:moveTo>
                    <a:pt x="27" y="86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47" y="0"/>
                    <a:pt x="52" y="12"/>
                    <a:pt x="52" y="22"/>
                  </a:cubicBezTo>
                  <a:cubicBezTo>
                    <a:pt x="52" y="31"/>
                    <a:pt x="49" y="36"/>
                    <a:pt x="42" y="4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53" y="42"/>
                    <a:pt x="57" y="50"/>
                    <a:pt x="57" y="60"/>
                  </a:cubicBezTo>
                  <a:cubicBezTo>
                    <a:pt x="57" y="73"/>
                    <a:pt x="49" y="86"/>
                    <a:pt x="27" y="86"/>
                  </a:cubicBezTo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8719251" y="6653012"/>
              <a:ext cx="44014" cy="68467"/>
            </a:xfrm>
            <a:custGeom>
              <a:avLst/>
              <a:gdLst>
                <a:gd name="T0" fmla="*/ 0 w 38"/>
                <a:gd name="T1" fmla="*/ 1 h 59"/>
                <a:gd name="T2" fmla="*/ 12 w 38"/>
                <a:gd name="T3" fmla="*/ 1 h 59"/>
                <a:gd name="T4" fmla="*/ 14 w 38"/>
                <a:gd name="T5" fmla="*/ 7 h 59"/>
                <a:gd name="T6" fmla="*/ 30 w 38"/>
                <a:gd name="T7" fmla="*/ 0 h 59"/>
                <a:gd name="T8" fmla="*/ 38 w 38"/>
                <a:gd name="T9" fmla="*/ 2 h 59"/>
                <a:gd name="T10" fmla="*/ 33 w 38"/>
                <a:gd name="T11" fmla="*/ 14 h 59"/>
                <a:gd name="T12" fmla="*/ 26 w 38"/>
                <a:gd name="T13" fmla="*/ 12 h 59"/>
                <a:gd name="T14" fmla="*/ 15 w 38"/>
                <a:gd name="T15" fmla="*/ 18 h 59"/>
                <a:gd name="T16" fmla="*/ 15 w 38"/>
                <a:gd name="T17" fmla="*/ 48 h 59"/>
                <a:gd name="T18" fmla="*/ 0 w 38"/>
                <a:gd name="T19" fmla="*/ 59 h 59"/>
                <a:gd name="T20" fmla="*/ 0 w 38"/>
                <a:gd name="T21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59">
                  <a:moveTo>
                    <a:pt x="0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0" y="2"/>
                    <a:pt x="24" y="0"/>
                    <a:pt x="30" y="0"/>
                  </a:cubicBezTo>
                  <a:cubicBezTo>
                    <a:pt x="33" y="0"/>
                    <a:pt x="36" y="0"/>
                    <a:pt x="38" y="2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0" y="13"/>
                    <a:pt x="28" y="12"/>
                    <a:pt x="26" y="12"/>
                  </a:cubicBezTo>
                  <a:cubicBezTo>
                    <a:pt x="22" y="12"/>
                    <a:pt x="19" y="14"/>
                    <a:pt x="15" y="1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59"/>
                    <a:pt x="0" y="59"/>
                    <a:pt x="0" y="5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37" name="Freeform 36"/>
            <p:cNvSpPr>
              <a:spLocks noEditPoints="1"/>
            </p:cNvSpPr>
            <p:nvPr/>
          </p:nvSpPr>
          <p:spPr bwMode="auto">
            <a:xfrm>
              <a:off x="8764243" y="6653012"/>
              <a:ext cx="67000" cy="68467"/>
            </a:xfrm>
            <a:custGeom>
              <a:avLst/>
              <a:gdLst>
                <a:gd name="T0" fmla="*/ 29 w 58"/>
                <a:gd name="T1" fmla="*/ 11 h 59"/>
                <a:gd name="T2" fmla="*/ 15 w 58"/>
                <a:gd name="T3" fmla="*/ 29 h 59"/>
                <a:gd name="T4" fmla="*/ 29 w 58"/>
                <a:gd name="T5" fmla="*/ 48 h 59"/>
                <a:gd name="T6" fmla="*/ 43 w 58"/>
                <a:gd name="T7" fmla="*/ 29 h 59"/>
                <a:gd name="T8" fmla="*/ 29 w 58"/>
                <a:gd name="T9" fmla="*/ 11 h 59"/>
                <a:gd name="T10" fmla="*/ 50 w 58"/>
                <a:gd name="T11" fmla="*/ 51 h 59"/>
                <a:gd name="T12" fmla="*/ 29 w 58"/>
                <a:gd name="T13" fmla="*/ 59 h 59"/>
                <a:gd name="T14" fmla="*/ 9 w 58"/>
                <a:gd name="T15" fmla="*/ 52 h 59"/>
                <a:gd name="T16" fmla="*/ 0 w 58"/>
                <a:gd name="T17" fmla="*/ 30 h 59"/>
                <a:gd name="T18" fmla="*/ 9 w 58"/>
                <a:gd name="T19" fmla="*/ 8 h 59"/>
                <a:gd name="T20" fmla="*/ 29 w 58"/>
                <a:gd name="T21" fmla="*/ 0 h 59"/>
                <a:gd name="T22" fmla="*/ 50 w 58"/>
                <a:gd name="T23" fmla="*/ 8 h 59"/>
                <a:gd name="T24" fmla="*/ 58 w 58"/>
                <a:gd name="T25" fmla="*/ 29 h 59"/>
                <a:gd name="T26" fmla="*/ 50 w 58"/>
                <a:gd name="T27" fmla="*/ 5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9">
                  <a:moveTo>
                    <a:pt x="29" y="11"/>
                  </a:moveTo>
                  <a:cubicBezTo>
                    <a:pt x="20" y="11"/>
                    <a:pt x="15" y="19"/>
                    <a:pt x="15" y="29"/>
                  </a:cubicBezTo>
                  <a:cubicBezTo>
                    <a:pt x="15" y="41"/>
                    <a:pt x="20" y="48"/>
                    <a:pt x="29" y="48"/>
                  </a:cubicBezTo>
                  <a:cubicBezTo>
                    <a:pt x="38" y="48"/>
                    <a:pt x="43" y="40"/>
                    <a:pt x="43" y="29"/>
                  </a:cubicBezTo>
                  <a:cubicBezTo>
                    <a:pt x="43" y="18"/>
                    <a:pt x="38" y="11"/>
                    <a:pt x="29" y="11"/>
                  </a:cubicBezTo>
                  <a:moveTo>
                    <a:pt x="50" y="51"/>
                  </a:moveTo>
                  <a:cubicBezTo>
                    <a:pt x="45" y="56"/>
                    <a:pt x="38" y="59"/>
                    <a:pt x="29" y="59"/>
                  </a:cubicBezTo>
                  <a:cubicBezTo>
                    <a:pt x="21" y="59"/>
                    <a:pt x="14" y="57"/>
                    <a:pt x="9" y="52"/>
                  </a:cubicBezTo>
                  <a:cubicBezTo>
                    <a:pt x="3" y="47"/>
                    <a:pt x="0" y="39"/>
                    <a:pt x="0" y="30"/>
                  </a:cubicBezTo>
                  <a:cubicBezTo>
                    <a:pt x="0" y="21"/>
                    <a:pt x="3" y="13"/>
                    <a:pt x="9" y="8"/>
                  </a:cubicBezTo>
                  <a:cubicBezTo>
                    <a:pt x="14" y="3"/>
                    <a:pt x="21" y="0"/>
                    <a:pt x="29" y="0"/>
                  </a:cubicBezTo>
                  <a:cubicBezTo>
                    <a:pt x="38" y="0"/>
                    <a:pt x="45" y="3"/>
                    <a:pt x="50" y="8"/>
                  </a:cubicBezTo>
                  <a:cubicBezTo>
                    <a:pt x="55" y="13"/>
                    <a:pt x="58" y="21"/>
                    <a:pt x="58" y="29"/>
                  </a:cubicBezTo>
                  <a:cubicBezTo>
                    <a:pt x="58" y="38"/>
                    <a:pt x="55" y="46"/>
                    <a:pt x="50" y="51"/>
                  </a:cubicBezTo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8833688" y="6654479"/>
              <a:ext cx="104167" cy="70423"/>
            </a:xfrm>
            <a:custGeom>
              <a:avLst/>
              <a:gdLst>
                <a:gd name="T0" fmla="*/ 15 w 90"/>
                <a:gd name="T1" fmla="*/ 0 h 61"/>
                <a:gd name="T2" fmla="*/ 27 w 90"/>
                <a:gd name="T3" fmla="*/ 39 h 61"/>
                <a:gd name="T4" fmla="*/ 27 w 90"/>
                <a:gd name="T5" fmla="*/ 39 h 61"/>
                <a:gd name="T6" fmla="*/ 40 w 90"/>
                <a:gd name="T7" fmla="*/ 0 h 61"/>
                <a:gd name="T8" fmla="*/ 51 w 90"/>
                <a:gd name="T9" fmla="*/ 0 h 61"/>
                <a:gd name="T10" fmla="*/ 64 w 90"/>
                <a:gd name="T11" fmla="*/ 39 h 61"/>
                <a:gd name="T12" fmla="*/ 64 w 90"/>
                <a:gd name="T13" fmla="*/ 39 h 61"/>
                <a:gd name="T14" fmla="*/ 76 w 90"/>
                <a:gd name="T15" fmla="*/ 0 h 61"/>
                <a:gd name="T16" fmla="*/ 90 w 90"/>
                <a:gd name="T17" fmla="*/ 0 h 61"/>
                <a:gd name="T18" fmla="*/ 73 w 90"/>
                <a:gd name="T19" fmla="*/ 47 h 61"/>
                <a:gd name="T20" fmla="*/ 58 w 90"/>
                <a:gd name="T21" fmla="*/ 58 h 61"/>
                <a:gd name="T22" fmla="*/ 45 w 90"/>
                <a:gd name="T23" fmla="*/ 19 h 61"/>
                <a:gd name="T24" fmla="*/ 44 w 90"/>
                <a:gd name="T25" fmla="*/ 19 h 61"/>
                <a:gd name="T26" fmla="*/ 35 w 90"/>
                <a:gd name="T27" fmla="*/ 47 h 61"/>
                <a:gd name="T28" fmla="*/ 20 w 90"/>
                <a:gd name="T29" fmla="*/ 58 h 61"/>
                <a:gd name="T30" fmla="*/ 0 w 90"/>
                <a:gd name="T31" fmla="*/ 0 h 61"/>
                <a:gd name="T32" fmla="*/ 15 w 90"/>
                <a:gd name="T3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1">
                  <a:moveTo>
                    <a:pt x="15" y="0"/>
                  </a:move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47"/>
                    <a:pt x="69" y="61"/>
                    <a:pt x="58" y="58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7"/>
                    <a:pt x="31" y="61"/>
                    <a:pt x="20" y="5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8947148" y="6653012"/>
              <a:ext cx="59664" cy="68467"/>
            </a:xfrm>
            <a:custGeom>
              <a:avLst/>
              <a:gdLst>
                <a:gd name="T0" fmla="*/ 52 w 52"/>
                <a:gd name="T1" fmla="*/ 20 h 59"/>
                <a:gd name="T2" fmla="*/ 52 w 52"/>
                <a:gd name="T3" fmla="*/ 48 h 59"/>
                <a:gd name="T4" fmla="*/ 38 w 52"/>
                <a:gd name="T5" fmla="*/ 59 h 59"/>
                <a:gd name="T6" fmla="*/ 38 w 52"/>
                <a:gd name="T7" fmla="*/ 24 h 59"/>
                <a:gd name="T8" fmla="*/ 29 w 52"/>
                <a:gd name="T9" fmla="*/ 12 h 59"/>
                <a:gd name="T10" fmla="*/ 15 w 52"/>
                <a:gd name="T11" fmla="*/ 18 h 59"/>
                <a:gd name="T12" fmla="*/ 15 w 52"/>
                <a:gd name="T13" fmla="*/ 48 h 59"/>
                <a:gd name="T14" fmla="*/ 0 w 52"/>
                <a:gd name="T15" fmla="*/ 59 h 59"/>
                <a:gd name="T16" fmla="*/ 0 w 52"/>
                <a:gd name="T17" fmla="*/ 1 h 59"/>
                <a:gd name="T18" fmla="*/ 13 w 52"/>
                <a:gd name="T19" fmla="*/ 1 h 59"/>
                <a:gd name="T20" fmla="*/ 14 w 52"/>
                <a:gd name="T21" fmla="*/ 7 h 59"/>
                <a:gd name="T22" fmla="*/ 34 w 52"/>
                <a:gd name="T23" fmla="*/ 0 h 59"/>
                <a:gd name="T24" fmla="*/ 52 w 52"/>
                <a:gd name="T25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59">
                  <a:moveTo>
                    <a:pt x="52" y="20"/>
                  </a:moveTo>
                  <a:cubicBezTo>
                    <a:pt x="52" y="48"/>
                    <a:pt x="52" y="48"/>
                    <a:pt x="52" y="48"/>
                  </a:cubicBezTo>
                  <a:cubicBezTo>
                    <a:pt x="52" y="59"/>
                    <a:pt x="38" y="59"/>
                    <a:pt x="38" y="59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8" y="19"/>
                    <a:pt x="37" y="12"/>
                    <a:pt x="29" y="12"/>
                  </a:cubicBezTo>
                  <a:cubicBezTo>
                    <a:pt x="24" y="12"/>
                    <a:pt x="19" y="15"/>
                    <a:pt x="15" y="1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59"/>
                    <a:pt x="0" y="59"/>
                    <a:pt x="0" y="5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0" y="2"/>
                    <a:pt x="27" y="0"/>
                    <a:pt x="34" y="0"/>
                  </a:cubicBezTo>
                  <a:cubicBezTo>
                    <a:pt x="43" y="0"/>
                    <a:pt x="52" y="5"/>
                    <a:pt x="52" y="20"/>
                  </a:cubicBezTo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</p:grpSp>
      <p:sp>
        <p:nvSpPr>
          <p:cNvPr id="44" name="Content Placeholder 43"/>
          <p:cNvSpPr>
            <a:spLocks noGrp="1"/>
          </p:cNvSpPr>
          <p:nvPr>
            <p:ph sz="quarter" idx="20"/>
          </p:nvPr>
        </p:nvSpPr>
        <p:spPr>
          <a:xfrm>
            <a:off x="533400" y="897731"/>
            <a:ext cx="7467600" cy="381000"/>
          </a:xfrm>
        </p:spPr>
        <p:txBody>
          <a:bodyPr/>
          <a:lstStyle>
            <a:lvl1pPr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Ø"/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2pPr>
            <a:lvl3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3pPr>
            <a:lvl4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4pPr>
            <a:lvl5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sz="quarter" idx="21"/>
          </p:nvPr>
        </p:nvSpPr>
        <p:spPr>
          <a:xfrm rot="16200000">
            <a:off x="-1466850" y="2821781"/>
            <a:ext cx="3467100" cy="381000"/>
          </a:xfrm>
        </p:spPr>
        <p:txBody>
          <a:bodyPr/>
          <a:lstStyle>
            <a:lvl1pPr algn="ctr">
              <a:defRPr sz="2400"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79825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6394" y="145154"/>
            <a:ext cx="7835413" cy="430887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59592" y="4932232"/>
            <a:ext cx="7090888" cy="215444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>
              <a:defRPr sz="8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endParaRPr lang="pt-BR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AB4E72-7858-48F1-A40D-12FF09E4BFB8}" type="slidenum">
              <a:rPr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20" name="Picture 4" descr="https://sonomacounty.golocal.coop/site_images_upload/story/2011/04/21/18/JF_Wines_Logo-1.jp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135731"/>
            <a:ext cx="838200" cy="2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 userDrawn="1"/>
        </p:nvGrpSpPr>
        <p:grpSpPr>
          <a:xfrm>
            <a:off x="7842832" y="4939990"/>
            <a:ext cx="1173567" cy="93382"/>
            <a:chOff x="-18530888" y="942975"/>
            <a:chExt cx="50082451" cy="3981451"/>
          </a:xfrm>
        </p:grpSpPr>
        <p:sp>
          <p:nvSpPr>
            <p:cNvPr id="33" name="AutoShape 27"/>
            <p:cNvSpPr>
              <a:spLocks noChangeAspect="1" noChangeArrowheads="1" noTextEdit="1"/>
            </p:cNvSpPr>
            <p:nvPr/>
          </p:nvSpPr>
          <p:spPr bwMode="auto">
            <a:xfrm>
              <a:off x="-18530888" y="942975"/>
              <a:ext cx="50082451" cy="398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auto">
            <a:xfrm>
              <a:off x="-1614488" y="1922463"/>
              <a:ext cx="2881313" cy="2959100"/>
            </a:xfrm>
            <a:custGeom>
              <a:avLst/>
              <a:gdLst>
                <a:gd name="T0" fmla="*/ 1001 w 1815"/>
                <a:gd name="T1" fmla="*/ 1466 h 1864"/>
                <a:gd name="T2" fmla="*/ 814 w 1815"/>
                <a:gd name="T3" fmla="*/ 1466 h 1864"/>
                <a:gd name="T4" fmla="*/ 267 w 1815"/>
                <a:gd name="T5" fmla="*/ 610 h 1864"/>
                <a:gd name="T6" fmla="*/ 267 w 1815"/>
                <a:gd name="T7" fmla="*/ 1864 h 1864"/>
                <a:gd name="T8" fmla="*/ 0 w 1815"/>
                <a:gd name="T9" fmla="*/ 1864 h 1864"/>
                <a:gd name="T10" fmla="*/ 0 w 1815"/>
                <a:gd name="T11" fmla="*/ 0 h 1864"/>
                <a:gd name="T12" fmla="*/ 187 w 1815"/>
                <a:gd name="T13" fmla="*/ 0 h 1864"/>
                <a:gd name="T14" fmla="*/ 908 w 1815"/>
                <a:gd name="T15" fmla="*/ 1135 h 1864"/>
                <a:gd name="T16" fmla="*/ 1628 w 1815"/>
                <a:gd name="T17" fmla="*/ 0 h 1864"/>
                <a:gd name="T18" fmla="*/ 1815 w 1815"/>
                <a:gd name="T19" fmla="*/ 0 h 1864"/>
                <a:gd name="T20" fmla="*/ 1815 w 1815"/>
                <a:gd name="T21" fmla="*/ 1864 h 1864"/>
                <a:gd name="T22" fmla="*/ 1548 w 1815"/>
                <a:gd name="T23" fmla="*/ 1864 h 1864"/>
                <a:gd name="T24" fmla="*/ 1548 w 1815"/>
                <a:gd name="T25" fmla="*/ 610 h 1864"/>
                <a:gd name="T26" fmla="*/ 1001 w 1815"/>
                <a:gd name="T27" fmla="*/ 1466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5" h="1864">
                  <a:moveTo>
                    <a:pt x="1001" y="1466"/>
                  </a:moveTo>
                  <a:lnTo>
                    <a:pt x="814" y="1466"/>
                  </a:lnTo>
                  <a:lnTo>
                    <a:pt x="267" y="610"/>
                  </a:lnTo>
                  <a:lnTo>
                    <a:pt x="267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187" y="0"/>
                  </a:lnTo>
                  <a:lnTo>
                    <a:pt x="908" y="1135"/>
                  </a:lnTo>
                  <a:lnTo>
                    <a:pt x="1628" y="0"/>
                  </a:lnTo>
                  <a:lnTo>
                    <a:pt x="1815" y="0"/>
                  </a:lnTo>
                  <a:lnTo>
                    <a:pt x="1815" y="1864"/>
                  </a:lnTo>
                  <a:lnTo>
                    <a:pt x="1548" y="1864"/>
                  </a:lnTo>
                  <a:lnTo>
                    <a:pt x="1548" y="610"/>
                  </a:lnTo>
                  <a:lnTo>
                    <a:pt x="1001" y="1466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0" name="Freeform 30"/>
            <p:cNvSpPr>
              <a:spLocks noEditPoints="1"/>
            </p:cNvSpPr>
            <p:nvPr/>
          </p:nvSpPr>
          <p:spPr bwMode="auto">
            <a:xfrm>
              <a:off x="8523288" y="1922463"/>
              <a:ext cx="2763838" cy="2959100"/>
            </a:xfrm>
            <a:custGeom>
              <a:avLst/>
              <a:gdLst>
                <a:gd name="T0" fmla="*/ 1261 w 1741"/>
                <a:gd name="T1" fmla="*/ 1387 h 1864"/>
                <a:gd name="T2" fmla="*/ 474 w 1741"/>
                <a:gd name="T3" fmla="*/ 1387 h 1864"/>
                <a:gd name="T4" fmla="*/ 280 w 1741"/>
                <a:gd name="T5" fmla="*/ 1864 h 1864"/>
                <a:gd name="T6" fmla="*/ 0 w 1741"/>
                <a:gd name="T7" fmla="*/ 1864 h 1864"/>
                <a:gd name="T8" fmla="*/ 774 w 1741"/>
                <a:gd name="T9" fmla="*/ 0 h 1864"/>
                <a:gd name="T10" fmla="*/ 967 w 1741"/>
                <a:gd name="T11" fmla="*/ 0 h 1864"/>
                <a:gd name="T12" fmla="*/ 1741 w 1741"/>
                <a:gd name="T13" fmla="*/ 1864 h 1864"/>
                <a:gd name="T14" fmla="*/ 1461 w 1741"/>
                <a:gd name="T15" fmla="*/ 1864 h 1864"/>
                <a:gd name="T16" fmla="*/ 1261 w 1741"/>
                <a:gd name="T17" fmla="*/ 1387 h 1864"/>
                <a:gd name="T18" fmla="*/ 580 w 1741"/>
                <a:gd name="T19" fmla="*/ 1135 h 1864"/>
                <a:gd name="T20" fmla="*/ 1161 w 1741"/>
                <a:gd name="T21" fmla="*/ 1135 h 1864"/>
                <a:gd name="T22" fmla="*/ 874 w 1741"/>
                <a:gd name="T23" fmla="*/ 438 h 1864"/>
                <a:gd name="T24" fmla="*/ 580 w 1741"/>
                <a:gd name="T25" fmla="*/ 1135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41" h="1864">
                  <a:moveTo>
                    <a:pt x="1261" y="1387"/>
                  </a:moveTo>
                  <a:lnTo>
                    <a:pt x="474" y="1387"/>
                  </a:lnTo>
                  <a:lnTo>
                    <a:pt x="280" y="1864"/>
                  </a:lnTo>
                  <a:lnTo>
                    <a:pt x="0" y="1864"/>
                  </a:lnTo>
                  <a:lnTo>
                    <a:pt x="774" y="0"/>
                  </a:lnTo>
                  <a:lnTo>
                    <a:pt x="967" y="0"/>
                  </a:lnTo>
                  <a:lnTo>
                    <a:pt x="1741" y="1864"/>
                  </a:lnTo>
                  <a:lnTo>
                    <a:pt x="1461" y="1864"/>
                  </a:lnTo>
                  <a:lnTo>
                    <a:pt x="1261" y="1387"/>
                  </a:lnTo>
                  <a:close/>
                  <a:moveTo>
                    <a:pt x="580" y="1135"/>
                  </a:moveTo>
                  <a:lnTo>
                    <a:pt x="1161" y="1135"/>
                  </a:lnTo>
                  <a:lnTo>
                    <a:pt x="874" y="438"/>
                  </a:lnTo>
                  <a:lnTo>
                    <a:pt x="580" y="1135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" name="Freeform 31"/>
            <p:cNvSpPr>
              <a:spLocks noEditPoints="1"/>
            </p:cNvSpPr>
            <p:nvPr/>
          </p:nvSpPr>
          <p:spPr bwMode="auto">
            <a:xfrm>
              <a:off x="14095413" y="1922463"/>
              <a:ext cx="2498725" cy="2959100"/>
            </a:xfrm>
            <a:custGeom>
              <a:avLst/>
              <a:gdLst>
                <a:gd name="T0" fmla="*/ 0 w 1574"/>
                <a:gd name="T1" fmla="*/ 0 h 1864"/>
                <a:gd name="T2" fmla="*/ 560 w 1574"/>
                <a:gd name="T3" fmla="*/ 0 h 1864"/>
                <a:gd name="T4" fmla="*/ 760 w 1574"/>
                <a:gd name="T5" fmla="*/ 13 h 1864"/>
                <a:gd name="T6" fmla="*/ 934 w 1574"/>
                <a:gd name="T7" fmla="*/ 46 h 1864"/>
                <a:gd name="T8" fmla="*/ 1074 w 1574"/>
                <a:gd name="T9" fmla="*/ 100 h 1864"/>
                <a:gd name="T10" fmla="*/ 1201 w 1574"/>
                <a:gd name="T11" fmla="*/ 179 h 1864"/>
                <a:gd name="T12" fmla="*/ 1281 w 1574"/>
                <a:gd name="T13" fmla="*/ 246 h 1864"/>
                <a:gd name="T14" fmla="*/ 1421 w 1574"/>
                <a:gd name="T15" fmla="*/ 411 h 1864"/>
                <a:gd name="T16" fmla="*/ 1514 w 1574"/>
                <a:gd name="T17" fmla="*/ 604 h 1864"/>
                <a:gd name="T18" fmla="*/ 1568 w 1574"/>
                <a:gd name="T19" fmla="*/ 816 h 1864"/>
                <a:gd name="T20" fmla="*/ 1574 w 1574"/>
                <a:gd name="T21" fmla="*/ 936 h 1864"/>
                <a:gd name="T22" fmla="*/ 1548 w 1574"/>
                <a:gd name="T23" fmla="*/ 1155 h 1864"/>
                <a:gd name="T24" fmla="*/ 1474 w 1574"/>
                <a:gd name="T25" fmla="*/ 1360 h 1864"/>
                <a:gd name="T26" fmla="*/ 1361 w 1574"/>
                <a:gd name="T27" fmla="*/ 1539 h 1864"/>
                <a:gd name="T28" fmla="*/ 1201 w 1574"/>
                <a:gd name="T29" fmla="*/ 1685 h 1864"/>
                <a:gd name="T30" fmla="*/ 1141 w 1574"/>
                <a:gd name="T31" fmla="*/ 1725 h 1864"/>
                <a:gd name="T32" fmla="*/ 1007 w 1574"/>
                <a:gd name="T33" fmla="*/ 1791 h 1864"/>
                <a:gd name="T34" fmla="*/ 854 w 1574"/>
                <a:gd name="T35" fmla="*/ 1838 h 1864"/>
                <a:gd name="T36" fmla="*/ 667 w 1574"/>
                <a:gd name="T37" fmla="*/ 1858 h 1864"/>
                <a:gd name="T38" fmla="*/ 0 w 1574"/>
                <a:gd name="T39" fmla="*/ 1864 h 1864"/>
                <a:gd name="T40" fmla="*/ 1081 w 1574"/>
                <a:gd name="T41" fmla="*/ 411 h 1864"/>
                <a:gd name="T42" fmla="*/ 980 w 1574"/>
                <a:gd name="T43" fmla="*/ 345 h 1864"/>
                <a:gd name="T44" fmla="*/ 867 w 1574"/>
                <a:gd name="T45" fmla="*/ 292 h 1864"/>
                <a:gd name="T46" fmla="*/ 720 w 1574"/>
                <a:gd name="T47" fmla="*/ 265 h 1864"/>
                <a:gd name="T48" fmla="*/ 547 w 1574"/>
                <a:gd name="T49" fmla="*/ 252 h 1864"/>
                <a:gd name="T50" fmla="*/ 266 w 1574"/>
                <a:gd name="T51" fmla="*/ 1612 h 1864"/>
                <a:gd name="T52" fmla="*/ 547 w 1574"/>
                <a:gd name="T53" fmla="*/ 1612 h 1864"/>
                <a:gd name="T54" fmla="*/ 720 w 1574"/>
                <a:gd name="T55" fmla="*/ 1599 h 1864"/>
                <a:gd name="T56" fmla="*/ 867 w 1574"/>
                <a:gd name="T57" fmla="*/ 1573 h 1864"/>
                <a:gd name="T58" fmla="*/ 980 w 1574"/>
                <a:gd name="T59" fmla="*/ 1519 h 1864"/>
                <a:gd name="T60" fmla="*/ 1081 w 1574"/>
                <a:gd name="T61" fmla="*/ 1453 h 1864"/>
                <a:gd name="T62" fmla="*/ 1127 w 1574"/>
                <a:gd name="T63" fmla="*/ 1407 h 1864"/>
                <a:gd name="T64" fmla="*/ 1214 w 1574"/>
                <a:gd name="T65" fmla="*/ 1287 h 1864"/>
                <a:gd name="T66" fmla="*/ 1274 w 1574"/>
                <a:gd name="T67" fmla="*/ 1155 h 1864"/>
                <a:gd name="T68" fmla="*/ 1301 w 1574"/>
                <a:gd name="T69" fmla="*/ 1009 h 1864"/>
                <a:gd name="T70" fmla="*/ 1307 w 1574"/>
                <a:gd name="T71" fmla="*/ 936 h 1864"/>
                <a:gd name="T72" fmla="*/ 1294 w 1574"/>
                <a:gd name="T73" fmla="*/ 783 h 1864"/>
                <a:gd name="T74" fmla="*/ 1247 w 1574"/>
                <a:gd name="T75" fmla="*/ 644 h 1864"/>
                <a:gd name="T76" fmla="*/ 1174 w 1574"/>
                <a:gd name="T77" fmla="*/ 518 h 1864"/>
                <a:gd name="T78" fmla="*/ 1081 w 1574"/>
                <a:gd name="T79" fmla="*/ 41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74" h="1864">
                  <a:moveTo>
                    <a:pt x="0" y="1864"/>
                  </a:moveTo>
                  <a:lnTo>
                    <a:pt x="0" y="0"/>
                  </a:lnTo>
                  <a:lnTo>
                    <a:pt x="560" y="0"/>
                  </a:lnTo>
                  <a:lnTo>
                    <a:pt x="560" y="0"/>
                  </a:lnTo>
                  <a:lnTo>
                    <a:pt x="667" y="7"/>
                  </a:lnTo>
                  <a:lnTo>
                    <a:pt x="760" y="13"/>
                  </a:lnTo>
                  <a:lnTo>
                    <a:pt x="854" y="27"/>
                  </a:lnTo>
                  <a:lnTo>
                    <a:pt x="934" y="46"/>
                  </a:lnTo>
                  <a:lnTo>
                    <a:pt x="1007" y="73"/>
                  </a:lnTo>
                  <a:lnTo>
                    <a:pt x="1074" y="100"/>
                  </a:lnTo>
                  <a:lnTo>
                    <a:pt x="1141" y="139"/>
                  </a:lnTo>
                  <a:lnTo>
                    <a:pt x="1201" y="179"/>
                  </a:lnTo>
                  <a:lnTo>
                    <a:pt x="1201" y="179"/>
                  </a:lnTo>
                  <a:lnTo>
                    <a:pt x="1281" y="246"/>
                  </a:lnTo>
                  <a:lnTo>
                    <a:pt x="1354" y="325"/>
                  </a:lnTo>
                  <a:lnTo>
                    <a:pt x="1421" y="411"/>
                  </a:lnTo>
                  <a:lnTo>
                    <a:pt x="1474" y="504"/>
                  </a:lnTo>
                  <a:lnTo>
                    <a:pt x="1514" y="604"/>
                  </a:lnTo>
                  <a:lnTo>
                    <a:pt x="1548" y="710"/>
                  </a:lnTo>
                  <a:lnTo>
                    <a:pt x="1568" y="816"/>
                  </a:lnTo>
                  <a:lnTo>
                    <a:pt x="1574" y="936"/>
                  </a:lnTo>
                  <a:lnTo>
                    <a:pt x="1574" y="936"/>
                  </a:lnTo>
                  <a:lnTo>
                    <a:pt x="1568" y="1048"/>
                  </a:lnTo>
                  <a:lnTo>
                    <a:pt x="1548" y="1155"/>
                  </a:lnTo>
                  <a:lnTo>
                    <a:pt x="1514" y="1261"/>
                  </a:lnTo>
                  <a:lnTo>
                    <a:pt x="1474" y="1360"/>
                  </a:lnTo>
                  <a:lnTo>
                    <a:pt x="1421" y="1453"/>
                  </a:lnTo>
                  <a:lnTo>
                    <a:pt x="1361" y="1539"/>
                  </a:lnTo>
                  <a:lnTo>
                    <a:pt x="1287" y="1619"/>
                  </a:lnTo>
                  <a:lnTo>
                    <a:pt x="1201" y="1685"/>
                  </a:lnTo>
                  <a:lnTo>
                    <a:pt x="1201" y="1685"/>
                  </a:lnTo>
                  <a:lnTo>
                    <a:pt x="1141" y="1725"/>
                  </a:lnTo>
                  <a:lnTo>
                    <a:pt x="1081" y="1765"/>
                  </a:lnTo>
                  <a:lnTo>
                    <a:pt x="1007" y="1791"/>
                  </a:lnTo>
                  <a:lnTo>
                    <a:pt x="934" y="1818"/>
                  </a:lnTo>
                  <a:lnTo>
                    <a:pt x="854" y="1838"/>
                  </a:lnTo>
                  <a:lnTo>
                    <a:pt x="760" y="1851"/>
                  </a:lnTo>
                  <a:lnTo>
                    <a:pt x="667" y="1858"/>
                  </a:lnTo>
                  <a:lnTo>
                    <a:pt x="560" y="1864"/>
                  </a:lnTo>
                  <a:lnTo>
                    <a:pt x="0" y="1864"/>
                  </a:lnTo>
                  <a:close/>
                  <a:moveTo>
                    <a:pt x="1081" y="411"/>
                  </a:moveTo>
                  <a:lnTo>
                    <a:pt x="1081" y="411"/>
                  </a:lnTo>
                  <a:lnTo>
                    <a:pt x="1034" y="378"/>
                  </a:lnTo>
                  <a:lnTo>
                    <a:pt x="980" y="345"/>
                  </a:lnTo>
                  <a:lnTo>
                    <a:pt x="927" y="319"/>
                  </a:lnTo>
                  <a:lnTo>
                    <a:pt x="867" y="292"/>
                  </a:lnTo>
                  <a:lnTo>
                    <a:pt x="800" y="279"/>
                  </a:lnTo>
                  <a:lnTo>
                    <a:pt x="720" y="265"/>
                  </a:lnTo>
                  <a:lnTo>
                    <a:pt x="640" y="259"/>
                  </a:lnTo>
                  <a:lnTo>
                    <a:pt x="547" y="252"/>
                  </a:lnTo>
                  <a:lnTo>
                    <a:pt x="266" y="252"/>
                  </a:lnTo>
                  <a:lnTo>
                    <a:pt x="266" y="1612"/>
                  </a:lnTo>
                  <a:lnTo>
                    <a:pt x="547" y="1612"/>
                  </a:lnTo>
                  <a:lnTo>
                    <a:pt x="547" y="1612"/>
                  </a:lnTo>
                  <a:lnTo>
                    <a:pt x="640" y="1606"/>
                  </a:lnTo>
                  <a:lnTo>
                    <a:pt x="720" y="1599"/>
                  </a:lnTo>
                  <a:lnTo>
                    <a:pt x="800" y="1586"/>
                  </a:lnTo>
                  <a:lnTo>
                    <a:pt x="867" y="1573"/>
                  </a:lnTo>
                  <a:lnTo>
                    <a:pt x="927" y="1546"/>
                  </a:lnTo>
                  <a:lnTo>
                    <a:pt x="980" y="1519"/>
                  </a:lnTo>
                  <a:lnTo>
                    <a:pt x="1034" y="1493"/>
                  </a:lnTo>
                  <a:lnTo>
                    <a:pt x="1081" y="1453"/>
                  </a:lnTo>
                  <a:lnTo>
                    <a:pt x="1081" y="1453"/>
                  </a:lnTo>
                  <a:lnTo>
                    <a:pt x="1127" y="1407"/>
                  </a:lnTo>
                  <a:lnTo>
                    <a:pt x="1174" y="1347"/>
                  </a:lnTo>
                  <a:lnTo>
                    <a:pt x="1214" y="1287"/>
                  </a:lnTo>
                  <a:lnTo>
                    <a:pt x="1247" y="1221"/>
                  </a:lnTo>
                  <a:lnTo>
                    <a:pt x="1274" y="1155"/>
                  </a:lnTo>
                  <a:lnTo>
                    <a:pt x="1294" y="1082"/>
                  </a:lnTo>
                  <a:lnTo>
                    <a:pt x="1301" y="1009"/>
                  </a:lnTo>
                  <a:lnTo>
                    <a:pt x="1307" y="936"/>
                  </a:lnTo>
                  <a:lnTo>
                    <a:pt x="1307" y="936"/>
                  </a:lnTo>
                  <a:lnTo>
                    <a:pt x="1301" y="856"/>
                  </a:lnTo>
                  <a:lnTo>
                    <a:pt x="1294" y="783"/>
                  </a:lnTo>
                  <a:lnTo>
                    <a:pt x="1274" y="710"/>
                  </a:lnTo>
                  <a:lnTo>
                    <a:pt x="1247" y="644"/>
                  </a:lnTo>
                  <a:lnTo>
                    <a:pt x="1214" y="577"/>
                  </a:lnTo>
                  <a:lnTo>
                    <a:pt x="1174" y="518"/>
                  </a:lnTo>
                  <a:lnTo>
                    <a:pt x="1127" y="458"/>
                  </a:lnTo>
                  <a:lnTo>
                    <a:pt x="1081" y="411"/>
                  </a:lnTo>
                  <a:lnTo>
                    <a:pt x="1081" y="411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2" name="Freeform 32"/>
            <p:cNvSpPr>
              <a:spLocks noEditPoints="1"/>
            </p:cNvSpPr>
            <p:nvPr/>
          </p:nvSpPr>
          <p:spPr bwMode="auto">
            <a:xfrm>
              <a:off x="21531263" y="1890713"/>
              <a:ext cx="2965450" cy="3033713"/>
            </a:xfrm>
            <a:custGeom>
              <a:avLst/>
              <a:gdLst>
                <a:gd name="T0" fmla="*/ 1027 w 1868"/>
                <a:gd name="T1" fmla="*/ 7 h 1911"/>
                <a:gd name="T2" fmla="*/ 1301 w 1868"/>
                <a:gd name="T3" fmla="*/ 73 h 1911"/>
                <a:gd name="T4" fmla="*/ 1534 w 1868"/>
                <a:gd name="T5" fmla="*/ 212 h 1911"/>
                <a:gd name="T6" fmla="*/ 1708 w 1868"/>
                <a:gd name="T7" fmla="*/ 418 h 1911"/>
                <a:gd name="T8" fmla="*/ 1828 w 1868"/>
                <a:gd name="T9" fmla="*/ 664 h 1911"/>
                <a:gd name="T10" fmla="*/ 1868 w 1868"/>
                <a:gd name="T11" fmla="*/ 956 h 1911"/>
                <a:gd name="T12" fmla="*/ 1848 w 1868"/>
                <a:gd name="T13" fmla="*/ 1155 h 1911"/>
                <a:gd name="T14" fmla="*/ 1755 w 1868"/>
                <a:gd name="T15" fmla="*/ 1413 h 1911"/>
                <a:gd name="T16" fmla="*/ 1594 w 1868"/>
                <a:gd name="T17" fmla="*/ 1632 h 1911"/>
                <a:gd name="T18" fmla="*/ 1381 w 1868"/>
                <a:gd name="T19" fmla="*/ 1798 h 1911"/>
                <a:gd name="T20" fmla="*/ 1127 w 1868"/>
                <a:gd name="T21" fmla="*/ 1891 h 1911"/>
                <a:gd name="T22" fmla="*/ 934 w 1868"/>
                <a:gd name="T23" fmla="*/ 1911 h 1911"/>
                <a:gd name="T24" fmla="*/ 647 w 1868"/>
                <a:gd name="T25" fmla="*/ 1871 h 1911"/>
                <a:gd name="T26" fmla="*/ 407 w 1868"/>
                <a:gd name="T27" fmla="*/ 1752 h 1911"/>
                <a:gd name="T28" fmla="*/ 207 w 1868"/>
                <a:gd name="T29" fmla="*/ 1566 h 1911"/>
                <a:gd name="T30" fmla="*/ 73 w 1868"/>
                <a:gd name="T31" fmla="*/ 1334 h 1911"/>
                <a:gd name="T32" fmla="*/ 6 w 1868"/>
                <a:gd name="T33" fmla="*/ 1055 h 1911"/>
                <a:gd name="T34" fmla="*/ 6 w 1868"/>
                <a:gd name="T35" fmla="*/ 856 h 1911"/>
                <a:gd name="T36" fmla="*/ 73 w 1868"/>
                <a:gd name="T37" fmla="*/ 577 h 1911"/>
                <a:gd name="T38" fmla="*/ 207 w 1868"/>
                <a:gd name="T39" fmla="*/ 345 h 1911"/>
                <a:gd name="T40" fmla="*/ 407 w 1868"/>
                <a:gd name="T41" fmla="*/ 159 h 1911"/>
                <a:gd name="T42" fmla="*/ 647 w 1868"/>
                <a:gd name="T43" fmla="*/ 40 h 1911"/>
                <a:gd name="T44" fmla="*/ 934 w 1868"/>
                <a:gd name="T45" fmla="*/ 0 h 1911"/>
                <a:gd name="T46" fmla="*/ 934 w 1868"/>
                <a:gd name="T47" fmla="*/ 1659 h 1911"/>
                <a:gd name="T48" fmla="*/ 1134 w 1868"/>
                <a:gd name="T49" fmla="*/ 1626 h 1911"/>
                <a:gd name="T50" fmla="*/ 1314 w 1868"/>
                <a:gd name="T51" fmla="*/ 1539 h 1911"/>
                <a:gd name="T52" fmla="*/ 1454 w 1868"/>
                <a:gd name="T53" fmla="*/ 1407 h 1911"/>
                <a:gd name="T54" fmla="*/ 1548 w 1868"/>
                <a:gd name="T55" fmla="*/ 1234 h 1911"/>
                <a:gd name="T56" fmla="*/ 1594 w 1868"/>
                <a:gd name="T57" fmla="*/ 1029 h 1911"/>
                <a:gd name="T58" fmla="*/ 1594 w 1868"/>
                <a:gd name="T59" fmla="*/ 883 h 1911"/>
                <a:gd name="T60" fmla="*/ 1548 w 1868"/>
                <a:gd name="T61" fmla="*/ 677 h 1911"/>
                <a:gd name="T62" fmla="*/ 1454 w 1868"/>
                <a:gd name="T63" fmla="*/ 504 h 1911"/>
                <a:gd name="T64" fmla="*/ 1314 w 1868"/>
                <a:gd name="T65" fmla="*/ 372 h 1911"/>
                <a:gd name="T66" fmla="*/ 1134 w 1868"/>
                <a:gd name="T67" fmla="*/ 285 h 1911"/>
                <a:gd name="T68" fmla="*/ 934 w 1868"/>
                <a:gd name="T69" fmla="*/ 252 h 1911"/>
                <a:gd name="T70" fmla="*/ 794 w 1868"/>
                <a:gd name="T71" fmla="*/ 266 h 1911"/>
                <a:gd name="T72" fmla="*/ 607 w 1868"/>
                <a:gd name="T73" fmla="*/ 332 h 1911"/>
                <a:gd name="T74" fmla="*/ 453 w 1868"/>
                <a:gd name="T75" fmla="*/ 451 h 1911"/>
                <a:gd name="T76" fmla="*/ 340 w 1868"/>
                <a:gd name="T77" fmla="*/ 617 h 1911"/>
                <a:gd name="T78" fmla="*/ 280 w 1868"/>
                <a:gd name="T79" fmla="*/ 810 h 1911"/>
                <a:gd name="T80" fmla="*/ 267 w 1868"/>
                <a:gd name="T81" fmla="*/ 956 h 1911"/>
                <a:gd name="T82" fmla="*/ 293 w 1868"/>
                <a:gd name="T83" fmla="*/ 1168 h 1911"/>
                <a:gd name="T84" fmla="*/ 373 w 1868"/>
                <a:gd name="T85" fmla="*/ 1354 h 1911"/>
                <a:gd name="T86" fmla="*/ 500 w 1868"/>
                <a:gd name="T87" fmla="*/ 1500 h 1911"/>
                <a:gd name="T88" fmla="*/ 667 w 1868"/>
                <a:gd name="T89" fmla="*/ 1606 h 1911"/>
                <a:gd name="T90" fmla="*/ 860 w 1868"/>
                <a:gd name="T91" fmla="*/ 1652 h 1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68" h="1911">
                  <a:moveTo>
                    <a:pt x="934" y="0"/>
                  </a:moveTo>
                  <a:lnTo>
                    <a:pt x="934" y="0"/>
                  </a:lnTo>
                  <a:lnTo>
                    <a:pt x="1027" y="7"/>
                  </a:lnTo>
                  <a:lnTo>
                    <a:pt x="1127" y="20"/>
                  </a:lnTo>
                  <a:lnTo>
                    <a:pt x="1214" y="40"/>
                  </a:lnTo>
                  <a:lnTo>
                    <a:pt x="1301" y="73"/>
                  </a:lnTo>
                  <a:lnTo>
                    <a:pt x="1381" y="113"/>
                  </a:lnTo>
                  <a:lnTo>
                    <a:pt x="1461" y="159"/>
                  </a:lnTo>
                  <a:lnTo>
                    <a:pt x="1534" y="212"/>
                  </a:lnTo>
                  <a:lnTo>
                    <a:pt x="1594" y="272"/>
                  </a:lnTo>
                  <a:lnTo>
                    <a:pt x="1655" y="345"/>
                  </a:lnTo>
                  <a:lnTo>
                    <a:pt x="1708" y="418"/>
                  </a:lnTo>
                  <a:lnTo>
                    <a:pt x="1755" y="491"/>
                  </a:lnTo>
                  <a:lnTo>
                    <a:pt x="1795" y="577"/>
                  </a:lnTo>
                  <a:lnTo>
                    <a:pt x="1828" y="664"/>
                  </a:lnTo>
                  <a:lnTo>
                    <a:pt x="1848" y="757"/>
                  </a:lnTo>
                  <a:lnTo>
                    <a:pt x="1861" y="856"/>
                  </a:lnTo>
                  <a:lnTo>
                    <a:pt x="1868" y="956"/>
                  </a:lnTo>
                  <a:lnTo>
                    <a:pt x="1868" y="956"/>
                  </a:lnTo>
                  <a:lnTo>
                    <a:pt x="1861" y="1055"/>
                  </a:lnTo>
                  <a:lnTo>
                    <a:pt x="1848" y="1155"/>
                  </a:lnTo>
                  <a:lnTo>
                    <a:pt x="1828" y="1241"/>
                  </a:lnTo>
                  <a:lnTo>
                    <a:pt x="1795" y="1334"/>
                  </a:lnTo>
                  <a:lnTo>
                    <a:pt x="1755" y="1413"/>
                  </a:lnTo>
                  <a:lnTo>
                    <a:pt x="1708" y="1493"/>
                  </a:lnTo>
                  <a:lnTo>
                    <a:pt x="1655" y="1566"/>
                  </a:lnTo>
                  <a:lnTo>
                    <a:pt x="1594" y="1632"/>
                  </a:lnTo>
                  <a:lnTo>
                    <a:pt x="1534" y="1699"/>
                  </a:lnTo>
                  <a:lnTo>
                    <a:pt x="1461" y="1752"/>
                  </a:lnTo>
                  <a:lnTo>
                    <a:pt x="1381" y="1798"/>
                  </a:lnTo>
                  <a:lnTo>
                    <a:pt x="1301" y="1838"/>
                  </a:lnTo>
                  <a:lnTo>
                    <a:pt x="1214" y="1871"/>
                  </a:lnTo>
                  <a:lnTo>
                    <a:pt x="1127" y="1891"/>
                  </a:lnTo>
                  <a:lnTo>
                    <a:pt x="1027" y="1904"/>
                  </a:lnTo>
                  <a:lnTo>
                    <a:pt x="934" y="1911"/>
                  </a:lnTo>
                  <a:lnTo>
                    <a:pt x="934" y="1911"/>
                  </a:lnTo>
                  <a:lnTo>
                    <a:pt x="834" y="1904"/>
                  </a:lnTo>
                  <a:lnTo>
                    <a:pt x="740" y="1891"/>
                  </a:lnTo>
                  <a:lnTo>
                    <a:pt x="647" y="1871"/>
                  </a:lnTo>
                  <a:lnTo>
                    <a:pt x="567" y="1838"/>
                  </a:lnTo>
                  <a:lnTo>
                    <a:pt x="480" y="1798"/>
                  </a:lnTo>
                  <a:lnTo>
                    <a:pt x="407" y="1752"/>
                  </a:lnTo>
                  <a:lnTo>
                    <a:pt x="333" y="1699"/>
                  </a:lnTo>
                  <a:lnTo>
                    <a:pt x="267" y="1632"/>
                  </a:lnTo>
                  <a:lnTo>
                    <a:pt x="207" y="1566"/>
                  </a:lnTo>
                  <a:lnTo>
                    <a:pt x="153" y="1493"/>
                  </a:lnTo>
                  <a:lnTo>
                    <a:pt x="106" y="1413"/>
                  </a:lnTo>
                  <a:lnTo>
                    <a:pt x="73" y="1334"/>
                  </a:lnTo>
                  <a:lnTo>
                    <a:pt x="40" y="1241"/>
                  </a:lnTo>
                  <a:lnTo>
                    <a:pt x="20" y="1155"/>
                  </a:lnTo>
                  <a:lnTo>
                    <a:pt x="6" y="1055"/>
                  </a:lnTo>
                  <a:lnTo>
                    <a:pt x="0" y="956"/>
                  </a:lnTo>
                  <a:lnTo>
                    <a:pt x="0" y="956"/>
                  </a:lnTo>
                  <a:lnTo>
                    <a:pt x="6" y="856"/>
                  </a:lnTo>
                  <a:lnTo>
                    <a:pt x="20" y="757"/>
                  </a:lnTo>
                  <a:lnTo>
                    <a:pt x="40" y="664"/>
                  </a:lnTo>
                  <a:lnTo>
                    <a:pt x="73" y="577"/>
                  </a:lnTo>
                  <a:lnTo>
                    <a:pt x="106" y="491"/>
                  </a:lnTo>
                  <a:lnTo>
                    <a:pt x="153" y="418"/>
                  </a:lnTo>
                  <a:lnTo>
                    <a:pt x="207" y="345"/>
                  </a:lnTo>
                  <a:lnTo>
                    <a:pt x="267" y="272"/>
                  </a:lnTo>
                  <a:lnTo>
                    <a:pt x="333" y="212"/>
                  </a:lnTo>
                  <a:lnTo>
                    <a:pt x="407" y="159"/>
                  </a:lnTo>
                  <a:lnTo>
                    <a:pt x="480" y="113"/>
                  </a:lnTo>
                  <a:lnTo>
                    <a:pt x="567" y="73"/>
                  </a:lnTo>
                  <a:lnTo>
                    <a:pt x="647" y="40"/>
                  </a:lnTo>
                  <a:lnTo>
                    <a:pt x="740" y="20"/>
                  </a:lnTo>
                  <a:lnTo>
                    <a:pt x="834" y="7"/>
                  </a:lnTo>
                  <a:lnTo>
                    <a:pt x="934" y="0"/>
                  </a:lnTo>
                  <a:lnTo>
                    <a:pt x="934" y="0"/>
                  </a:lnTo>
                  <a:close/>
                  <a:moveTo>
                    <a:pt x="934" y="1659"/>
                  </a:moveTo>
                  <a:lnTo>
                    <a:pt x="934" y="1659"/>
                  </a:lnTo>
                  <a:lnTo>
                    <a:pt x="1001" y="1652"/>
                  </a:lnTo>
                  <a:lnTo>
                    <a:pt x="1067" y="1646"/>
                  </a:lnTo>
                  <a:lnTo>
                    <a:pt x="1134" y="1626"/>
                  </a:lnTo>
                  <a:lnTo>
                    <a:pt x="1201" y="1606"/>
                  </a:lnTo>
                  <a:lnTo>
                    <a:pt x="1254" y="1579"/>
                  </a:lnTo>
                  <a:lnTo>
                    <a:pt x="1314" y="1539"/>
                  </a:lnTo>
                  <a:lnTo>
                    <a:pt x="1361" y="1500"/>
                  </a:lnTo>
                  <a:lnTo>
                    <a:pt x="1408" y="1460"/>
                  </a:lnTo>
                  <a:lnTo>
                    <a:pt x="1454" y="1407"/>
                  </a:lnTo>
                  <a:lnTo>
                    <a:pt x="1488" y="1354"/>
                  </a:lnTo>
                  <a:lnTo>
                    <a:pt x="1521" y="1294"/>
                  </a:lnTo>
                  <a:lnTo>
                    <a:pt x="1548" y="1234"/>
                  </a:lnTo>
                  <a:lnTo>
                    <a:pt x="1568" y="1168"/>
                  </a:lnTo>
                  <a:lnTo>
                    <a:pt x="1588" y="1102"/>
                  </a:lnTo>
                  <a:lnTo>
                    <a:pt x="1594" y="1029"/>
                  </a:lnTo>
                  <a:lnTo>
                    <a:pt x="1601" y="956"/>
                  </a:lnTo>
                  <a:lnTo>
                    <a:pt x="1601" y="956"/>
                  </a:lnTo>
                  <a:lnTo>
                    <a:pt x="1594" y="883"/>
                  </a:lnTo>
                  <a:lnTo>
                    <a:pt x="1588" y="810"/>
                  </a:lnTo>
                  <a:lnTo>
                    <a:pt x="1568" y="743"/>
                  </a:lnTo>
                  <a:lnTo>
                    <a:pt x="1548" y="677"/>
                  </a:lnTo>
                  <a:lnTo>
                    <a:pt x="1521" y="617"/>
                  </a:lnTo>
                  <a:lnTo>
                    <a:pt x="1488" y="557"/>
                  </a:lnTo>
                  <a:lnTo>
                    <a:pt x="1454" y="504"/>
                  </a:lnTo>
                  <a:lnTo>
                    <a:pt x="1408" y="451"/>
                  </a:lnTo>
                  <a:lnTo>
                    <a:pt x="1361" y="412"/>
                  </a:lnTo>
                  <a:lnTo>
                    <a:pt x="1314" y="372"/>
                  </a:lnTo>
                  <a:lnTo>
                    <a:pt x="1254" y="332"/>
                  </a:lnTo>
                  <a:lnTo>
                    <a:pt x="1201" y="305"/>
                  </a:lnTo>
                  <a:lnTo>
                    <a:pt x="1134" y="285"/>
                  </a:lnTo>
                  <a:lnTo>
                    <a:pt x="1067" y="266"/>
                  </a:lnTo>
                  <a:lnTo>
                    <a:pt x="1001" y="259"/>
                  </a:lnTo>
                  <a:lnTo>
                    <a:pt x="934" y="252"/>
                  </a:lnTo>
                  <a:lnTo>
                    <a:pt x="934" y="252"/>
                  </a:lnTo>
                  <a:lnTo>
                    <a:pt x="860" y="259"/>
                  </a:lnTo>
                  <a:lnTo>
                    <a:pt x="794" y="266"/>
                  </a:lnTo>
                  <a:lnTo>
                    <a:pt x="727" y="285"/>
                  </a:lnTo>
                  <a:lnTo>
                    <a:pt x="667" y="305"/>
                  </a:lnTo>
                  <a:lnTo>
                    <a:pt x="607" y="332"/>
                  </a:lnTo>
                  <a:lnTo>
                    <a:pt x="554" y="372"/>
                  </a:lnTo>
                  <a:lnTo>
                    <a:pt x="500" y="412"/>
                  </a:lnTo>
                  <a:lnTo>
                    <a:pt x="453" y="451"/>
                  </a:lnTo>
                  <a:lnTo>
                    <a:pt x="413" y="504"/>
                  </a:lnTo>
                  <a:lnTo>
                    <a:pt x="373" y="557"/>
                  </a:lnTo>
                  <a:lnTo>
                    <a:pt x="340" y="617"/>
                  </a:lnTo>
                  <a:lnTo>
                    <a:pt x="313" y="677"/>
                  </a:lnTo>
                  <a:lnTo>
                    <a:pt x="293" y="743"/>
                  </a:lnTo>
                  <a:lnTo>
                    <a:pt x="280" y="810"/>
                  </a:lnTo>
                  <a:lnTo>
                    <a:pt x="267" y="883"/>
                  </a:lnTo>
                  <a:lnTo>
                    <a:pt x="267" y="956"/>
                  </a:lnTo>
                  <a:lnTo>
                    <a:pt x="267" y="956"/>
                  </a:lnTo>
                  <a:lnTo>
                    <a:pt x="267" y="1029"/>
                  </a:lnTo>
                  <a:lnTo>
                    <a:pt x="280" y="1102"/>
                  </a:lnTo>
                  <a:lnTo>
                    <a:pt x="293" y="1168"/>
                  </a:lnTo>
                  <a:lnTo>
                    <a:pt x="313" y="1234"/>
                  </a:lnTo>
                  <a:lnTo>
                    <a:pt x="340" y="1294"/>
                  </a:lnTo>
                  <a:lnTo>
                    <a:pt x="373" y="1354"/>
                  </a:lnTo>
                  <a:lnTo>
                    <a:pt x="413" y="1407"/>
                  </a:lnTo>
                  <a:lnTo>
                    <a:pt x="453" y="1460"/>
                  </a:lnTo>
                  <a:lnTo>
                    <a:pt x="500" y="1500"/>
                  </a:lnTo>
                  <a:lnTo>
                    <a:pt x="554" y="1539"/>
                  </a:lnTo>
                  <a:lnTo>
                    <a:pt x="607" y="1579"/>
                  </a:lnTo>
                  <a:lnTo>
                    <a:pt x="667" y="1606"/>
                  </a:lnTo>
                  <a:lnTo>
                    <a:pt x="727" y="1626"/>
                  </a:lnTo>
                  <a:lnTo>
                    <a:pt x="794" y="1646"/>
                  </a:lnTo>
                  <a:lnTo>
                    <a:pt x="860" y="1652"/>
                  </a:lnTo>
                  <a:lnTo>
                    <a:pt x="934" y="1659"/>
                  </a:lnTo>
                  <a:lnTo>
                    <a:pt x="934" y="1659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3" name="Freeform 33"/>
            <p:cNvSpPr>
              <a:spLocks/>
            </p:cNvSpPr>
            <p:nvPr/>
          </p:nvSpPr>
          <p:spPr bwMode="auto">
            <a:xfrm>
              <a:off x="29041725" y="1922463"/>
              <a:ext cx="2509838" cy="2959100"/>
            </a:xfrm>
            <a:custGeom>
              <a:avLst/>
              <a:gdLst>
                <a:gd name="T0" fmla="*/ 273 w 1581"/>
                <a:gd name="T1" fmla="*/ 498 h 1864"/>
                <a:gd name="T2" fmla="*/ 273 w 1581"/>
                <a:gd name="T3" fmla="*/ 1864 h 1864"/>
                <a:gd name="T4" fmla="*/ 0 w 1581"/>
                <a:gd name="T5" fmla="*/ 1864 h 1864"/>
                <a:gd name="T6" fmla="*/ 0 w 1581"/>
                <a:gd name="T7" fmla="*/ 0 h 1864"/>
                <a:gd name="T8" fmla="*/ 193 w 1581"/>
                <a:gd name="T9" fmla="*/ 0 h 1864"/>
                <a:gd name="T10" fmla="*/ 1314 w 1581"/>
                <a:gd name="T11" fmla="*/ 1367 h 1864"/>
                <a:gd name="T12" fmla="*/ 1314 w 1581"/>
                <a:gd name="T13" fmla="*/ 0 h 1864"/>
                <a:gd name="T14" fmla="*/ 1581 w 1581"/>
                <a:gd name="T15" fmla="*/ 0 h 1864"/>
                <a:gd name="T16" fmla="*/ 1581 w 1581"/>
                <a:gd name="T17" fmla="*/ 1864 h 1864"/>
                <a:gd name="T18" fmla="*/ 1394 w 1581"/>
                <a:gd name="T19" fmla="*/ 1864 h 1864"/>
                <a:gd name="T20" fmla="*/ 273 w 1581"/>
                <a:gd name="T21" fmla="*/ 49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81" h="1864">
                  <a:moveTo>
                    <a:pt x="273" y="498"/>
                  </a:moveTo>
                  <a:lnTo>
                    <a:pt x="273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193" y="0"/>
                  </a:lnTo>
                  <a:lnTo>
                    <a:pt x="1314" y="1367"/>
                  </a:lnTo>
                  <a:lnTo>
                    <a:pt x="1314" y="0"/>
                  </a:lnTo>
                  <a:lnTo>
                    <a:pt x="1581" y="0"/>
                  </a:lnTo>
                  <a:lnTo>
                    <a:pt x="1581" y="1864"/>
                  </a:lnTo>
                  <a:lnTo>
                    <a:pt x="1394" y="1864"/>
                  </a:lnTo>
                  <a:lnTo>
                    <a:pt x="273" y="498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4" name="Rectangle 34"/>
            <p:cNvSpPr>
              <a:spLocks noChangeArrowheads="1"/>
            </p:cNvSpPr>
            <p:nvPr/>
          </p:nvSpPr>
          <p:spPr bwMode="auto">
            <a:xfrm>
              <a:off x="1901825" y="2901950"/>
              <a:ext cx="423863" cy="1979613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5" name="Rectangle 35"/>
            <p:cNvSpPr>
              <a:spLocks noChangeArrowheads="1"/>
            </p:cNvSpPr>
            <p:nvPr/>
          </p:nvSpPr>
          <p:spPr bwMode="auto">
            <a:xfrm>
              <a:off x="2962275" y="1922463"/>
              <a:ext cx="423863" cy="2959100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6" name="Rectangle 36"/>
            <p:cNvSpPr>
              <a:spLocks noChangeArrowheads="1"/>
            </p:cNvSpPr>
            <p:nvPr/>
          </p:nvSpPr>
          <p:spPr bwMode="auto">
            <a:xfrm>
              <a:off x="4021137" y="942975"/>
              <a:ext cx="423863" cy="3938588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7" name="Freeform 37"/>
            <p:cNvSpPr>
              <a:spLocks/>
            </p:cNvSpPr>
            <p:nvPr/>
          </p:nvSpPr>
          <p:spPr bwMode="auto">
            <a:xfrm>
              <a:off x="4773612" y="1922463"/>
              <a:ext cx="4310063" cy="2959100"/>
            </a:xfrm>
            <a:custGeom>
              <a:avLst/>
              <a:gdLst>
                <a:gd name="T0" fmla="*/ 887 w 2715"/>
                <a:gd name="T1" fmla="*/ 1864 h 1864"/>
                <a:gd name="T2" fmla="*/ 720 w 2715"/>
                <a:gd name="T3" fmla="*/ 1864 h 1864"/>
                <a:gd name="T4" fmla="*/ 0 w 2715"/>
                <a:gd name="T5" fmla="*/ 0 h 1864"/>
                <a:gd name="T6" fmla="*/ 287 w 2715"/>
                <a:gd name="T7" fmla="*/ 0 h 1864"/>
                <a:gd name="T8" fmla="*/ 807 w 2715"/>
                <a:gd name="T9" fmla="*/ 1347 h 1864"/>
                <a:gd name="T10" fmla="*/ 1261 w 2715"/>
                <a:gd name="T11" fmla="*/ 0 h 1864"/>
                <a:gd name="T12" fmla="*/ 1454 w 2715"/>
                <a:gd name="T13" fmla="*/ 0 h 1864"/>
                <a:gd name="T14" fmla="*/ 1908 w 2715"/>
                <a:gd name="T15" fmla="*/ 1347 h 1864"/>
                <a:gd name="T16" fmla="*/ 2429 w 2715"/>
                <a:gd name="T17" fmla="*/ 0 h 1864"/>
                <a:gd name="T18" fmla="*/ 2715 w 2715"/>
                <a:gd name="T19" fmla="*/ 0 h 1864"/>
                <a:gd name="T20" fmla="*/ 1995 w 2715"/>
                <a:gd name="T21" fmla="*/ 1864 h 1864"/>
                <a:gd name="T22" fmla="*/ 1828 w 2715"/>
                <a:gd name="T23" fmla="*/ 1864 h 1864"/>
                <a:gd name="T24" fmla="*/ 1361 w 2715"/>
                <a:gd name="T25" fmla="*/ 484 h 1864"/>
                <a:gd name="T26" fmla="*/ 887 w 2715"/>
                <a:gd name="T27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15" h="1864">
                  <a:moveTo>
                    <a:pt x="887" y="1864"/>
                  </a:moveTo>
                  <a:lnTo>
                    <a:pt x="720" y="1864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807" y="1347"/>
                  </a:lnTo>
                  <a:lnTo>
                    <a:pt x="1261" y="0"/>
                  </a:lnTo>
                  <a:lnTo>
                    <a:pt x="1454" y="0"/>
                  </a:lnTo>
                  <a:lnTo>
                    <a:pt x="1908" y="1347"/>
                  </a:lnTo>
                  <a:lnTo>
                    <a:pt x="2429" y="0"/>
                  </a:lnTo>
                  <a:lnTo>
                    <a:pt x="2715" y="0"/>
                  </a:lnTo>
                  <a:lnTo>
                    <a:pt x="1995" y="1864"/>
                  </a:lnTo>
                  <a:lnTo>
                    <a:pt x="1828" y="1864"/>
                  </a:lnTo>
                  <a:lnTo>
                    <a:pt x="1361" y="484"/>
                  </a:lnTo>
                  <a:lnTo>
                    <a:pt x="887" y="1864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8" name="Freeform 38"/>
            <p:cNvSpPr>
              <a:spLocks/>
            </p:cNvSpPr>
            <p:nvPr/>
          </p:nvSpPr>
          <p:spPr bwMode="auto">
            <a:xfrm>
              <a:off x="24433213" y="1922463"/>
              <a:ext cx="4300538" cy="2959100"/>
            </a:xfrm>
            <a:custGeom>
              <a:avLst/>
              <a:gdLst>
                <a:gd name="T0" fmla="*/ 887 w 2709"/>
                <a:gd name="T1" fmla="*/ 1864 h 1864"/>
                <a:gd name="T2" fmla="*/ 714 w 2709"/>
                <a:gd name="T3" fmla="*/ 1864 h 1864"/>
                <a:gd name="T4" fmla="*/ 0 w 2709"/>
                <a:gd name="T5" fmla="*/ 0 h 1864"/>
                <a:gd name="T6" fmla="*/ 287 w 2709"/>
                <a:gd name="T7" fmla="*/ 0 h 1864"/>
                <a:gd name="T8" fmla="*/ 801 w 2709"/>
                <a:gd name="T9" fmla="*/ 1347 h 1864"/>
                <a:gd name="T10" fmla="*/ 1261 w 2709"/>
                <a:gd name="T11" fmla="*/ 0 h 1864"/>
                <a:gd name="T12" fmla="*/ 1448 w 2709"/>
                <a:gd name="T13" fmla="*/ 0 h 1864"/>
                <a:gd name="T14" fmla="*/ 1908 w 2709"/>
                <a:gd name="T15" fmla="*/ 1347 h 1864"/>
                <a:gd name="T16" fmla="*/ 2422 w 2709"/>
                <a:gd name="T17" fmla="*/ 0 h 1864"/>
                <a:gd name="T18" fmla="*/ 2709 w 2709"/>
                <a:gd name="T19" fmla="*/ 0 h 1864"/>
                <a:gd name="T20" fmla="*/ 1995 w 2709"/>
                <a:gd name="T21" fmla="*/ 1864 h 1864"/>
                <a:gd name="T22" fmla="*/ 1822 w 2709"/>
                <a:gd name="T23" fmla="*/ 1864 h 1864"/>
                <a:gd name="T24" fmla="*/ 1355 w 2709"/>
                <a:gd name="T25" fmla="*/ 484 h 1864"/>
                <a:gd name="T26" fmla="*/ 887 w 2709"/>
                <a:gd name="T27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9" h="1864">
                  <a:moveTo>
                    <a:pt x="887" y="1864"/>
                  </a:moveTo>
                  <a:lnTo>
                    <a:pt x="714" y="1864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801" y="1347"/>
                  </a:lnTo>
                  <a:lnTo>
                    <a:pt x="1261" y="0"/>
                  </a:lnTo>
                  <a:lnTo>
                    <a:pt x="1448" y="0"/>
                  </a:lnTo>
                  <a:lnTo>
                    <a:pt x="1908" y="1347"/>
                  </a:lnTo>
                  <a:lnTo>
                    <a:pt x="2422" y="0"/>
                  </a:lnTo>
                  <a:lnTo>
                    <a:pt x="2709" y="0"/>
                  </a:lnTo>
                  <a:lnTo>
                    <a:pt x="1995" y="1864"/>
                  </a:lnTo>
                  <a:lnTo>
                    <a:pt x="1822" y="1864"/>
                  </a:lnTo>
                  <a:lnTo>
                    <a:pt x="1355" y="484"/>
                  </a:lnTo>
                  <a:lnTo>
                    <a:pt x="887" y="1864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9" name="Freeform 39"/>
            <p:cNvSpPr>
              <a:spLocks noEditPoints="1"/>
            </p:cNvSpPr>
            <p:nvPr/>
          </p:nvSpPr>
          <p:spPr bwMode="auto">
            <a:xfrm>
              <a:off x="11563350" y="1922463"/>
              <a:ext cx="2244725" cy="2959100"/>
            </a:xfrm>
            <a:custGeom>
              <a:avLst/>
              <a:gdLst>
                <a:gd name="T0" fmla="*/ 634 w 1414"/>
                <a:gd name="T1" fmla="*/ 0 h 1864"/>
                <a:gd name="T2" fmla="*/ 774 w 1414"/>
                <a:gd name="T3" fmla="*/ 13 h 1864"/>
                <a:gd name="T4" fmla="*/ 887 w 1414"/>
                <a:gd name="T5" fmla="*/ 40 h 1864"/>
                <a:gd name="T6" fmla="*/ 981 w 1414"/>
                <a:gd name="T7" fmla="*/ 86 h 1864"/>
                <a:gd name="T8" fmla="*/ 1054 w 1414"/>
                <a:gd name="T9" fmla="*/ 153 h 1864"/>
                <a:gd name="T10" fmla="*/ 1087 w 1414"/>
                <a:gd name="T11" fmla="*/ 186 h 1864"/>
                <a:gd name="T12" fmla="*/ 1141 w 1414"/>
                <a:gd name="T13" fmla="*/ 272 h 1864"/>
                <a:gd name="T14" fmla="*/ 1181 w 1414"/>
                <a:gd name="T15" fmla="*/ 358 h 1864"/>
                <a:gd name="T16" fmla="*/ 1201 w 1414"/>
                <a:gd name="T17" fmla="*/ 464 h 1864"/>
                <a:gd name="T18" fmla="*/ 1201 w 1414"/>
                <a:gd name="T19" fmla="*/ 518 h 1864"/>
                <a:gd name="T20" fmla="*/ 1194 w 1414"/>
                <a:gd name="T21" fmla="*/ 610 h 1864"/>
                <a:gd name="T22" fmla="*/ 1168 w 1414"/>
                <a:gd name="T23" fmla="*/ 697 h 1864"/>
                <a:gd name="T24" fmla="*/ 1134 w 1414"/>
                <a:gd name="T25" fmla="*/ 776 h 1864"/>
                <a:gd name="T26" fmla="*/ 1081 w 1414"/>
                <a:gd name="T27" fmla="*/ 843 h 1864"/>
                <a:gd name="T28" fmla="*/ 941 w 1414"/>
                <a:gd name="T29" fmla="*/ 949 h 1864"/>
                <a:gd name="T30" fmla="*/ 767 w 1414"/>
                <a:gd name="T31" fmla="*/ 1009 h 1864"/>
                <a:gd name="T32" fmla="*/ 1094 w 1414"/>
                <a:gd name="T33" fmla="*/ 1864 h 1864"/>
                <a:gd name="T34" fmla="*/ 267 w 1414"/>
                <a:gd name="T35" fmla="*/ 1028 h 1864"/>
                <a:gd name="T36" fmla="*/ 0 w 1414"/>
                <a:gd name="T37" fmla="*/ 1864 h 1864"/>
                <a:gd name="T38" fmla="*/ 634 w 1414"/>
                <a:gd name="T39" fmla="*/ 0 h 1864"/>
                <a:gd name="T40" fmla="*/ 620 w 1414"/>
                <a:gd name="T41" fmla="*/ 770 h 1864"/>
                <a:gd name="T42" fmla="*/ 707 w 1414"/>
                <a:gd name="T43" fmla="*/ 770 h 1864"/>
                <a:gd name="T44" fmla="*/ 827 w 1414"/>
                <a:gd name="T45" fmla="*/ 723 h 1864"/>
                <a:gd name="T46" fmla="*/ 867 w 1414"/>
                <a:gd name="T47" fmla="*/ 690 h 1864"/>
                <a:gd name="T48" fmla="*/ 921 w 1414"/>
                <a:gd name="T49" fmla="*/ 610 h 1864"/>
                <a:gd name="T50" fmla="*/ 934 w 1414"/>
                <a:gd name="T51" fmla="*/ 511 h 1864"/>
                <a:gd name="T52" fmla="*/ 934 w 1414"/>
                <a:gd name="T53" fmla="*/ 458 h 1864"/>
                <a:gd name="T54" fmla="*/ 894 w 1414"/>
                <a:gd name="T55" fmla="*/ 372 h 1864"/>
                <a:gd name="T56" fmla="*/ 867 w 1414"/>
                <a:gd name="T57" fmla="*/ 338 h 1864"/>
                <a:gd name="T58" fmla="*/ 774 w 1414"/>
                <a:gd name="T59" fmla="*/ 279 h 1864"/>
                <a:gd name="T60" fmla="*/ 620 w 1414"/>
                <a:gd name="T61" fmla="*/ 252 h 1864"/>
                <a:gd name="T62" fmla="*/ 267 w 1414"/>
                <a:gd name="T63" fmla="*/ 77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4" h="1864">
                  <a:moveTo>
                    <a:pt x="634" y="0"/>
                  </a:moveTo>
                  <a:lnTo>
                    <a:pt x="634" y="0"/>
                  </a:lnTo>
                  <a:lnTo>
                    <a:pt x="707" y="7"/>
                  </a:lnTo>
                  <a:lnTo>
                    <a:pt x="774" y="13"/>
                  </a:lnTo>
                  <a:lnTo>
                    <a:pt x="827" y="27"/>
                  </a:lnTo>
                  <a:lnTo>
                    <a:pt x="887" y="40"/>
                  </a:lnTo>
                  <a:lnTo>
                    <a:pt x="934" y="60"/>
                  </a:lnTo>
                  <a:lnTo>
                    <a:pt x="981" y="86"/>
                  </a:lnTo>
                  <a:lnTo>
                    <a:pt x="1021" y="119"/>
                  </a:lnTo>
                  <a:lnTo>
                    <a:pt x="1054" y="153"/>
                  </a:lnTo>
                  <a:lnTo>
                    <a:pt x="1054" y="153"/>
                  </a:lnTo>
                  <a:lnTo>
                    <a:pt x="1087" y="186"/>
                  </a:lnTo>
                  <a:lnTo>
                    <a:pt x="1114" y="226"/>
                  </a:lnTo>
                  <a:lnTo>
                    <a:pt x="1141" y="272"/>
                  </a:lnTo>
                  <a:lnTo>
                    <a:pt x="1161" y="312"/>
                  </a:lnTo>
                  <a:lnTo>
                    <a:pt x="1181" y="358"/>
                  </a:lnTo>
                  <a:lnTo>
                    <a:pt x="1194" y="411"/>
                  </a:lnTo>
                  <a:lnTo>
                    <a:pt x="1201" y="464"/>
                  </a:lnTo>
                  <a:lnTo>
                    <a:pt x="1201" y="518"/>
                  </a:lnTo>
                  <a:lnTo>
                    <a:pt x="1201" y="518"/>
                  </a:lnTo>
                  <a:lnTo>
                    <a:pt x="1201" y="564"/>
                  </a:lnTo>
                  <a:lnTo>
                    <a:pt x="1194" y="610"/>
                  </a:lnTo>
                  <a:lnTo>
                    <a:pt x="1188" y="657"/>
                  </a:lnTo>
                  <a:lnTo>
                    <a:pt x="1168" y="697"/>
                  </a:lnTo>
                  <a:lnTo>
                    <a:pt x="1154" y="737"/>
                  </a:lnTo>
                  <a:lnTo>
                    <a:pt x="1134" y="776"/>
                  </a:lnTo>
                  <a:lnTo>
                    <a:pt x="1107" y="810"/>
                  </a:lnTo>
                  <a:lnTo>
                    <a:pt x="1081" y="843"/>
                  </a:lnTo>
                  <a:lnTo>
                    <a:pt x="1014" y="902"/>
                  </a:lnTo>
                  <a:lnTo>
                    <a:pt x="941" y="949"/>
                  </a:lnTo>
                  <a:lnTo>
                    <a:pt x="861" y="989"/>
                  </a:lnTo>
                  <a:lnTo>
                    <a:pt x="767" y="1009"/>
                  </a:lnTo>
                  <a:lnTo>
                    <a:pt x="1414" y="1864"/>
                  </a:lnTo>
                  <a:lnTo>
                    <a:pt x="1094" y="1864"/>
                  </a:lnTo>
                  <a:lnTo>
                    <a:pt x="460" y="1028"/>
                  </a:lnTo>
                  <a:lnTo>
                    <a:pt x="267" y="1028"/>
                  </a:lnTo>
                  <a:lnTo>
                    <a:pt x="267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34" y="0"/>
                  </a:lnTo>
                  <a:close/>
                  <a:moveTo>
                    <a:pt x="267" y="770"/>
                  </a:moveTo>
                  <a:lnTo>
                    <a:pt x="620" y="770"/>
                  </a:lnTo>
                  <a:lnTo>
                    <a:pt x="620" y="770"/>
                  </a:lnTo>
                  <a:lnTo>
                    <a:pt x="707" y="770"/>
                  </a:lnTo>
                  <a:lnTo>
                    <a:pt x="774" y="750"/>
                  </a:lnTo>
                  <a:lnTo>
                    <a:pt x="827" y="723"/>
                  </a:lnTo>
                  <a:lnTo>
                    <a:pt x="867" y="690"/>
                  </a:lnTo>
                  <a:lnTo>
                    <a:pt x="867" y="690"/>
                  </a:lnTo>
                  <a:lnTo>
                    <a:pt x="894" y="657"/>
                  </a:lnTo>
                  <a:lnTo>
                    <a:pt x="921" y="610"/>
                  </a:lnTo>
                  <a:lnTo>
                    <a:pt x="934" y="564"/>
                  </a:lnTo>
                  <a:lnTo>
                    <a:pt x="934" y="511"/>
                  </a:lnTo>
                  <a:lnTo>
                    <a:pt x="934" y="511"/>
                  </a:lnTo>
                  <a:lnTo>
                    <a:pt x="934" y="458"/>
                  </a:lnTo>
                  <a:lnTo>
                    <a:pt x="921" y="411"/>
                  </a:lnTo>
                  <a:lnTo>
                    <a:pt x="894" y="372"/>
                  </a:lnTo>
                  <a:lnTo>
                    <a:pt x="867" y="338"/>
                  </a:lnTo>
                  <a:lnTo>
                    <a:pt x="867" y="338"/>
                  </a:lnTo>
                  <a:lnTo>
                    <a:pt x="827" y="305"/>
                  </a:lnTo>
                  <a:lnTo>
                    <a:pt x="774" y="279"/>
                  </a:lnTo>
                  <a:lnTo>
                    <a:pt x="707" y="259"/>
                  </a:lnTo>
                  <a:lnTo>
                    <a:pt x="620" y="252"/>
                  </a:lnTo>
                  <a:lnTo>
                    <a:pt x="267" y="252"/>
                  </a:lnTo>
                  <a:lnTo>
                    <a:pt x="267" y="770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0" name="Freeform 40"/>
            <p:cNvSpPr>
              <a:spLocks noEditPoints="1"/>
            </p:cNvSpPr>
            <p:nvPr/>
          </p:nvSpPr>
          <p:spPr bwMode="auto">
            <a:xfrm>
              <a:off x="19338925" y="1922463"/>
              <a:ext cx="2255838" cy="2959100"/>
            </a:xfrm>
            <a:custGeom>
              <a:avLst/>
              <a:gdLst>
                <a:gd name="T0" fmla="*/ 633 w 1421"/>
                <a:gd name="T1" fmla="*/ 0 h 1864"/>
                <a:gd name="T2" fmla="*/ 774 w 1421"/>
                <a:gd name="T3" fmla="*/ 13 h 1864"/>
                <a:gd name="T4" fmla="*/ 887 w 1421"/>
                <a:gd name="T5" fmla="*/ 40 h 1864"/>
                <a:gd name="T6" fmla="*/ 980 w 1421"/>
                <a:gd name="T7" fmla="*/ 86 h 1864"/>
                <a:gd name="T8" fmla="*/ 1060 w 1421"/>
                <a:gd name="T9" fmla="*/ 153 h 1864"/>
                <a:gd name="T10" fmla="*/ 1094 w 1421"/>
                <a:gd name="T11" fmla="*/ 186 h 1864"/>
                <a:gd name="T12" fmla="*/ 1147 w 1421"/>
                <a:gd name="T13" fmla="*/ 272 h 1864"/>
                <a:gd name="T14" fmla="*/ 1181 w 1421"/>
                <a:gd name="T15" fmla="*/ 358 h 1864"/>
                <a:gd name="T16" fmla="*/ 1201 w 1421"/>
                <a:gd name="T17" fmla="*/ 464 h 1864"/>
                <a:gd name="T18" fmla="*/ 1207 w 1421"/>
                <a:gd name="T19" fmla="*/ 518 h 1864"/>
                <a:gd name="T20" fmla="*/ 1194 w 1421"/>
                <a:gd name="T21" fmla="*/ 610 h 1864"/>
                <a:gd name="T22" fmla="*/ 1174 w 1421"/>
                <a:gd name="T23" fmla="*/ 697 h 1864"/>
                <a:gd name="T24" fmla="*/ 1134 w 1421"/>
                <a:gd name="T25" fmla="*/ 776 h 1864"/>
                <a:gd name="T26" fmla="*/ 1080 w 1421"/>
                <a:gd name="T27" fmla="*/ 843 h 1864"/>
                <a:gd name="T28" fmla="*/ 947 w 1421"/>
                <a:gd name="T29" fmla="*/ 949 h 1864"/>
                <a:gd name="T30" fmla="*/ 774 w 1421"/>
                <a:gd name="T31" fmla="*/ 1009 h 1864"/>
                <a:gd name="T32" fmla="*/ 1094 w 1421"/>
                <a:gd name="T33" fmla="*/ 1864 h 1864"/>
                <a:gd name="T34" fmla="*/ 266 w 1421"/>
                <a:gd name="T35" fmla="*/ 1028 h 1864"/>
                <a:gd name="T36" fmla="*/ 0 w 1421"/>
                <a:gd name="T37" fmla="*/ 1864 h 1864"/>
                <a:gd name="T38" fmla="*/ 633 w 1421"/>
                <a:gd name="T39" fmla="*/ 0 h 1864"/>
                <a:gd name="T40" fmla="*/ 620 w 1421"/>
                <a:gd name="T41" fmla="*/ 770 h 1864"/>
                <a:gd name="T42" fmla="*/ 707 w 1421"/>
                <a:gd name="T43" fmla="*/ 770 h 1864"/>
                <a:gd name="T44" fmla="*/ 827 w 1421"/>
                <a:gd name="T45" fmla="*/ 723 h 1864"/>
                <a:gd name="T46" fmla="*/ 874 w 1421"/>
                <a:gd name="T47" fmla="*/ 690 h 1864"/>
                <a:gd name="T48" fmla="*/ 920 w 1421"/>
                <a:gd name="T49" fmla="*/ 610 h 1864"/>
                <a:gd name="T50" fmla="*/ 940 w 1421"/>
                <a:gd name="T51" fmla="*/ 511 h 1864"/>
                <a:gd name="T52" fmla="*/ 934 w 1421"/>
                <a:gd name="T53" fmla="*/ 458 h 1864"/>
                <a:gd name="T54" fmla="*/ 900 w 1421"/>
                <a:gd name="T55" fmla="*/ 372 h 1864"/>
                <a:gd name="T56" fmla="*/ 874 w 1421"/>
                <a:gd name="T57" fmla="*/ 338 h 1864"/>
                <a:gd name="T58" fmla="*/ 780 w 1421"/>
                <a:gd name="T59" fmla="*/ 279 h 1864"/>
                <a:gd name="T60" fmla="*/ 620 w 1421"/>
                <a:gd name="T61" fmla="*/ 252 h 1864"/>
                <a:gd name="T62" fmla="*/ 266 w 1421"/>
                <a:gd name="T63" fmla="*/ 77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1" h="1864">
                  <a:moveTo>
                    <a:pt x="633" y="0"/>
                  </a:moveTo>
                  <a:lnTo>
                    <a:pt x="633" y="0"/>
                  </a:lnTo>
                  <a:lnTo>
                    <a:pt x="707" y="7"/>
                  </a:lnTo>
                  <a:lnTo>
                    <a:pt x="774" y="13"/>
                  </a:lnTo>
                  <a:lnTo>
                    <a:pt x="834" y="27"/>
                  </a:lnTo>
                  <a:lnTo>
                    <a:pt x="887" y="40"/>
                  </a:lnTo>
                  <a:lnTo>
                    <a:pt x="934" y="60"/>
                  </a:lnTo>
                  <a:lnTo>
                    <a:pt x="980" y="86"/>
                  </a:lnTo>
                  <a:lnTo>
                    <a:pt x="1020" y="119"/>
                  </a:lnTo>
                  <a:lnTo>
                    <a:pt x="1060" y="153"/>
                  </a:lnTo>
                  <a:lnTo>
                    <a:pt x="1060" y="153"/>
                  </a:lnTo>
                  <a:lnTo>
                    <a:pt x="1094" y="186"/>
                  </a:lnTo>
                  <a:lnTo>
                    <a:pt x="1121" y="226"/>
                  </a:lnTo>
                  <a:lnTo>
                    <a:pt x="1147" y="272"/>
                  </a:lnTo>
                  <a:lnTo>
                    <a:pt x="1167" y="312"/>
                  </a:lnTo>
                  <a:lnTo>
                    <a:pt x="1181" y="358"/>
                  </a:lnTo>
                  <a:lnTo>
                    <a:pt x="1194" y="411"/>
                  </a:lnTo>
                  <a:lnTo>
                    <a:pt x="1201" y="464"/>
                  </a:lnTo>
                  <a:lnTo>
                    <a:pt x="1207" y="518"/>
                  </a:lnTo>
                  <a:lnTo>
                    <a:pt x="1207" y="518"/>
                  </a:lnTo>
                  <a:lnTo>
                    <a:pt x="1201" y="564"/>
                  </a:lnTo>
                  <a:lnTo>
                    <a:pt x="1194" y="610"/>
                  </a:lnTo>
                  <a:lnTo>
                    <a:pt x="1187" y="657"/>
                  </a:lnTo>
                  <a:lnTo>
                    <a:pt x="1174" y="697"/>
                  </a:lnTo>
                  <a:lnTo>
                    <a:pt x="1154" y="737"/>
                  </a:lnTo>
                  <a:lnTo>
                    <a:pt x="1134" y="776"/>
                  </a:lnTo>
                  <a:lnTo>
                    <a:pt x="1107" y="810"/>
                  </a:lnTo>
                  <a:lnTo>
                    <a:pt x="1080" y="843"/>
                  </a:lnTo>
                  <a:lnTo>
                    <a:pt x="1020" y="902"/>
                  </a:lnTo>
                  <a:lnTo>
                    <a:pt x="947" y="949"/>
                  </a:lnTo>
                  <a:lnTo>
                    <a:pt x="860" y="989"/>
                  </a:lnTo>
                  <a:lnTo>
                    <a:pt x="774" y="1009"/>
                  </a:lnTo>
                  <a:lnTo>
                    <a:pt x="1421" y="1864"/>
                  </a:lnTo>
                  <a:lnTo>
                    <a:pt x="1094" y="1864"/>
                  </a:lnTo>
                  <a:lnTo>
                    <a:pt x="460" y="1028"/>
                  </a:lnTo>
                  <a:lnTo>
                    <a:pt x="266" y="1028"/>
                  </a:lnTo>
                  <a:lnTo>
                    <a:pt x="266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33" y="0"/>
                  </a:lnTo>
                  <a:close/>
                  <a:moveTo>
                    <a:pt x="266" y="770"/>
                  </a:moveTo>
                  <a:lnTo>
                    <a:pt x="620" y="770"/>
                  </a:lnTo>
                  <a:lnTo>
                    <a:pt x="620" y="770"/>
                  </a:lnTo>
                  <a:lnTo>
                    <a:pt x="707" y="770"/>
                  </a:lnTo>
                  <a:lnTo>
                    <a:pt x="780" y="750"/>
                  </a:lnTo>
                  <a:lnTo>
                    <a:pt x="827" y="723"/>
                  </a:lnTo>
                  <a:lnTo>
                    <a:pt x="874" y="690"/>
                  </a:lnTo>
                  <a:lnTo>
                    <a:pt x="874" y="690"/>
                  </a:lnTo>
                  <a:lnTo>
                    <a:pt x="900" y="657"/>
                  </a:lnTo>
                  <a:lnTo>
                    <a:pt x="920" y="610"/>
                  </a:lnTo>
                  <a:lnTo>
                    <a:pt x="934" y="564"/>
                  </a:lnTo>
                  <a:lnTo>
                    <a:pt x="940" y="511"/>
                  </a:lnTo>
                  <a:lnTo>
                    <a:pt x="940" y="511"/>
                  </a:lnTo>
                  <a:lnTo>
                    <a:pt x="934" y="458"/>
                  </a:lnTo>
                  <a:lnTo>
                    <a:pt x="920" y="411"/>
                  </a:lnTo>
                  <a:lnTo>
                    <a:pt x="900" y="372"/>
                  </a:lnTo>
                  <a:lnTo>
                    <a:pt x="874" y="338"/>
                  </a:lnTo>
                  <a:lnTo>
                    <a:pt x="874" y="338"/>
                  </a:lnTo>
                  <a:lnTo>
                    <a:pt x="827" y="305"/>
                  </a:lnTo>
                  <a:lnTo>
                    <a:pt x="780" y="279"/>
                  </a:lnTo>
                  <a:lnTo>
                    <a:pt x="707" y="259"/>
                  </a:lnTo>
                  <a:lnTo>
                    <a:pt x="620" y="252"/>
                  </a:lnTo>
                  <a:lnTo>
                    <a:pt x="266" y="252"/>
                  </a:lnTo>
                  <a:lnTo>
                    <a:pt x="266" y="770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1" name="Freeform 41"/>
            <p:cNvSpPr>
              <a:spLocks noEditPoints="1"/>
            </p:cNvSpPr>
            <p:nvPr/>
          </p:nvSpPr>
          <p:spPr bwMode="auto">
            <a:xfrm>
              <a:off x="16944975" y="1922463"/>
              <a:ext cx="2085975" cy="2959100"/>
            </a:xfrm>
            <a:custGeom>
              <a:avLst/>
              <a:gdLst>
                <a:gd name="T0" fmla="*/ 1034 w 1314"/>
                <a:gd name="T1" fmla="*/ 863 h 1864"/>
                <a:gd name="T2" fmla="*/ 1147 w 1314"/>
                <a:gd name="T3" fmla="*/ 942 h 1864"/>
                <a:gd name="T4" fmla="*/ 1234 w 1314"/>
                <a:gd name="T5" fmla="*/ 1042 h 1864"/>
                <a:gd name="T6" fmla="*/ 1294 w 1314"/>
                <a:gd name="T7" fmla="*/ 1174 h 1864"/>
                <a:gd name="T8" fmla="*/ 1314 w 1314"/>
                <a:gd name="T9" fmla="*/ 1320 h 1864"/>
                <a:gd name="T10" fmla="*/ 1307 w 1314"/>
                <a:gd name="T11" fmla="*/ 1373 h 1864"/>
                <a:gd name="T12" fmla="*/ 1287 w 1314"/>
                <a:gd name="T13" fmla="*/ 1480 h 1864"/>
                <a:gd name="T14" fmla="*/ 1247 w 1314"/>
                <a:gd name="T15" fmla="*/ 1579 h 1864"/>
                <a:gd name="T16" fmla="*/ 1194 w 1314"/>
                <a:gd name="T17" fmla="*/ 1665 h 1864"/>
                <a:gd name="T18" fmla="*/ 1161 w 1314"/>
                <a:gd name="T19" fmla="*/ 1699 h 1864"/>
                <a:gd name="T20" fmla="*/ 1074 w 1314"/>
                <a:gd name="T21" fmla="*/ 1772 h 1864"/>
                <a:gd name="T22" fmla="*/ 974 w 1314"/>
                <a:gd name="T23" fmla="*/ 1818 h 1864"/>
                <a:gd name="T24" fmla="*/ 854 w 1314"/>
                <a:gd name="T25" fmla="*/ 1851 h 1864"/>
                <a:gd name="T26" fmla="*/ 713 w 1314"/>
                <a:gd name="T27" fmla="*/ 1864 h 1864"/>
                <a:gd name="T28" fmla="*/ 0 w 1314"/>
                <a:gd name="T29" fmla="*/ 0 h 1864"/>
                <a:gd name="T30" fmla="*/ 620 w 1314"/>
                <a:gd name="T31" fmla="*/ 0 h 1864"/>
                <a:gd name="T32" fmla="*/ 760 w 1314"/>
                <a:gd name="T33" fmla="*/ 13 h 1864"/>
                <a:gd name="T34" fmla="*/ 874 w 1314"/>
                <a:gd name="T35" fmla="*/ 40 h 1864"/>
                <a:gd name="T36" fmla="*/ 967 w 1314"/>
                <a:gd name="T37" fmla="*/ 86 h 1864"/>
                <a:gd name="T38" fmla="*/ 1040 w 1314"/>
                <a:gd name="T39" fmla="*/ 139 h 1864"/>
                <a:gd name="T40" fmla="*/ 1074 w 1314"/>
                <a:gd name="T41" fmla="*/ 179 h 1864"/>
                <a:gd name="T42" fmla="*/ 1127 w 1314"/>
                <a:gd name="T43" fmla="*/ 259 h 1864"/>
                <a:gd name="T44" fmla="*/ 1167 w 1314"/>
                <a:gd name="T45" fmla="*/ 352 h 1864"/>
                <a:gd name="T46" fmla="*/ 1187 w 1314"/>
                <a:gd name="T47" fmla="*/ 458 h 1864"/>
                <a:gd name="T48" fmla="*/ 1194 w 1314"/>
                <a:gd name="T49" fmla="*/ 518 h 1864"/>
                <a:gd name="T50" fmla="*/ 1181 w 1314"/>
                <a:gd name="T51" fmla="*/ 617 h 1864"/>
                <a:gd name="T52" fmla="*/ 1147 w 1314"/>
                <a:gd name="T53" fmla="*/ 710 h 1864"/>
                <a:gd name="T54" fmla="*/ 1094 w 1314"/>
                <a:gd name="T55" fmla="*/ 790 h 1864"/>
                <a:gd name="T56" fmla="*/ 1034 w 1314"/>
                <a:gd name="T57" fmla="*/ 863 h 1864"/>
                <a:gd name="T58" fmla="*/ 266 w 1314"/>
                <a:gd name="T59" fmla="*/ 770 h 1864"/>
                <a:gd name="T60" fmla="*/ 607 w 1314"/>
                <a:gd name="T61" fmla="*/ 770 h 1864"/>
                <a:gd name="T62" fmla="*/ 760 w 1314"/>
                <a:gd name="T63" fmla="*/ 750 h 1864"/>
                <a:gd name="T64" fmla="*/ 854 w 1314"/>
                <a:gd name="T65" fmla="*/ 690 h 1864"/>
                <a:gd name="T66" fmla="*/ 887 w 1314"/>
                <a:gd name="T67" fmla="*/ 657 h 1864"/>
                <a:gd name="T68" fmla="*/ 920 w 1314"/>
                <a:gd name="T69" fmla="*/ 564 h 1864"/>
                <a:gd name="T70" fmla="*/ 927 w 1314"/>
                <a:gd name="T71" fmla="*/ 511 h 1864"/>
                <a:gd name="T72" fmla="*/ 907 w 1314"/>
                <a:gd name="T73" fmla="*/ 411 h 1864"/>
                <a:gd name="T74" fmla="*/ 854 w 1314"/>
                <a:gd name="T75" fmla="*/ 332 h 1864"/>
                <a:gd name="T76" fmla="*/ 814 w 1314"/>
                <a:gd name="T77" fmla="*/ 299 h 1864"/>
                <a:gd name="T78" fmla="*/ 693 w 1314"/>
                <a:gd name="T79" fmla="*/ 259 h 1864"/>
                <a:gd name="T80" fmla="*/ 266 w 1314"/>
                <a:gd name="T81" fmla="*/ 252 h 1864"/>
                <a:gd name="T82" fmla="*/ 266 w 1314"/>
                <a:gd name="T83" fmla="*/ 1612 h 1864"/>
                <a:gd name="T84" fmla="*/ 700 w 1314"/>
                <a:gd name="T85" fmla="*/ 1612 h 1864"/>
                <a:gd name="T86" fmla="*/ 834 w 1314"/>
                <a:gd name="T87" fmla="*/ 1599 h 1864"/>
                <a:gd name="T88" fmla="*/ 900 w 1314"/>
                <a:gd name="T89" fmla="*/ 1573 h 1864"/>
                <a:gd name="T90" fmla="*/ 974 w 1314"/>
                <a:gd name="T91" fmla="*/ 1513 h 1864"/>
                <a:gd name="T92" fmla="*/ 1000 w 1314"/>
                <a:gd name="T93" fmla="*/ 1473 h 1864"/>
                <a:gd name="T94" fmla="*/ 1040 w 1314"/>
                <a:gd name="T95" fmla="*/ 1373 h 1864"/>
                <a:gd name="T96" fmla="*/ 1047 w 1314"/>
                <a:gd name="T97" fmla="*/ 1320 h 1864"/>
                <a:gd name="T98" fmla="*/ 1027 w 1314"/>
                <a:gd name="T99" fmla="*/ 1208 h 1864"/>
                <a:gd name="T100" fmla="*/ 974 w 1314"/>
                <a:gd name="T101" fmla="*/ 1121 h 1864"/>
                <a:gd name="T102" fmla="*/ 927 w 1314"/>
                <a:gd name="T103" fmla="*/ 1082 h 1864"/>
                <a:gd name="T104" fmla="*/ 867 w 1314"/>
                <a:gd name="T105" fmla="*/ 1048 h 1864"/>
                <a:gd name="T106" fmla="*/ 794 w 1314"/>
                <a:gd name="T107" fmla="*/ 1035 h 1864"/>
                <a:gd name="T108" fmla="*/ 266 w 1314"/>
                <a:gd name="T109" fmla="*/ 102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14" h="1864">
                  <a:moveTo>
                    <a:pt x="1034" y="863"/>
                  </a:moveTo>
                  <a:lnTo>
                    <a:pt x="1034" y="863"/>
                  </a:lnTo>
                  <a:lnTo>
                    <a:pt x="1094" y="896"/>
                  </a:lnTo>
                  <a:lnTo>
                    <a:pt x="1147" y="942"/>
                  </a:lnTo>
                  <a:lnTo>
                    <a:pt x="1194" y="989"/>
                  </a:lnTo>
                  <a:lnTo>
                    <a:pt x="1234" y="1042"/>
                  </a:lnTo>
                  <a:lnTo>
                    <a:pt x="1267" y="1108"/>
                  </a:lnTo>
                  <a:lnTo>
                    <a:pt x="1294" y="1174"/>
                  </a:lnTo>
                  <a:lnTo>
                    <a:pt x="1307" y="1241"/>
                  </a:lnTo>
                  <a:lnTo>
                    <a:pt x="1314" y="1320"/>
                  </a:lnTo>
                  <a:lnTo>
                    <a:pt x="1314" y="1320"/>
                  </a:lnTo>
                  <a:lnTo>
                    <a:pt x="1307" y="1373"/>
                  </a:lnTo>
                  <a:lnTo>
                    <a:pt x="1301" y="1427"/>
                  </a:lnTo>
                  <a:lnTo>
                    <a:pt x="1287" y="1480"/>
                  </a:lnTo>
                  <a:lnTo>
                    <a:pt x="1274" y="1533"/>
                  </a:lnTo>
                  <a:lnTo>
                    <a:pt x="1247" y="1579"/>
                  </a:lnTo>
                  <a:lnTo>
                    <a:pt x="1221" y="1619"/>
                  </a:lnTo>
                  <a:lnTo>
                    <a:pt x="1194" y="1665"/>
                  </a:lnTo>
                  <a:lnTo>
                    <a:pt x="1161" y="1699"/>
                  </a:lnTo>
                  <a:lnTo>
                    <a:pt x="1161" y="1699"/>
                  </a:lnTo>
                  <a:lnTo>
                    <a:pt x="1120" y="1738"/>
                  </a:lnTo>
                  <a:lnTo>
                    <a:pt x="1074" y="1772"/>
                  </a:lnTo>
                  <a:lnTo>
                    <a:pt x="1027" y="1798"/>
                  </a:lnTo>
                  <a:lnTo>
                    <a:pt x="974" y="1818"/>
                  </a:lnTo>
                  <a:lnTo>
                    <a:pt x="920" y="1838"/>
                  </a:lnTo>
                  <a:lnTo>
                    <a:pt x="854" y="1851"/>
                  </a:lnTo>
                  <a:lnTo>
                    <a:pt x="787" y="1858"/>
                  </a:lnTo>
                  <a:lnTo>
                    <a:pt x="713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20" y="0"/>
                  </a:lnTo>
                  <a:lnTo>
                    <a:pt x="620" y="0"/>
                  </a:lnTo>
                  <a:lnTo>
                    <a:pt x="693" y="7"/>
                  </a:lnTo>
                  <a:lnTo>
                    <a:pt x="760" y="13"/>
                  </a:lnTo>
                  <a:lnTo>
                    <a:pt x="820" y="20"/>
                  </a:lnTo>
                  <a:lnTo>
                    <a:pt x="874" y="40"/>
                  </a:lnTo>
                  <a:lnTo>
                    <a:pt x="920" y="60"/>
                  </a:lnTo>
                  <a:lnTo>
                    <a:pt x="967" y="86"/>
                  </a:lnTo>
                  <a:lnTo>
                    <a:pt x="1007" y="113"/>
                  </a:lnTo>
                  <a:lnTo>
                    <a:pt x="1040" y="139"/>
                  </a:lnTo>
                  <a:lnTo>
                    <a:pt x="1040" y="139"/>
                  </a:lnTo>
                  <a:lnTo>
                    <a:pt x="1074" y="179"/>
                  </a:lnTo>
                  <a:lnTo>
                    <a:pt x="1107" y="219"/>
                  </a:lnTo>
                  <a:lnTo>
                    <a:pt x="1127" y="259"/>
                  </a:lnTo>
                  <a:lnTo>
                    <a:pt x="1154" y="305"/>
                  </a:lnTo>
                  <a:lnTo>
                    <a:pt x="1167" y="352"/>
                  </a:lnTo>
                  <a:lnTo>
                    <a:pt x="1181" y="405"/>
                  </a:lnTo>
                  <a:lnTo>
                    <a:pt x="1187" y="458"/>
                  </a:lnTo>
                  <a:lnTo>
                    <a:pt x="1194" y="518"/>
                  </a:lnTo>
                  <a:lnTo>
                    <a:pt x="1194" y="518"/>
                  </a:lnTo>
                  <a:lnTo>
                    <a:pt x="1187" y="564"/>
                  </a:lnTo>
                  <a:lnTo>
                    <a:pt x="1181" y="617"/>
                  </a:lnTo>
                  <a:lnTo>
                    <a:pt x="1167" y="664"/>
                  </a:lnTo>
                  <a:lnTo>
                    <a:pt x="1147" y="710"/>
                  </a:lnTo>
                  <a:lnTo>
                    <a:pt x="1120" y="750"/>
                  </a:lnTo>
                  <a:lnTo>
                    <a:pt x="1094" y="790"/>
                  </a:lnTo>
                  <a:lnTo>
                    <a:pt x="1067" y="829"/>
                  </a:lnTo>
                  <a:lnTo>
                    <a:pt x="1034" y="863"/>
                  </a:lnTo>
                  <a:lnTo>
                    <a:pt x="1034" y="863"/>
                  </a:lnTo>
                  <a:close/>
                  <a:moveTo>
                    <a:pt x="266" y="770"/>
                  </a:moveTo>
                  <a:lnTo>
                    <a:pt x="607" y="770"/>
                  </a:lnTo>
                  <a:lnTo>
                    <a:pt x="607" y="770"/>
                  </a:lnTo>
                  <a:lnTo>
                    <a:pt x="693" y="770"/>
                  </a:lnTo>
                  <a:lnTo>
                    <a:pt x="760" y="750"/>
                  </a:lnTo>
                  <a:lnTo>
                    <a:pt x="814" y="730"/>
                  </a:lnTo>
                  <a:lnTo>
                    <a:pt x="854" y="690"/>
                  </a:lnTo>
                  <a:lnTo>
                    <a:pt x="854" y="690"/>
                  </a:lnTo>
                  <a:lnTo>
                    <a:pt x="887" y="657"/>
                  </a:lnTo>
                  <a:lnTo>
                    <a:pt x="907" y="610"/>
                  </a:lnTo>
                  <a:lnTo>
                    <a:pt x="920" y="564"/>
                  </a:lnTo>
                  <a:lnTo>
                    <a:pt x="927" y="511"/>
                  </a:lnTo>
                  <a:lnTo>
                    <a:pt x="927" y="511"/>
                  </a:lnTo>
                  <a:lnTo>
                    <a:pt x="920" y="458"/>
                  </a:lnTo>
                  <a:lnTo>
                    <a:pt x="907" y="411"/>
                  </a:lnTo>
                  <a:lnTo>
                    <a:pt x="887" y="372"/>
                  </a:lnTo>
                  <a:lnTo>
                    <a:pt x="854" y="332"/>
                  </a:lnTo>
                  <a:lnTo>
                    <a:pt x="854" y="332"/>
                  </a:lnTo>
                  <a:lnTo>
                    <a:pt x="814" y="299"/>
                  </a:lnTo>
                  <a:lnTo>
                    <a:pt x="760" y="272"/>
                  </a:lnTo>
                  <a:lnTo>
                    <a:pt x="693" y="259"/>
                  </a:lnTo>
                  <a:lnTo>
                    <a:pt x="607" y="252"/>
                  </a:lnTo>
                  <a:lnTo>
                    <a:pt x="266" y="252"/>
                  </a:lnTo>
                  <a:lnTo>
                    <a:pt x="266" y="770"/>
                  </a:lnTo>
                  <a:close/>
                  <a:moveTo>
                    <a:pt x="266" y="1612"/>
                  </a:moveTo>
                  <a:lnTo>
                    <a:pt x="700" y="1612"/>
                  </a:lnTo>
                  <a:lnTo>
                    <a:pt x="700" y="1612"/>
                  </a:lnTo>
                  <a:lnTo>
                    <a:pt x="794" y="1606"/>
                  </a:lnTo>
                  <a:lnTo>
                    <a:pt x="834" y="1599"/>
                  </a:lnTo>
                  <a:lnTo>
                    <a:pt x="867" y="1586"/>
                  </a:lnTo>
                  <a:lnTo>
                    <a:pt x="900" y="1573"/>
                  </a:lnTo>
                  <a:lnTo>
                    <a:pt x="927" y="1553"/>
                  </a:lnTo>
                  <a:lnTo>
                    <a:pt x="974" y="1513"/>
                  </a:lnTo>
                  <a:lnTo>
                    <a:pt x="974" y="1513"/>
                  </a:lnTo>
                  <a:lnTo>
                    <a:pt x="1000" y="1473"/>
                  </a:lnTo>
                  <a:lnTo>
                    <a:pt x="1027" y="1427"/>
                  </a:lnTo>
                  <a:lnTo>
                    <a:pt x="1040" y="1373"/>
                  </a:lnTo>
                  <a:lnTo>
                    <a:pt x="1047" y="1320"/>
                  </a:lnTo>
                  <a:lnTo>
                    <a:pt x="1047" y="1320"/>
                  </a:lnTo>
                  <a:lnTo>
                    <a:pt x="1040" y="1261"/>
                  </a:lnTo>
                  <a:lnTo>
                    <a:pt x="1027" y="1208"/>
                  </a:lnTo>
                  <a:lnTo>
                    <a:pt x="1000" y="1161"/>
                  </a:lnTo>
                  <a:lnTo>
                    <a:pt x="974" y="1121"/>
                  </a:lnTo>
                  <a:lnTo>
                    <a:pt x="974" y="1121"/>
                  </a:lnTo>
                  <a:lnTo>
                    <a:pt x="927" y="1082"/>
                  </a:lnTo>
                  <a:lnTo>
                    <a:pt x="900" y="1068"/>
                  </a:lnTo>
                  <a:lnTo>
                    <a:pt x="867" y="1048"/>
                  </a:lnTo>
                  <a:lnTo>
                    <a:pt x="834" y="1042"/>
                  </a:lnTo>
                  <a:lnTo>
                    <a:pt x="794" y="1035"/>
                  </a:lnTo>
                  <a:lnTo>
                    <a:pt x="700" y="1028"/>
                  </a:lnTo>
                  <a:lnTo>
                    <a:pt x="266" y="1028"/>
                  </a:lnTo>
                  <a:lnTo>
                    <a:pt x="266" y="1612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2" name="Freeform 42"/>
            <p:cNvSpPr>
              <a:spLocks noEditPoints="1"/>
            </p:cNvSpPr>
            <p:nvPr/>
          </p:nvSpPr>
          <p:spPr bwMode="auto">
            <a:xfrm>
              <a:off x="-15989300" y="1922463"/>
              <a:ext cx="2722563" cy="2959100"/>
            </a:xfrm>
            <a:custGeom>
              <a:avLst/>
              <a:gdLst>
                <a:gd name="T0" fmla="*/ 0 w 1715"/>
                <a:gd name="T1" fmla="*/ 1864 h 1864"/>
                <a:gd name="T2" fmla="*/ 688 w 1715"/>
                <a:gd name="T3" fmla="*/ 0 h 1864"/>
                <a:gd name="T4" fmla="*/ 1028 w 1715"/>
                <a:gd name="T5" fmla="*/ 0 h 1864"/>
                <a:gd name="T6" fmla="*/ 1715 w 1715"/>
                <a:gd name="T7" fmla="*/ 1864 h 1864"/>
                <a:gd name="T8" fmla="*/ 1355 w 1715"/>
                <a:gd name="T9" fmla="*/ 1864 h 1864"/>
                <a:gd name="T10" fmla="*/ 1195 w 1715"/>
                <a:gd name="T11" fmla="*/ 1427 h 1864"/>
                <a:gd name="T12" fmla="*/ 521 w 1715"/>
                <a:gd name="T13" fmla="*/ 1427 h 1864"/>
                <a:gd name="T14" fmla="*/ 361 w 1715"/>
                <a:gd name="T15" fmla="*/ 1864 h 1864"/>
                <a:gd name="T16" fmla="*/ 0 w 1715"/>
                <a:gd name="T17" fmla="*/ 1864 h 1864"/>
                <a:gd name="T18" fmla="*/ 641 w 1715"/>
                <a:gd name="T19" fmla="*/ 1108 h 1864"/>
                <a:gd name="T20" fmla="*/ 1075 w 1715"/>
                <a:gd name="T21" fmla="*/ 1108 h 1864"/>
                <a:gd name="T22" fmla="*/ 861 w 1715"/>
                <a:gd name="T23" fmla="*/ 511 h 1864"/>
                <a:gd name="T24" fmla="*/ 641 w 1715"/>
                <a:gd name="T25" fmla="*/ 110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5" h="1864">
                  <a:moveTo>
                    <a:pt x="0" y="1864"/>
                  </a:moveTo>
                  <a:lnTo>
                    <a:pt x="688" y="0"/>
                  </a:lnTo>
                  <a:lnTo>
                    <a:pt x="1028" y="0"/>
                  </a:lnTo>
                  <a:lnTo>
                    <a:pt x="1715" y="1864"/>
                  </a:lnTo>
                  <a:lnTo>
                    <a:pt x="1355" y="1864"/>
                  </a:lnTo>
                  <a:lnTo>
                    <a:pt x="1195" y="1427"/>
                  </a:lnTo>
                  <a:lnTo>
                    <a:pt x="521" y="1427"/>
                  </a:lnTo>
                  <a:lnTo>
                    <a:pt x="361" y="1864"/>
                  </a:lnTo>
                  <a:lnTo>
                    <a:pt x="0" y="1864"/>
                  </a:lnTo>
                  <a:close/>
                  <a:moveTo>
                    <a:pt x="641" y="1108"/>
                  </a:moveTo>
                  <a:lnTo>
                    <a:pt x="1075" y="1108"/>
                  </a:lnTo>
                  <a:lnTo>
                    <a:pt x="861" y="511"/>
                  </a:lnTo>
                  <a:lnTo>
                    <a:pt x="641" y="1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4" name="Freeform 43"/>
            <p:cNvSpPr>
              <a:spLocks noEditPoints="1"/>
            </p:cNvSpPr>
            <p:nvPr/>
          </p:nvSpPr>
          <p:spPr bwMode="auto">
            <a:xfrm>
              <a:off x="-8288338" y="1922463"/>
              <a:ext cx="2722563" cy="2959100"/>
            </a:xfrm>
            <a:custGeom>
              <a:avLst/>
              <a:gdLst>
                <a:gd name="T0" fmla="*/ 0 w 1715"/>
                <a:gd name="T1" fmla="*/ 1864 h 1864"/>
                <a:gd name="T2" fmla="*/ 688 w 1715"/>
                <a:gd name="T3" fmla="*/ 0 h 1864"/>
                <a:gd name="T4" fmla="*/ 1035 w 1715"/>
                <a:gd name="T5" fmla="*/ 0 h 1864"/>
                <a:gd name="T6" fmla="*/ 1715 w 1715"/>
                <a:gd name="T7" fmla="*/ 1864 h 1864"/>
                <a:gd name="T8" fmla="*/ 1355 w 1715"/>
                <a:gd name="T9" fmla="*/ 1864 h 1864"/>
                <a:gd name="T10" fmla="*/ 1195 w 1715"/>
                <a:gd name="T11" fmla="*/ 1427 h 1864"/>
                <a:gd name="T12" fmla="*/ 528 w 1715"/>
                <a:gd name="T13" fmla="*/ 1427 h 1864"/>
                <a:gd name="T14" fmla="*/ 361 w 1715"/>
                <a:gd name="T15" fmla="*/ 1864 h 1864"/>
                <a:gd name="T16" fmla="*/ 0 w 1715"/>
                <a:gd name="T17" fmla="*/ 1864 h 1864"/>
                <a:gd name="T18" fmla="*/ 641 w 1715"/>
                <a:gd name="T19" fmla="*/ 1108 h 1864"/>
                <a:gd name="T20" fmla="*/ 1081 w 1715"/>
                <a:gd name="T21" fmla="*/ 1108 h 1864"/>
                <a:gd name="T22" fmla="*/ 861 w 1715"/>
                <a:gd name="T23" fmla="*/ 511 h 1864"/>
                <a:gd name="T24" fmla="*/ 641 w 1715"/>
                <a:gd name="T25" fmla="*/ 110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5" h="1864">
                  <a:moveTo>
                    <a:pt x="0" y="1864"/>
                  </a:moveTo>
                  <a:lnTo>
                    <a:pt x="688" y="0"/>
                  </a:lnTo>
                  <a:lnTo>
                    <a:pt x="1035" y="0"/>
                  </a:lnTo>
                  <a:lnTo>
                    <a:pt x="1715" y="1864"/>
                  </a:lnTo>
                  <a:lnTo>
                    <a:pt x="1355" y="1864"/>
                  </a:lnTo>
                  <a:lnTo>
                    <a:pt x="1195" y="1427"/>
                  </a:lnTo>
                  <a:lnTo>
                    <a:pt x="528" y="1427"/>
                  </a:lnTo>
                  <a:lnTo>
                    <a:pt x="361" y="1864"/>
                  </a:lnTo>
                  <a:lnTo>
                    <a:pt x="0" y="1864"/>
                  </a:lnTo>
                  <a:close/>
                  <a:moveTo>
                    <a:pt x="641" y="1108"/>
                  </a:moveTo>
                  <a:lnTo>
                    <a:pt x="1081" y="1108"/>
                  </a:lnTo>
                  <a:lnTo>
                    <a:pt x="861" y="511"/>
                  </a:lnTo>
                  <a:lnTo>
                    <a:pt x="641" y="1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5" name="Freeform 44"/>
            <p:cNvSpPr>
              <a:spLocks/>
            </p:cNvSpPr>
            <p:nvPr/>
          </p:nvSpPr>
          <p:spPr bwMode="auto">
            <a:xfrm>
              <a:off x="-12990513" y="1922463"/>
              <a:ext cx="2532063" cy="2959100"/>
            </a:xfrm>
            <a:custGeom>
              <a:avLst/>
              <a:gdLst>
                <a:gd name="T0" fmla="*/ 0 w 1595"/>
                <a:gd name="T1" fmla="*/ 0 h 1864"/>
                <a:gd name="T2" fmla="*/ 273 w 1595"/>
                <a:gd name="T3" fmla="*/ 0 h 1864"/>
                <a:gd name="T4" fmla="*/ 1234 w 1595"/>
                <a:gd name="T5" fmla="*/ 1188 h 1864"/>
                <a:gd name="T6" fmla="*/ 1234 w 1595"/>
                <a:gd name="T7" fmla="*/ 0 h 1864"/>
                <a:gd name="T8" fmla="*/ 1595 w 1595"/>
                <a:gd name="T9" fmla="*/ 0 h 1864"/>
                <a:gd name="T10" fmla="*/ 1595 w 1595"/>
                <a:gd name="T11" fmla="*/ 1864 h 1864"/>
                <a:gd name="T12" fmla="*/ 1341 w 1595"/>
                <a:gd name="T13" fmla="*/ 1864 h 1864"/>
                <a:gd name="T14" fmla="*/ 360 w 1595"/>
                <a:gd name="T15" fmla="*/ 650 h 1864"/>
                <a:gd name="T16" fmla="*/ 360 w 1595"/>
                <a:gd name="T17" fmla="*/ 1864 h 1864"/>
                <a:gd name="T18" fmla="*/ 0 w 1595"/>
                <a:gd name="T19" fmla="*/ 1864 h 1864"/>
                <a:gd name="T20" fmla="*/ 0 w 1595"/>
                <a:gd name="T21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5" h="1864">
                  <a:moveTo>
                    <a:pt x="0" y="0"/>
                  </a:moveTo>
                  <a:lnTo>
                    <a:pt x="273" y="0"/>
                  </a:lnTo>
                  <a:lnTo>
                    <a:pt x="1234" y="1188"/>
                  </a:lnTo>
                  <a:lnTo>
                    <a:pt x="1234" y="0"/>
                  </a:lnTo>
                  <a:lnTo>
                    <a:pt x="1595" y="0"/>
                  </a:lnTo>
                  <a:lnTo>
                    <a:pt x="1595" y="1864"/>
                  </a:lnTo>
                  <a:lnTo>
                    <a:pt x="1341" y="1864"/>
                  </a:lnTo>
                  <a:lnTo>
                    <a:pt x="360" y="650"/>
                  </a:lnTo>
                  <a:lnTo>
                    <a:pt x="360" y="1864"/>
                  </a:lnTo>
                  <a:lnTo>
                    <a:pt x="0" y="18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7" name="Freeform 45"/>
            <p:cNvSpPr>
              <a:spLocks/>
            </p:cNvSpPr>
            <p:nvPr/>
          </p:nvSpPr>
          <p:spPr bwMode="auto">
            <a:xfrm>
              <a:off x="-10120313" y="1922463"/>
              <a:ext cx="2139950" cy="2959100"/>
            </a:xfrm>
            <a:custGeom>
              <a:avLst/>
              <a:gdLst>
                <a:gd name="T0" fmla="*/ 1348 w 1348"/>
                <a:gd name="T1" fmla="*/ 0 h 1864"/>
                <a:gd name="T2" fmla="*/ 1348 w 1348"/>
                <a:gd name="T3" fmla="*/ 319 h 1864"/>
                <a:gd name="T4" fmla="*/ 854 w 1348"/>
                <a:gd name="T5" fmla="*/ 319 h 1864"/>
                <a:gd name="T6" fmla="*/ 854 w 1348"/>
                <a:gd name="T7" fmla="*/ 1864 h 1864"/>
                <a:gd name="T8" fmla="*/ 494 w 1348"/>
                <a:gd name="T9" fmla="*/ 1864 h 1864"/>
                <a:gd name="T10" fmla="*/ 494 w 1348"/>
                <a:gd name="T11" fmla="*/ 319 h 1864"/>
                <a:gd name="T12" fmla="*/ 0 w 1348"/>
                <a:gd name="T13" fmla="*/ 319 h 1864"/>
                <a:gd name="T14" fmla="*/ 0 w 1348"/>
                <a:gd name="T15" fmla="*/ 0 h 1864"/>
                <a:gd name="T16" fmla="*/ 1348 w 1348"/>
                <a:gd name="T17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8" h="1864">
                  <a:moveTo>
                    <a:pt x="1348" y="0"/>
                  </a:moveTo>
                  <a:lnTo>
                    <a:pt x="1348" y="319"/>
                  </a:lnTo>
                  <a:lnTo>
                    <a:pt x="854" y="319"/>
                  </a:lnTo>
                  <a:lnTo>
                    <a:pt x="854" y="1864"/>
                  </a:lnTo>
                  <a:lnTo>
                    <a:pt x="494" y="1864"/>
                  </a:lnTo>
                  <a:lnTo>
                    <a:pt x="494" y="319"/>
                  </a:lnTo>
                  <a:lnTo>
                    <a:pt x="0" y="319"/>
                  </a:lnTo>
                  <a:lnTo>
                    <a:pt x="0" y="0"/>
                  </a:lnTo>
                  <a:lnTo>
                    <a:pt x="13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-5289550" y="1922463"/>
              <a:ext cx="2530475" cy="2959100"/>
            </a:xfrm>
            <a:custGeom>
              <a:avLst/>
              <a:gdLst>
                <a:gd name="T0" fmla="*/ 1014 w 1594"/>
                <a:gd name="T1" fmla="*/ 1055 h 1864"/>
                <a:gd name="T2" fmla="*/ 1061 w 1594"/>
                <a:gd name="T3" fmla="*/ 1035 h 1864"/>
                <a:gd name="T4" fmla="*/ 1154 w 1594"/>
                <a:gd name="T5" fmla="*/ 975 h 1864"/>
                <a:gd name="T6" fmla="*/ 1187 w 1594"/>
                <a:gd name="T7" fmla="*/ 942 h 1864"/>
                <a:gd name="T8" fmla="*/ 1254 w 1594"/>
                <a:gd name="T9" fmla="*/ 863 h 1864"/>
                <a:gd name="T10" fmla="*/ 1301 w 1594"/>
                <a:gd name="T11" fmla="*/ 763 h 1864"/>
                <a:gd name="T12" fmla="*/ 1328 w 1594"/>
                <a:gd name="T13" fmla="*/ 664 h 1864"/>
                <a:gd name="T14" fmla="*/ 1341 w 1594"/>
                <a:gd name="T15" fmla="*/ 557 h 1864"/>
                <a:gd name="T16" fmla="*/ 1334 w 1594"/>
                <a:gd name="T17" fmla="*/ 498 h 1864"/>
                <a:gd name="T18" fmla="*/ 1314 w 1594"/>
                <a:gd name="T19" fmla="*/ 392 h 1864"/>
                <a:gd name="T20" fmla="*/ 1281 w 1594"/>
                <a:gd name="T21" fmla="*/ 292 h 1864"/>
                <a:gd name="T22" fmla="*/ 1221 w 1594"/>
                <a:gd name="T23" fmla="*/ 206 h 1864"/>
                <a:gd name="T24" fmla="*/ 1187 w 1594"/>
                <a:gd name="T25" fmla="*/ 166 h 1864"/>
                <a:gd name="T26" fmla="*/ 1107 w 1594"/>
                <a:gd name="T27" fmla="*/ 100 h 1864"/>
                <a:gd name="T28" fmla="*/ 1001 w 1594"/>
                <a:gd name="T29" fmla="*/ 46 h 1864"/>
                <a:gd name="T30" fmla="*/ 867 w 1594"/>
                <a:gd name="T31" fmla="*/ 13 h 1864"/>
                <a:gd name="T32" fmla="*/ 700 w 1594"/>
                <a:gd name="T33" fmla="*/ 0 h 1864"/>
                <a:gd name="T34" fmla="*/ 0 w 1594"/>
                <a:gd name="T35" fmla="*/ 1864 h 1864"/>
                <a:gd name="T36" fmla="*/ 360 w 1594"/>
                <a:gd name="T37" fmla="*/ 1108 h 1864"/>
                <a:gd name="T38" fmla="*/ 1201 w 1594"/>
                <a:gd name="T39" fmla="*/ 1864 h 1864"/>
                <a:gd name="T40" fmla="*/ 360 w 1594"/>
                <a:gd name="T41" fmla="*/ 319 h 1864"/>
                <a:gd name="T42" fmla="*/ 687 w 1594"/>
                <a:gd name="T43" fmla="*/ 319 h 1864"/>
                <a:gd name="T44" fmla="*/ 834 w 1594"/>
                <a:gd name="T45" fmla="*/ 338 h 1864"/>
                <a:gd name="T46" fmla="*/ 914 w 1594"/>
                <a:gd name="T47" fmla="*/ 398 h 1864"/>
                <a:gd name="T48" fmla="*/ 941 w 1594"/>
                <a:gd name="T49" fmla="*/ 431 h 1864"/>
                <a:gd name="T50" fmla="*/ 974 w 1594"/>
                <a:gd name="T51" fmla="*/ 511 h 1864"/>
                <a:gd name="T52" fmla="*/ 974 w 1594"/>
                <a:gd name="T53" fmla="*/ 557 h 1864"/>
                <a:gd name="T54" fmla="*/ 961 w 1594"/>
                <a:gd name="T55" fmla="*/ 637 h 1864"/>
                <a:gd name="T56" fmla="*/ 914 w 1594"/>
                <a:gd name="T57" fmla="*/ 710 h 1864"/>
                <a:gd name="T58" fmla="*/ 881 w 1594"/>
                <a:gd name="T59" fmla="*/ 743 h 1864"/>
                <a:gd name="T60" fmla="*/ 767 w 1594"/>
                <a:gd name="T61" fmla="*/ 783 h 1864"/>
                <a:gd name="T62" fmla="*/ 360 w 1594"/>
                <a:gd name="T63" fmla="*/ 783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94" h="1864">
                  <a:moveTo>
                    <a:pt x="1594" y="1864"/>
                  </a:moveTo>
                  <a:lnTo>
                    <a:pt x="1014" y="1055"/>
                  </a:lnTo>
                  <a:lnTo>
                    <a:pt x="1014" y="1055"/>
                  </a:lnTo>
                  <a:lnTo>
                    <a:pt x="1061" y="1035"/>
                  </a:lnTo>
                  <a:lnTo>
                    <a:pt x="1107" y="1009"/>
                  </a:lnTo>
                  <a:lnTo>
                    <a:pt x="1154" y="975"/>
                  </a:lnTo>
                  <a:lnTo>
                    <a:pt x="1187" y="942"/>
                  </a:lnTo>
                  <a:lnTo>
                    <a:pt x="1187" y="942"/>
                  </a:lnTo>
                  <a:lnTo>
                    <a:pt x="1221" y="902"/>
                  </a:lnTo>
                  <a:lnTo>
                    <a:pt x="1254" y="863"/>
                  </a:lnTo>
                  <a:lnTo>
                    <a:pt x="1281" y="816"/>
                  </a:lnTo>
                  <a:lnTo>
                    <a:pt x="1301" y="763"/>
                  </a:lnTo>
                  <a:lnTo>
                    <a:pt x="1314" y="717"/>
                  </a:lnTo>
                  <a:lnTo>
                    <a:pt x="1328" y="664"/>
                  </a:lnTo>
                  <a:lnTo>
                    <a:pt x="1334" y="610"/>
                  </a:lnTo>
                  <a:lnTo>
                    <a:pt x="1341" y="557"/>
                  </a:lnTo>
                  <a:lnTo>
                    <a:pt x="1341" y="557"/>
                  </a:lnTo>
                  <a:lnTo>
                    <a:pt x="1334" y="498"/>
                  </a:lnTo>
                  <a:lnTo>
                    <a:pt x="1328" y="445"/>
                  </a:lnTo>
                  <a:lnTo>
                    <a:pt x="1314" y="392"/>
                  </a:lnTo>
                  <a:lnTo>
                    <a:pt x="1301" y="345"/>
                  </a:lnTo>
                  <a:lnTo>
                    <a:pt x="1281" y="292"/>
                  </a:lnTo>
                  <a:lnTo>
                    <a:pt x="1254" y="252"/>
                  </a:lnTo>
                  <a:lnTo>
                    <a:pt x="1221" y="206"/>
                  </a:lnTo>
                  <a:lnTo>
                    <a:pt x="1187" y="166"/>
                  </a:lnTo>
                  <a:lnTo>
                    <a:pt x="1187" y="166"/>
                  </a:lnTo>
                  <a:lnTo>
                    <a:pt x="1147" y="133"/>
                  </a:lnTo>
                  <a:lnTo>
                    <a:pt x="1107" y="100"/>
                  </a:lnTo>
                  <a:lnTo>
                    <a:pt x="1054" y="66"/>
                  </a:lnTo>
                  <a:lnTo>
                    <a:pt x="1001" y="46"/>
                  </a:lnTo>
                  <a:lnTo>
                    <a:pt x="934" y="27"/>
                  </a:lnTo>
                  <a:lnTo>
                    <a:pt x="867" y="13"/>
                  </a:lnTo>
                  <a:lnTo>
                    <a:pt x="787" y="7"/>
                  </a:lnTo>
                  <a:lnTo>
                    <a:pt x="700" y="0"/>
                  </a:lnTo>
                  <a:lnTo>
                    <a:pt x="0" y="0"/>
                  </a:lnTo>
                  <a:lnTo>
                    <a:pt x="0" y="1864"/>
                  </a:lnTo>
                  <a:lnTo>
                    <a:pt x="360" y="1864"/>
                  </a:lnTo>
                  <a:lnTo>
                    <a:pt x="360" y="1108"/>
                  </a:lnTo>
                  <a:lnTo>
                    <a:pt x="654" y="1108"/>
                  </a:lnTo>
                  <a:lnTo>
                    <a:pt x="1201" y="1864"/>
                  </a:lnTo>
                  <a:lnTo>
                    <a:pt x="1594" y="1864"/>
                  </a:lnTo>
                  <a:close/>
                  <a:moveTo>
                    <a:pt x="360" y="319"/>
                  </a:moveTo>
                  <a:lnTo>
                    <a:pt x="687" y="319"/>
                  </a:lnTo>
                  <a:lnTo>
                    <a:pt x="687" y="319"/>
                  </a:lnTo>
                  <a:lnTo>
                    <a:pt x="767" y="325"/>
                  </a:lnTo>
                  <a:lnTo>
                    <a:pt x="834" y="338"/>
                  </a:lnTo>
                  <a:lnTo>
                    <a:pt x="881" y="365"/>
                  </a:lnTo>
                  <a:lnTo>
                    <a:pt x="914" y="398"/>
                  </a:lnTo>
                  <a:lnTo>
                    <a:pt x="914" y="398"/>
                  </a:lnTo>
                  <a:lnTo>
                    <a:pt x="941" y="431"/>
                  </a:lnTo>
                  <a:lnTo>
                    <a:pt x="961" y="464"/>
                  </a:lnTo>
                  <a:lnTo>
                    <a:pt x="974" y="511"/>
                  </a:lnTo>
                  <a:lnTo>
                    <a:pt x="974" y="557"/>
                  </a:lnTo>
                  <a:lnTo>
                    <a:pt x="974" y="557"/>
                  </a:lnTo>
                  <a:lnTo>
                    <a:pt x="974" y="597"/>
                  </a:lnTo>
                  <a:lnTo>
                    <a:pt x="961" y="637"/>
                  </a:lnTo>
                  <a:lnTo>
                    <a:pt x="941" y="677"/>
                  </a:lnTo>
                  <a:lnTo>
                    <a:pt x="914" y="710"/>
                  </a:lnTo>
                  <a:lnTo>
                    <a:pt x="914" y="710"/>
                  </a:lnTo>
                  <a:lnTo>
                    <a:pt x="881" y="743"/>
                  </a:lnTo>
                  <a:lnTo>
                    <a:pt x="834" y="763"/>
                  </a:lnTo>
                  <a:lnTo>
                    <a:pt x="767" y="783"/>
                  </a:lnTo>
                  <a:lnTo>
                    <a:pt x="687" y="783"/>
                  </a:lnTo>
                  <a:lnTo>
                    <a:pt x="360" y="783"/>
                  </a:lnTo>
                  <a:lnTo>
                    <a:pt x="360" y="3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9" name="Freeform 47"/>
            <p:cNvSpPr>
              <a:spLocks/>
            </p:cNvSpPr>
            <p:nvPr/>
          </p:nvSpPr>
          <p:spPr bwMode="auto">
            <a:xfrm>
              <a:off x="-17810163" y="1922463"/>
              <a:ext cx="1684338" cy="2959100"/>
            </a:xfrm>
            <a:custGeom>
              <a:avLst/>
              <a:gdLst>
                <a:gd name="T0" fmla="*/ 1061 w 1061"/>
                <a:gd name="T1" fmla="*/ 0 h 1864"/>
                <a:gd name="T2" fmla="*/ 667 w 1061"/>
                <a:gd name="T3" fmla="*/ 0 h 1864"/>
                <a:gd name="T4" fmla="*/ 0 w 1061"/>
                <a:gd name="T5" fmla="*/ 936 h 1864"/>
                <a:gd name="T6" fmla="*/ 667 w 1061"/>
                <a:gd name="T7" fmla="*/ 1864 h 1864"/>
                <a:gd name="T8" fmla="*/ 1061 w 1061"/>
                <a:gd name="T9" fmla="*/ 1864 h 1864"/>
                <a:gd name="T10" fmla="*/ 387 w 1061"/>
                <a:gd name="T11" fmla="*/ 936 h 1864"/>
                <a:gd name="T12" fmla="*/ 1061 w 1061"/>
                <a:gd name="T13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1" h="1864">
                  <a:moveTo>
                    <a:pt x="1061" y="0"/>
                  </a:moveTo>
                  <a:lnTo>
                    <a:pt x="667" y="0"/>
                  </a:lnTo>
                  <a:lnTo>
                    <a:pt x="0" y="936"/>
                  </a:lnTo>
                  <a:lnTo>
                    <a:pt x="667" y="1864"/>
                  </a:lnTo>
                  <a:lnTo>
                    <a:pt x="1061" y="1864"/>
                  </a:lnTo>
                  <a:lnTo>
                    <a:pt x="387" y="936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0" name="Rectangle 49"/>
            <p:cNvSpPr>
              <a:spLocks noChangeArrowheads="1"/>
            </p:cNvSpPr>
            <p:nvPr/>
          </p:nvSpPr>
          <p:spPr bwMode="auto">
            <a:xfrm>
              <a:off x="-18530888" y="1922463"/>
              <a:ext cx="392113" cy="29591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1" name="Rectangle 49"/>
            <p:cNvSpPr>
              <a:spLocks noChangeArrowheads="1"/>
            </p:cNvSpPr>
            <p:nvPr/>
          </p:nvSpPr>
          <p:spPr bwMode="auto">
            <a:xfrm>
              <a:off x="-18138775" y="1922463"/>
              <a:ext cx="328612" cy="2959100"/>
            </a:xfrm>
            <a:prstGeom prst="rect">
              <a:avLst/>
            </a:prstGeom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lin ang="16200000" scaled="0"/>
            </a:gra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</p:grpSp>
      <p:sp>
        <p:nvSpPr>
          <p:cNvPr id="62" name="TextBox 61"/>
          <p:cNvSpPr txBox="1"/>
          <p:nvPr userDrawn="1"/>
        </p:nvSpPr>
        <p:spPr>
          <a:xfrm>
            <a:off x="7872682" y="5059387"/>
            <a:ext cx="1171037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dirty="0">
                <a:solidFill>
                  <a:prstClr val="white">
                    <a:lumMod val="65000"/>
                  </a:prstClr>
                </a:solidFill>
              </a:rPr>
              <a:t>Private and Confidential</a:t>
            </a:r>
          </a:p>
        </p:txBody>
      </p:sp>
      <p:sp>
        <p:nvSpPr>
          <p:cNvPr id="63" name="Rectangle 62"/>
          <p:cNvSpPr/>
          <p:nvPr userDrawn="1"/>
        </p:nvSpPr>
        <p:spPr>
          <a:xfrm rot="16200000">
            <a:off x="4193029" y="-3428085"/>
            <a:ext cx="27432" cy="8229600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537177"/>
              </a:solidFill>
              <a:latin typeface="Arial Narrow" pitchFamily="34" charset="0"/>
            </a:endParaRPr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533083" y="5006312"/>
            <a:ext cx="0" cy="141954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36" name="Straight Connector 35"/>
          <p:cNvCxnSpPr/>
          <p:nvPr userDrawn="1"/>
        </p:nvCxnSpPr>
        <p:spPr>
          <a:xfrm>
            <a:off x="482283" y="4940019"/>
            <a:ext cx="0" cy="208246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4117255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082" y="87332"/>
            <a:ext cx="7467917" cy="734199"/>
          </a:xfrm>
        </p:spPr>
        <p:txBody>
          <a:bodyPr anchor="ctr"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9AB4E72-7858-48F1-A40D-12FF09E4BFB8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20" name="Picture 4" descr="https://sonomacounty.golocal.coop/site_images_upload/story/2011/04/21/18/JF_Wines_Logo-1.jp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135731"/>
            <a:ext cx="838200" cy="2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://www.dreamstime.com/blank-wood-sign-thumb24514654.jp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6578484" y="2489316"/>
            <a:ext cx="5148264" cy="169633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ontent Placeholder 43"/>
          <p:cNvSpPr>
            <a:spLocks noGrp="1"/>
          </p:cNvSpPr>
          <p:nvPr>
            <p:ph sz="quarter" idx="20"/>
          </p:nvPr>
        </p:nvSpPr>
        <p:spPr>
          <a:xfrm>
            <a:off x="533400" y="897731"/>
            <a:ext cx="7467600" cy="381000"/>
          </a:xfrm>
        </p:spPr>
        <p:txBody>
          <a:bodyPr/>
          <a:lstStyle>
            <a:lvl1pPr>
              <a:buFont typeface="Wingdings" pitchFamily="2" charset="2"/>
              <a:buChar char="Ø"/>
              <a:defRPr sz="1200" i="1">
                <a:latin typeface="+mj-lt"/>
              </a:defRPr>
            </a:lvl1pPr>
            <a:lvl2pPr>
              <a:defRPr sz="1200" i="1">
                <a:latin typeface="+mj-lt"/>
              </a:defRPr>
            </a:lvl2pPr>
            <a:lvl3pPr>
              <a:defRPr sz="1200" i="1">
                <a:latin typeface="+mj-lt"/>
              </a:defRPr>
            </a:lvl3pPr>
            <a:lvl4pPr>
              <a:defRPr sz="1200" i="1">
                <a:latin typeface="+mj-lt"/>
              </a:defRPr>
            </a:lvl4pPr>
            <a:lvl5pPr>
              <a:defRPr sz="12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sz="quarter" idx="21"/>
          </p:nvPr>
        </p:nvSpPr>
        <p:spPr>
          <a:xfrm rot="16200000">
            <a:off x="-1466850" y="2821781"/>
            <a:ext cx="3467100" cy="381000"/>
          </a:xfrm>
        </p:spPr>
        <p:txBody>
          <a:bodyPr/>
          <a:lstStyle>
            <a:lvl1pPr algn="ctr">
              <a:defRPr sz="2400"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7842832" y="4939990"/>
            <a:ext cx="1173567" cy="93382"/>
            <a:chOff x="-18530888" y="942975"/>
            <a:chExt cx="50082451" cy="3981451"/>
          </a:xfrm>
        </p:grpSpPr>
        <p:sp>
          <p:nvSpPr>
            <p:cNvPr id="34" name="AutoShape 27"/>
            <p:cNvSpPr>
              <a:spLocks noChangeAspect="1" noChangeArrowheads="1" noTextEdit="1"/>
            </p:cNvSpPr>
            <p:nvPr/>
          </p:nvSpPr>
          <p:spPr bwMode="auto">
            <a:xfrm>
              <a:off x="-18530888" y="942975"/>
              <a:ext cx="50082451" cy="398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0" name="Freeform 29"/>
            <p:cNvSpPr>
              <a:spLocks/>
            </p:cNvSpPr>
            <p:nvPr/>
          </p:nvSpPr>
          <p:spPr bwMode="auto">
            <a:xfrm>
              <a:off x="-1614488" y="1922463"/>
              <a:ext cx="2881313" cy="2959100"/>
            </a:xfrm>
            <a:custGeom>
              <a:avLst/>
              <a:gdLst>
                <a:gd name="T0" fmla="*/ 1001 w 1815"/>
                <a:gd name="T1" fmla="*/ 1466 h 1864"/>
                <a:gd name="T2" fmla="*/ 814 w 1815"/>
                <a:gd name="T3" fmla="*/ 1466 h 1864"/>
                <a:gd name="T4" fmla="*/ 267 w 1815"/>
                <a:gd name="T5" fmla="*/ 610 h 1864"/>
                <a:gd name="T6" fmla="*/ 267 w 1815"/>
                <a:gd name="T7" fmla="*/ 1864 h 1864"/>
                <a:gd name="T8" fmla="*/ 0 w 1815"/>
                <a:gd name="T9" fmla="*/ 1864 h 1864"/>
                <a:gd name="T10" fmla="*/ 0 w 1815"/>
                <a:gd name="T11" fmla="*/ 0 h 1864"/>
                <a:gd name="T12" fmla="*/ 187 w 1815"/>
                <a:gd name="T13" fmla="*/ 0 h 1864"/>
                <a:gd name="T14" fmla="*/ 908 w 1815"/>
                <a:gd name="T15" fmla="*/ 1135 h 1864"/>
                <a:gd name="T16" fmla="*/ 1628 w 1815"/>
                <a:gd name="T17" fmla="*/ 0 h 1864"/>
                <a:gd name="T18" fmla="*/ 1815 w 1815"/>
                <a:gd name="T19" fmla="*/ 0 h 1864"/>
                <a:gd name="T20" fmla="*/ 1815 w 1815"/>
                <a:gd name="T21" fmla="*/ 1864 h 1864"/>
                <a:gd name="T22" fmla="*/ 1548 w 1815"/>
                <a:gd name="T23" fmla="*/ 1864 h 1864"/>
                <a:gd name="T24" fmla="*/ 1548 w 1815"/>
                <a:gd name="T25" fmla="*/ 610 h 1864"/>
                <a:gd name="T26" fmla="*/ 1001 w 1815"/>
                <a:gd name="T27" fmla="*/ 1466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5" h="1864">
                  <a:moveTo>
                    <a:pt x="1001" y="1466"/>
                  </a:moveTo>
                  <a:lnTo>
                    <a:pt x="814" y="1466"/>
                  </a:lnTo>
                  <a:lnTo>
                    <a:pt x="267" y="610"/>
                  </a:lnTo>
                  <a:lnTo>
                    <a:pt x="267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187" y="0"/>
                  </a:lnTo>
                  <a:lnTo>
                    <a:pt x="908" y="1135"/>
                  </a:lnTo>
                  <a:lnTo>
                    <a:pt x="1628" y="0"/>
                  </a:lnTo>
                  <a:lnTo>
                    <a:pt x="1815" y="0"/>
                  </a:lnTo>
                  <a:lnTo>
                    <a:pt x="1815" y="1864"/>
                  </a:lnTo>
                  <a:lnTo>
                    <a:pt x="1548" y="1864"/>
                  </a:lnTo>
                  <a:lnTo>
                    <a:pt x="1548" y="610"/>
                  </a:lnTo>
                  <a:lnTo>
                    <a:pt x="1001" y="1466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" name="Freeform 30"/>
            <p:cNvSpPr>
              <a:spLocks noEditPoints="1"/>
            </p:cNvSpPr>
            <p:nvPr/>
          </p:nvSpPr>
          <p:spPr bwMode="auto">
            <a:xfrm>
              <a:off x="8523288" y="1922463"/>
              <a:ext cx="2763838" cy="2959100"/>
            </a:xfrm>
            <a:custGeom>
              <a:avLst/>
              <a:gdLst>
                <a:gd name="T0" fmla="*/ 1261 w 1741"/>
                <a:gd name="T1" fmla="*/ 1387 h 1864"/>
                <a:gd name="T2" fmla="*/ 474 w 1741"/>
                <a:gd name="T3" fmla="*/ 1387 h 1864"/>
                <a:gd name="T4" fmla="*/ 280 w 1741"/>
                <a:gd name="T5" fmla="*/ 1864 h 1864"/>
                <a:gd name="T6" fmla="*/ 0 w 1741"/>
                <a:gd name="T7" fmla="*/ 1864 h 1864"/>
                <a:gd name="T8" fmla="*/ 774 w 1741"/>
                <a:gd name="T9" fmla="*/ 0 h 1864"/>
                <a:gd name="T10" fmla="*/ 967 w 1741"/>
                <a:gd name="T11" fmla="*/ 0 h 1864"/>
                <a:gd name="T12" fmla="*/ 1741 w 1741"/>
                <a:gd name="T13" fmla="*/ 1864 h 1864"/>
                <a:gd name="T14" fmla="*/ 1461 w 1741"/>
                <a:gd name="T15" fmla="*/ 1864 h 1864"/>
                <a:gd name="T16" fmla="*/ 1261 w 1741"/>
                <a:gd name="T17" fmla="*/ 1387 h 1864"/>
                <a:gd name="T18" fmla="*/ 580 w 1741"/>
                <a:gd name="T19" fmla="*/ 1135 h 1864"/>
                <a:gd name="T20" fmla="*/ 1161 w 1741"/>
                <a:gd name="T21" fmla="*/ 1135 h 1864"/>
                <a:gd name="T22" fmla="*/ 874 w 1741"/>
                <a:gd name="T23" fmla="*/ 438 h 1864"/>
                <a:gd name="T24" fmla="*/ 580 w 1741"/>
                <a:gd name="T25" fmla="*/ 1135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41" h="1864">
                  <a:moveTo>
                    <a:pt x="1261" y="1387"/>
                  </a:moveTo>
                  <a:lnTo>
                    <a:pt x="474" y="1387"/>
                  </a:lnTo>
                  <a:lnTo>
                    <a:pt x="280" y="1864"/>
                  </a:lnTo>
                  <a:lnTo>
                    <a:pt x="0" y="1864"/>
                  </a:lnTo>
                  <a:lnTo>
                    <a:pt x="774" y="0"/>
                  </a:lnTo>
                  <a:lnTo>
                    <a:pt x="967" y="0"/>
                  </a:lnTo>
                  <a:lnTo>
                    <a:pt x="1741" y="1864"/>
                  </a:lnTo>
                  <a:lnTo>
                    <a:pt x="1461" y="1864"/>
                  </a:lnTo>
                  <a:lnTo>
                    <a:pt x="1261" y="1387"/>
                  </a:lnTo>
                  <a:close/>
                  <a:moveTo>
                    <a:pt x="580" y="1135"/>
                  </a:moveTo>
                  <a:lnTo>
                    <a:pt x="1161" y="1135"/>
                  </a:lnTo>
                  <a:lnTo>
                    <a:pt x="874" y="438"/>
                  </a:lnTo>
                  <a:lnTo>
                    <a:pt x="580" y="1135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2" name="Freeform 31"/>
            <p:cNvSpPr>
              <a:spLocks noEditPoints="1"/>
            </p:cNvSpPr>
            <p:nvPr/>
          </p:nvSpPr>
          <p:spPr bwMode="auto">
            <a:xfrm>
              <a:off x="14095413" y="1922463"/>
              <a:ext cx="2498725" cy="2959100"/>
            </a:xfrm>
            <a:custGeom>
              <a:avLst/>
              <a:gdLst>
                <a:gd name="T0" fmla="*/ 0 w 1574"/>
                <a:gd name="T1" fmla="*/ 0 h 1864"/>
                <a:gd name="T2" fmla="*/ 560 w 1574"/>
                <a:gd name="T3" fmla="*/ 0 h 1864"/>
                <a:gd name="T4" fmla="*/ 760 w 1574"/>
                <a:gd name="T5" fmla="*/ 13 h 1864"/>
                <a:gd name="T6" fmla="*/ 934 w 1574"/>
                <a:gd name="T7" fmla="*/ 46 h 1864"/>
                <a:gd name="T8" fmla="*/ 1074 w 1574"/>
                <a:gd name="T9" fmla="*/ 100 h 1864"/>
                <a:gd name="T10" fmla="*/ 1201 w 1574"/>
                <a:gd name="T11" fmla="*/ 179 h 1864"/>
                <a:gd name="T12" fmla="*/ 1281 w 1574"/>
                <a:gd name="T13" fmla="*/ 246 h 1864"/>
                <a:gd name="T14" fmla="*/ 1421 w 1574"/>
                <a:gd name="T15" fmla="*/ 411 h 1864"/>
                <a:gd name="T16" fmla="*/ 1514 w 1574"/>
                <a:gd name="T17" fmla="*/ 604 h 1864"/>
                <a:gd name="T18" fmla="*/ 1568 w 1574"/>
                <a:gd name="T19" fmla="*/ 816 h 1864"/>
                <a:gd name="T20" fmla="*/ 1574 w 1574"/>
                <a:gd name="T21" fmla="*/ 936 h 1864"/>
                <a:gd name="T22" fmla="*/ 1548 w 1574"/>
                <a:gd name="T23" fmla="*/ 1155 h 1864"/>
                <a:gd name="T24" fmla="*/ 1474 w 1574"/>
                <a:gd name="T25" fmla="*/ 1360 h 1864"/>
                <a:gd name="T26" fmla="*/ 1361 w 1574"/>
                <a:gd name="T27" fmla="*/ 1539 h 1864"/>
                <a:gd name="T28" fmla="*/ 1201 w 1574"/>
                <a:gd name="T29" fmla="*/ 1685 h 1864"/>
                <a:gd name="T30" fmla="*/ 1141 w 1574"/>
                <a:gd name="T31" fmla="*/ 1725 h 1864"/>
                <a:gd name="T32" fmla="*/ 1007 w 1574"/>
                <a:gd name="T33" fmla="*/ 1791 h 1864"/>
                <a:gd name="T34" fmla="*/ 854 w 1574"/>
                <a:gd name="T35" fmla="*/ 1838 h 1864"/>
                <a:gd name="T36" fmla="*/ 667 w 1574"/>
                <a:gd name="T37" fmla="*/ 1858 h 1864"/>
                <a:gd name="T38" fmla="*/ 0 w 1574"/>
                <a:gd name="T39" fmla="*/ 1864 h 1864"/>
                <a:gd name="T40" fmla="*/ 1081 w 1574"/>
                <a:gd name="T41" fmla="*/ 411 h 1864"/>
                <a:gd name="T42" fmla="*/ 980 w 1574"/>
                <a:gd name="T43" fmla="*/ 345 h 1864"/>
                <a:gd name="T44" fmla="*/ 867 w 1574"/>
                <a:gd name="T45" fmla="*/ 292 h 1864"/>
                <a:gd name="T46" fmla="*/ 720 w 1574"/>
                <a:gd name="T47" fmla="*/ 265 h 1864"/>
                <a:gd name="T48" fmla="*/ 547 w 1574"/>
                <a:gd name="T49" fmla="*/ 252 h 1864"/>
                <a:gd name="T50" fmla="*/ 266 w 1574"/>
                <a:gd name="T51" fmla="*/ 1612 h 1864"/>
                <a:gd name="T52" fmla="*/ 547 w 1574"/>
                <a:gd name="T53" fmla="*/ 1612 h 1864"/>
                <a:gd name="T54" fmla="*/ 720 w 1574"/>
                <a:gd name="T55" fmla="*/ 1599 h 1864"/>
                <a:gd name="T56" fmla="*/ 867 w 1574"/>
                <a:gd name="T57" fmla="*/ 1573 h 1864"/>
                <a:gd name="T58" fmla="*/ 980 w 1574"/>
                <a:gd name="T59" fmla="*/ 1519 h 1864"/>
                <a:gd name="T60" fmla="*/ 1081 w 1574"/>
                <a:gd name="T61" fmla="*/ 1453 h 1864"/>
                <a:gd name="T62" fmla="*/ 1127 w 1574"/>
                <a:gd name="T63" fmla="*/ 1407 h 1864"/>
                <a:gd name="T64" fmla="*/ 1214 w 1574"/>
                <a:gd name="T65" fmla="*/ 1287 h 1864"/>
                <a:gd name="T66" fmla="*/ 1274 w 1574"/>
                <a:gd name="T67" fmla="*/ 1155 h 1864"/>
                <a:gd name="T68" fmla="*/ 1301 w 1574"/>
                <a:gd name="T69" fmla="*/ 1009 h 1864"/>
                <a:gd name="T70" fmla="*/ 1307 w 1574"/>
                <a:gd name="T71" fmla="*/ 936 h 1864"/>
                <a:gd name="T72" fmla="*/ 1294 w 1574"/>
                <a:gd name="T73" fmla="*/ 783 h 1864"/>
                <a:gd name="T74" fmla="*/ 1247 w 1574"/>
                <a:gd name="T75" fmla="*/ 644 h 1864"/>
                <a:gd name="T76" fmla="*/ 1174 w 1574"/>
                <a:gd name="T77" fmla="*/ 518 h 1864"/>
                <a:gd name="T78" fmla="*/ 1081 w 1574"/>
                <a:gd name="T79" fmla="*/ 41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74" h="1864">
                  <a:moveTo>
                    <a:pt x="0" y="1864"/>
                  </a:moveTo>
                  <a:lnTo>
                    <a:pt x="0" y="0"/>
                  </a:lnTo>
                  <a:lnTo>
                    <a:pt x="560" y="0"/>
                  </a:lnTo>
                  <a:lnTo>
                    <a:pt x="560" y="0"/>
                  </a:lnTo>
                  <a:lnTo>
                    <a:pt x="667" y="7"/>
                  </a:lnTo>
                  <a:lnTo>
                    <a:pt x="760" y="13"/>
                  </a:lnTo>
                  <a:lnTo>
                    <a:pt x="854" y="27"/>
                  </a:lnTo>
                  <a:lnTo>
                    <a:pt x="934" y="46"/>
                  </a:lnTo>
                  <a:lnTo>
                    <a:pt x="1007" y="73"/>
                  </a:lnTo>
                  <a:lnTo>
                    <a:pt x="1074" y="100"/>
                  </a:lnTo>
                  <a:lnTo>
                    <a:pt x="1141" y="139"/>
                  </a:lnTo>
                  <a:lnTo>
                    <a:pt x="1201" y="179"/>
                  </a:lnTo>
                  <a:lnTo>
                    <a:pt x="1201" y="179"/>
                  </a:lnTo>
                  <a:lnTo>
                    <a:pt x="1281" y="246"/>
                  </a:lnTo>
                  <a:lnTo>
                    <a:pt x="1354" y="325"/>
                  </a:lnTo>
                  <a:lnTo>
                    <a:pt x="1421" y="411"/>
                  </a:lnTo>
                  <a:lnTo>
                    <a:pt x="1474" y="504"/>
                  </a:lnTo>
                  <a:lnTo>
                    <a:pt x="1514" y="604"/>
                  </a:lnTo>
                  <a:lnTo>
                    <a:pt x="1548" y="710"/>
                  </a:lnTo>
                  <a:lnTo>
                    <a:pt x="1568" y="816"/>
                  </a:lnTo>
                  <a:lnTo>
                    <a:pt x="1574" y="936"/>
                  </a:lnTo>
                  <a:lnTo>
                    <a:pt x="1574" y="936"/>
                  </a:lnTo>
                  <a:lnTo>
                    <a:pt x="1568" y="1048"/>
                  </a:lnTo>
                  <a:lnTo>
                    <a:pt x="1548" y="1155"/>
                  </a:lnTo>
                  <a:lnTo>
                    <a:pt x="1514" y="1261"/>
                  </a:lnTo>
                  <a:lnTo>
                    <a:pt x="1474" y="1360"/>
                  </a:lnTo>
                  <a:lnTo>
                    <a:pt x="1421" y="1453"/>
                  </a:lnTo>
                  <a:lnTo>
                    <a:pt x="1361" y="1539"/>
                  </a:lnTo>
                  <a:lnTo>
                    <a:pt x="1287" y="1619"/>
                  </a:lnTo>
                  <a:lnTo>
                    <a:pt x="1201" y="1685"/>
                  </a:lnTo>
                  <a:lnTo>
                    <a:pt x="1201" y="1685"/>
                  </a:lnTo>
                  <a:lnTo>
                    <a:pt x="1141" y="1725"/>
                  </a:lnTo>
                  <a:lnTo>
                    <a:pt x="1081" y="1765"/>
                  </a:lnTo>
                  <a:lnTo>
                    <a:pt x="1007" y="1791"/>
                  </a:lnTo>
                  <a:lnTo>
                    <a:pt x="934" y="1818"/>
                  </a:lnTo>
                  <a:lnTo>
                    <a:pt x="854" y="1838"/>
                  </a:lnTo>
                  <a:lnTo>
                    <a:pt x="760" y="1851"/>
                  </a:lnTo>
                  <a:lnTo>
                    <a:pt x="667" y="1858"/>
                  </a:lnTo>
                  <a:lnTo>
                    <a:pt x="560" y="1864"/>
                  </a:lnTo>
                  <a:lnTo>
                    <a:pt x="0" y="1864"/>
                  </a:lnTo>
                  <a:close/>
                  <a:moveTo>
                    <a:pt x="1081" y="411"/>
                  </a:moveTo>
                  <a:lnTo>
                    <a:pt x="1081" y="411"/>
                  </a:lnTo>
                  <a:lnTo>
                    <a:pt x="1034" y="378"/>
                  </a:lnTo>
                  <a:lnTo>
                    <a:pt x="980" y="345"/>
                  </a:lnTo>
                  <a:lnTo>
                    <a:pt x="927" y="319"/>
                  </a:lnTo>
                  <a:lnTo>
                    <a:pt x="867" y="292"/>
                  </a:lnTo>
                  <a:lnTo>
                    <a:pt x="800" y="279"/>
                  </a:lnTo>
                  <a:lnTo>
                    <a:pt x="720" y="265"/>
                  </a:lnTo>
                  <a:lnTo>
                    <a:pt x="640" y="259"/>
                  </a:lnTo>
                  <a:lnTo>
                    <a:pt x="547" y="252"/>
                  </a:lnTo>
                  <a:lnTo>
                    <a:pt x="266" y="252"/>
                  </a:lnTo>
                  <a:lnTo>
                    <a:pt x="266" y="1612"/>
                  </a:lnTo>
                  <a:lnTo>
                    <a:pt x="547" y="1612"/>
                  </a:lnTo>
                  <a:lnTo>
                    <a:pt x="547" y="1612"/>
                  </a:lnTo>
                  <a:lnTo>
                    <a:pt x="640" y="1606"/>
                  </a:lnTo>
                  <a:lnTo>
                    <a:pt x="720" y="1599"/>
                  </a:lnTo>
                  <a:lnTo>
                    <a:pt x="800" y="1586"/>
                  </a:lnTo>
                  <a:lnTo>
                    <a:pt x="867" y="1573"/>
                  </a:lnTo>
                  <a:lnTo>
                    <a:pt x="927" y="1546"/>
                  </a:lnTo>
                  <a:lnTo>
                    <a:pt x="980" y="1519"/>
                  </a:lnTo>
                  <a:lnTo>
                    <a:pt x="1034" y="1493"/>
                  </a:lnTo>
                  <a:lnTo>
                    <a:pt x="1081" y="1453"/>
                  </a:lnTo>
                  <a:lnTo>
                    <a:pt x="1081" y="1453"/>
                  </a:lnTo>
                  <a:lnTo>
                    <a:pt x="1127" y="1407"/>
                  </a:lnTo>
                  <a:lnTo>
                    <a:pt x="1174" y="1347"/>
                  </a:lnTo>
                  <a:lnTo>
                    <a:pt x="1214" y="1287"/>
                  </a:lnTo>
                  <a:lnTo>
                    <a:pt x="1247" y="1221"/>
                  </a:lnTo>
                  <a:lnTo>
                    <a:pt x="1274" y="1155"/>
                  </a:lnTo>
                  <a:lnTo>
                    <a:pt x="1294" y="1082"/>
                  </a:lnTo>
                  <a:lnTo>
                    <a:pt x="1301" y="1009"/>
                  </a:lnTo>
                  <a:lnTo>
                    <a:pt x="1307" y="936"/>
                  </a:lnTo>
                  <a:lnTo>
                    <a:pt x="1307" y="936"/>
                  </a:lnTo>
                  <a:lnTo>
                    <a:pt x="1301" y="856"/>
                  </a:lnTo>
                  <a:lnTo>
                    <a:pt x="1294" y="783"/>
                  </a:lnTo>
                  <a:lnTo>
                    <a:pt x="1274" y="710"/>
                  </a:lnTo>
                  <a:lnTo>
                    <a:pt x="1247" y="644"/>
                  </a:lnTo>
                  <a:lnTo>
                    <a:pt x="1214" y="577"/>
                  </a:lnTo>
                  <a:lnTo>
                    <a:pt x="1174" y="518"/>
                  </a:lnTo>
                  <a:lnTo>
                    <a:pt x="1127" y="458"/>
                  </a:lnTo>
                  <a:lnTo>
                    <a:pt x="1081" y="411"/>
                  </a:lnTo>
                  <a:lnTo>
                    <a:pt x="1081" y="411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3" name="Freeform 32"/>
            <p:cNvSpPr>
              <a:spLocks noEditPoints="1"/>
            </p:cNvSpPr>
            <p:nvPr/>
          </p:nvSpPr>
          <p:spPr bwMode="auto">
            <a:xfrm>
              <a:off x="21531263" y="1890713"/>
              <a:ext cx="2965450" cy="3033713"/>
            </a:xfrm>
            <a:custGeom>
              <a:avLst/>
              <a:gdLst>
                <a:gd name="T0" fmla="*/ 1027 w 1868"/>
                <a:gd name="T1" fmla="*/ 7 h 1911"/>
                <a:gd name="T2" fmla="*/ 1301 w 1868"/>
                <a:gd name="T3" fmla="*/ 73 h 1911"/>
                <a:gd name="T4" fmla="*/ 1534 w 1868"/>
                <a:gd name="T5" fmla="*/ 212 h 1911"/>
                <a:gd name="T6" fmla="*/ 1708 w 1868"/>
                <a:gd name="T7" fmla="*/ 418 h 1911"/>
                <a:gd name="T8" fmla="*/ 1828 w 1868"/>
                <a:gd name="T9" fmla="*/ 664 h 1911"/>
                <a:gd name="T10" fmla="*/ 1868 w 1868"/>
                <a:gd name="T11" fmla="*/ 956 h 1911"/>
                <a:gd name="T12" fmla="*/ 1848 w 1868"/>
                <a:gd name="T13" fmla="*/ 1155 h 1911"/>
                <a:gd name="T14" fmla="*/ 1755 w 1868"/>
                <a:gd name="T15" fmla="*/ 1413 h 1911"/>
                <a:gd name="T16" fmla="*/ 1594 w 1868"/>
                <a:gd name="T17" fmla="*/ 1632 h 1911"/>
                <a:gd name="T18" fmla="*/ 1381 w 1868"/>
                <a:gd name="T19" fmla="*/ 1798 h 1911"/>
                <a:gd name="T20" fmla="*/ 1127 w 1868"/>
                <a:gd name="T21" fmla="*/ 1891 h 1911"/>
                <a:gd name="T22" fmla="*/ 934 w 1868"/>
                <a:gd name="T23" fmla="*/ 1911 h 1911"/>
                <a:gd name="T24" fmla="*/ 647 w 1868"/>
                <a:gd name="T25" fmla="*/ 1871 h 1911"/>
                <a:gd name="T26" fmla="*/ 407 w 1868"/>
                <a:gd name="T27" fmla="*/ 1752 h 1911"/>
                <a:gd name="T28" fmla="*/ 207 w 1868"/>
                <a:gd name="T29" fmla="*/ 1566 h 1911"/>
                <a:gd name="T30" fmla="*/ 73 w 1868"/>
                <a:gd name="T31" fmla="*/ 1334 h 1911"/>
                <a:gd name="T32" fmla="*/ 6 w 1868"/>
                <a:gd name="T33" fmla="*/ 1055 h 1911"/>
                <a:gd name="T34" fmla="*/ 6 w 1868"/>
                <a:gd name="T35" fmla="*/ 856 h 1911"/>
                <a:gd name="T36" fmla="*/ 73 w 1868"/>
                <a:gd name="T37" fmla="*/ 577 h 1911"/>
                <a:gd name="T38" fmla="*/ 207 w 1868"/>
                <a:gd name="T39" fmla="*/ 345 h 1911"/>
                <a:gd name="T40" fmla="*/ 407 w 1868"/>
                <a:gd name="T41" fmla="*/ 159 h 1911"/>
                <a:gd name="T42" fmla="*/ 647 w 1868"/>
                <a:gd name="T43" fmla="*/ 40 h 1911"/>
                <a:gd name="T44" fmla="*/ 934 w 1868"/>
                <a:gd name="T45" fmla="*/ 0 h 1911"/>
                <a:gd name="T46" fmla="*/ 934 w 1868"/>
                <a:gd name="T47" fmla="*/ 1659 h 1911"/>
                <a:gd name="T48" fmla="*/ 1134 w 1868"/>
                <a:gd name="T49" fmla="*/ 1626 h 1911"/>
                <a:gd name="T50" fmla="*/ 1314 w 1868"/>
                <a:gd name="T51" fmla="*/ 1539 h 1911"/>
                <a:gd name="T52" fmla="*/ 1454 w 1868"/>
                <a:gd name="T53" fmla="*/ 1407 h 1911"/>
                <a:gd name="T54" fmla="*/ 1548 w 1868"/>
                <a:gd name="T55" fmla="*/ 1234 h 1911"/>
                <a:gd name="T56" fmla="*/ 1594 w 1868"/>
                <a:gd name="T57" fmla="*/ 1029 h 1911"/>
                <a:gd name="T58" fmla="*/ 1594 w 1868"/>
                <a:gd name="T59" fmla="*/ 883 h 1911"/>
                <a:gd name="T60" fmla="*/ 1548 w 1868"/>
                <a:gd name="T61" fmla="*/ 677 h 1911"/>
                <a:gd name="T62" fmla="*/ 1454 w 1868"/>
                <a:gd name="T63" fmla="*/ 504 h 1911"/>
                <a:gd name="T64" fmla="*/ 1314 w 1868"/>
                <a:gd name="T65" fmla="*/ 372 h 1911"/>
                <a:gd name="T66" fmla="*/ 1134 w 1868"/>
                <a:gd name="T67" fmla="*/ 285 h 1911"/>
                <a:gd name="T68" fmla="*/ 934 w 1868"/>
                <a:gd name="T69" fmla="*/ 252 h 1911"/>
                <a:gd name="T70" fmla="*/ 794 w 1868"/>
                <a:gd name="T71" fmla="*/ 266 h 1911"/>
                <a:gd name="T72" fmla="*/ 607 w 1868"/>
                <a:gd name="T73" fmla="*/ 332 h 1911"/>
                <a:gd name="T74" fmla="*/ 453 w 1868"/>
                <a:gd name="T75" fmla="*/ 451 h 1911"/>
                <a:gd name="T76" fmla="*/ 340 w 1868"/>
                <a:gd name="T77" fmla="*/ 617 h 1911"/>
                <a:gd name="T78" fmla="*/ 280 w 1868"/>
                <a:gd name="T79" fmla="*/ 810 h 1911"/>
                <a:gd name="T80" fmla="*/ 267 w 1868"/>
                <a:gd name="T81" fmla="*/ 956 h 1911"/>
                <a:gd name="T82" fmla="*/ 293 w 1868"/>
                <a:gd name="T83" fmla="*/ 1168 h 1911"/>
                <a:gd name="T84" fmla="*/ 373 w 1868"/>
                <a:gd name="T85" fmla="*/ 1354 h 1911"/>
                <a:gd name="T86" fmla="*/ 500 w 1868"/>
                <a:gd name="T87" fmla="*/ 1500 h 1911"/>
                <a:gd name="T88" fmla="*/ 667 w 1868"/>
                <a:gd name="T89" fmla="*/ 1606 h 1911"/>
                <a:gd name="T90" fmla="*/ 860 w 1868"/>
                <a:gd name="T91" fmla="*/ 1652 h 1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68" h="1911">
                  <a:moveTo>
                    <a:pt x="934" y="0"/>
                  </a:moveTo>
                  <a:lnTo>
                    <a:pt x="934" y="0"/>
                  </a:lnTo>
                  <a:lnTo>
                    <a:pt x="1027" y="7"/>
                  </a:lnTo>
                  <a:lnTo>
                    <a:pt x="1127" y="20"/>
                  </a:lnTo>
                  <a:lnTo>
                    <a:pt x="1214" y="40"/>
                  </a:lnTo>
                  <a:lnTo>
                    <a:pt x="1301" y="73"/>
                  </a:lnTo>
                  <a:lnTo>
                    <a:pt x="1381" y="113"/>
                  </a:lnTo>
                  <a:lnTo>
                    <a:pt x="1461" y="159"/>
                  </a:lnTo>
                  <a:lnTo>
                    <a:pt x="1534" y="212"/>
                  </a:lnTo>
                  <a:lnTo>
                    <a:pt x="1594" y="272"/>
                  </a:lnTo>
                  <a:lnTo>
                    <a:pt x="1655" y="345"/>
                  </a:lnTo>
                  <a:lnTo>
                    <a:pt x="1708" y="418"/>
                  </a:lnTo>
                  <a:lnTo>
                    <a:pt x="1755" y="491"/>
                  </a:lnTo>
                  <a:lnTo>
                    <a:pt x="1795" y="577"/>
                  </a:lnTo>
                  <a:lnTo>
                    <a:pt x="1828" y="664"/>
                  </a:lnTo>
                  <a:lnTo>
                    <a:pt x="1848" y="757"/>
                  </a:lnTo>
                  <a:lnTo>
                    <a:pt x="1861" y="856"/>
                  </a:lnTo>
                  <a:lnTo>
                    <a:pt x="1868" y="956"/>
                  </a:lnTo>
                  <a:lnTo>
                    <a:pt x="1868" y="956"/>
                  </a:lnTo>
                  <a:lnTo>
                    <a:pt x="1861" y="1055"/>
                  </a:lnTo>
                  <a:lnTo>
                    <a:pt x="1848" y="1155"/>
                  </a:lnTo>
                  <a:lnTo>
                    <a:pt x="1828" y="1241"/>
                  </a:lnTo>
                  <a:lnTo>
                    <a:pt x="1795" y="1334"/>
                  </a:lnTo>
                  <a:lnTo>
                    <a:pt x="1755" y="1413"/>
                  </a:lnTo>
                  <a:lnTo>
                    <a:pt x="1708" y="1493"/>
                  </a:lnTo>
                  <a:lnTo>
                    <a:pt x="1655" y="1566"/>
                  </a:lnTo>
                  <a:lnTo>
                    <a:pt x="1594" y="1632"/>
                  </a:lnTo>
                  <a:lnTo>
                    <a:pt x="1534" y="1699"/>
                  </a:lnTo>
                  <a:lnTo>
                    <a:pt x="1461" y="1752"/>
                  </a:lnTo>
                  <a:lnTo>
                    <a:pt x="1381" y="1798"/>
                  </a:lnTo>
                  <a:lnTo>
                    <a:pt x="1301" y="1838"/>
                  </a:lnTo>
                  <a:lnTo>
                    <a:pt x="1214" y="1871"/>
                  </a:lnTo>
                  <a:lnTo>
                    <a:pt x="1127" y="1891"/>
                  </a:lnTo>
                  <a:lnTo>
                    <a:pt x="1027" y="1904"/>
                  </a:lnTo>
                  <a:lnTo>
                    <a:pt x="934" y="1911"/>
                  </a:lnTo>
                  <a:lnTo>
                    <a:pt x="934" y="1911"/>
                  </a:lnTo>
                  <a:lnTo>
                    <a:pt x="834" y="1904"/>
                  </a:lnTo>
                  <a:lnTo>
                    <a:pt x="740" y="1891"/>
                  </a:lnTo>
                  <a:lnTo>
                    <a:pt x="647" y="1871"/>
                  </a:lnTo>
                  <a:lnTo>
                    <a:pt x="567" y="1838"/>
                  </a:lnTo>
                  <a:lnTo>
                    <a:pt x="480" y="1798"/>
                  </a:lnTo>
                  <a:lnTo>
                    <a:pt x="407" y="1752"/>
                  </a:lnTo>
                  <a:lnTo>
                    <a:pt x="333" y="1699"/>
                  </a:lnTo>
                  <a:lnTo>
                    <a:pt x="267" y="1632"/>
                  </a:lnTo>
                  <a:lnTo>
                    <a:pt x="207" y="1566"/>
                  </a:lnTo>
                  <a:lnTo>
                    <a:pt x="153" y="1493"/>
                  </a:lnTo>
                  <a:lnTo>
                    <a:pt x="106" y="1413"/>
                  </a:lnTo>
                  <a:lnTo>
                    <a:pt x="73" y="1334"/>
                  </a:lnTo>
                  <a:lnTo>
                    <a:pt x="40" y="1241"/>
                  </a:lnTo>
                  <a:lnTo>
                    <a:pt x="20" y="1155"/>
                  </a:lnTo>
                  <a:lnTo>
                    <a:pt x="6" y="1055"/>
                  </a:lnTo>
                  <a:lnTo>
                    <a:pt x="0" y="956"/>
                  </a:lnTo>
                  <a:lnTo>
                    <a:pt x="0" y="956"/>
                  </a:lnTo>
                  <a:lnTo>
                    <a:pt x="6" y="856"/>
                  </a:lnTo>
                  <a:lnTo>
                    <a:pt x="20" y="757"/>
                  </a:lnTo>
                  <a:lnTo>
                    <a:pt x="40" y="664"/>
                  </a:lnTo>
                  <a:lnTo>
                    <a:pt x="73" y="577"/>
                  </a:lnTo>
                  <a:lnTo>
                    <a:pt x="106" y="491"/>
                  </a:lnTo>
                  <a:lnTo>
                    <a:pt x="153" y="418"/>
                  </a:lnTo>
                  <a:lnTo>
                    <a:pt x="207" y="345"/>
                  </a:lnTo>
                  <a:lnTo>
                    <a:pt x="267" y="272"/>
                  </a:lnTo>
                  <a:lnTo>
                    <a:pt x="333" y="212"/>
                  </a:lnTo>
                  <a:lnTo>
                    <a:pt x="407" y="159"/>
                  </a:lnTo>
                  <a:lnTo>
                    <a:pt x="480" y="113"/>
                  </a:lnTo>
                  <a:lnTo>
                    <a:pt x="567" y="73"/>
                  </a:lnTo>
                  <a:lnTo>
                    <a:pt x="647" y="40"/>
                  </a:lnTo>
                  <a:lnTo>
                    <a:pt x="740" y="20"/>
                  </a:lnTo>
                  <a:lnTo>
                    <a:pt x="834" y="7"/>
                  </a:lnTo>
                  <a:lnTo>
                    <a:pt x="934" y="0"/>
                  </a:lnTo>
                  <a:lnTo>
                    <a:pt x="934" y="0"/>
                  </a:lnTo>
                  <a:close/>
                  <a:moveTo>
                    <a:pt x="934" y="1659"/>
                  </a:moveTo>
                  <a:lnTo>
                    <a:pt x="934" y="1659"/>
                  </a:lnTo>
                  <a:lnTo>
                    <a:pt x="1001" y="1652"/>
                  </a:lnTo>
                  <a:lnTo>
                    <a:pt x="1067" y="1646"/>
                  </a:lnTo>
                  <a:lnTo>
                    <a:pt x="1134" y="1626"/>
                  </a:lnTo>
                  <a:lnTo>
                    <a:pt x="1201" y="1606"/>
                  </a:lnTo>
                  <a:lnTo>
                    <a:pt x="1254" y="1579"/>
                  </a:lnTo>
                  <a:lnTo>
                    <a:pt x="1314" y="1539"/>
                  </a:lnTo>
                  <a:lnTo>
                    <a:pt x="1361" y="1500"/>
                  </a:lnTo>
                  <a:lnTo>
                    <a:pt x="1408" y="1460"/>
                  </a:lnTo>
                  <a:lnTo>
                    <a:pt x="1454" y="1407"/>
                  </a:lnTo>
                  <a:lnTo>
                    <a:pt x="1488" y="1354"/>
                  </a:lnTo>
                  <a:lnTo>
                    <a:pt x="1521" y="1294"/>
                  </a:lnTo>
                  <a:lnTo>
                    <a:pt x="1548" y="1234"/>
                  </a:lnTo>
                  <a:lnTo>
                    <a:pt x="1568" y="1168"/>
                  </a:lnTo>
                  <a:lnTo>
                    <a:pt x="1588" y="1102"/>
                  </a:lnTo>
                  <a:lnTo>
                    <a:pt x="1594" y="1029"/>
                  </a:lnTo>
                  <a:lnTo>
                    <a:pt x="1601" y="956"/>
                  </a:lnTo>
                  <a:lnTo>
                    <a:pt x="1601" y="956"/>
                  </a:lnTo>
                  <a:lnTo>
                    <a:pt x="1594" y="883"/>
                  </a:lnTo>
                  <a:lnTo>
                    <a:pt x="1588" y="810"/>
                  </a:lnTo>
                  <a:lnTo>
                    <a:pt x="1568" y="743"/>
                  </a:lnTo>
                  <a:lnTo>
                    <a:pt x="1548" y="677"/>
                  </a:lnTo>
                  <a:lnTo>
                    <a:pt x="1521" y="617"/>
                  </a:lnTo>
                  <a:lnTo>
                    <a:pt x="1488" y="557"/>
                  </a:lnTo>
                  <a:lnTo>
                    <a:pt x="1454" y="504"/>
                  </a:lnTo>
                  <a:lnTo>
                    <a:pt x="1408" y="451"/>
                  </a:lnTo>
                  <a:lnTo>
                    <a:pt x="1361" y="412"/>
                  </a:lnTo>
                  <a:lnTo>
                    <a:pt x="1314" y="372"/>
                  </a:lnTo>
                  <a:lnTo>
                    <a:pt x="1254" y="332"/>
                  </a:lnTo>
                  <a:lnTo>
                    <a:pt x="1201" y="305"/>
                  </a:lnTo>
                  <a:lnTo>
                    <a:pt x="1134" y="285"/>
                  </a:lnTo>
                  <a:lnTo>
                    <a:pt x="1067" y="266"/>
                  </a:lnTo>
                  <a:lnTo>
                    <a:pt x="1001" y="259"/>
                  </a:lnTo>
                  <a:lnTo>
                    <a:pt x="934" y="252"/>
                  </a:lnTo>
                  <a:lnTo>
                    <a:pt x="934" y="252"/>
                  </a:lnTo>
                  <a:lnTo>
                    <a:pt x="860" y="259"/>
                  </a:lnTo>
                  <a:lnTo>
                    <a:pt x="794" y="266"/>
                  </a:lnTo>
                  <a:lnTo>
                    <a:pt x="727" y="285"/>
                  </a:lnTo>
                  <a:lnTo>
                    <a:pt x="667" y="305"/>
                  </a:lnTo>
                  <a:lnTo>
                    <a:pt x="607" y="332"/>
                  </a:lnTo>
                  <a:lnTo>
                    <a:pt x="554" y="372"/>
                  </a:lnTo>
                  <a:lnTo>
                    <a:pt x="500" y="412"/>
                  </a:lnTo>
                  <a:lnTo>
                    <a:pt x="453" y="451"/>
                  </a:lnTo>
                  <a:lnTo>
                    <a:pt x="413" y="504"/>
                  </a:lnTo>
                  <a:lnTo>
                    <a:pt x="373" y="557"/>
                  </a:lnTo>
                  <a:lnTo>
                    <a:pt x="340" y="617"/>
                  </a:lnTo>
                  <a:lnTo>
                    <a:pt x="313" y="677"/>
                  </a:lnTo>
                  <a:lnTo>
                    <a:pt x="293" y="743"/>
                  </a:lnTo>
                  <a:lnTo>
                    <a:pt x="280" y="810"/>
                  </a:lnTo>
                  <a:lnTo>
                    <a:pt x="267" y="883"/>
                  </a:lnTo>
                  <a:lnTo>
                    <a:pt x="267" y="956"/>
                  </a:lnTo>
                  <a:lnTo>
                    <a:pt x="267" y="956"/>
                  </a:lnTo>
                  <a:lnTo>
                    <a:pt x="267" y="1029"/>
                  </a:lnTo>
                  <a:lnTo>
                    <a:pt x="280" y="1102"/>
                  </a:lnTo>
                  <a:lnTo>
                    <a:pt x="293" y="1168"/>
                  </a:lnTo>
                  <a:lnTo>
                    <a:pt x="313" y="1234"/>
                  </a:lnTo>
                  <a:lnTo>
                    <a:pt x="340" y="1294"/>
                  </a:lnTo>
                  <a:lnTo>
                    <a:pt x="373" y="1354"/>
                  </a:lnTo>
                  <a:lnTo>
                    <a:pt x="413" y="1407"/>
                  </a:lnTo>
                  <a:lnTo>
                    <a:pt x="453" y="1460"/>
                  </a:lnTo>
                  <a:lnTo>
                    <a:pt x="500" y="1500"/>
                  </a:lnTo>
                  <a:lnTo>
                    <a:pt x="554" y="1539"/>
                  </a:lnTo>
                  <a:lnTo>
                    <a:pt x="607" y="1579"/>
                  </a:lnTo>
                  <a:lnTo>
                    <a:pt x="667" y="1606"/>
                  </a:lnTo>
                  <a:lnTo>
                    <a:pt x="727" y="1626"/>
                  </a:lnTo>
                  <a:lnTo>
                    <a:pt x="794" y="1646"/>
                  </a:lnTo>
                  <a:lnTo>
                    <a:pt x="860" y="1652"/>
                  </a:lnTo>
                  <a:lnTo>
                    <a:pt x="934" y="1659"/>
                  </a:lnTo>
                  <a:lnTo>
                    <a:pt x="934" y="1659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5" name="Freeform 33"/>
            <p:cNvSpPr>
              <a:spLocks/>
            </p:cNvSpPr>
            <p:nvPr/>
          </p:nvSpPr>
          <p:spPr bwMode="auto">
            <a:xfrm>
              <a:off x="29041725" y="1922463"/>
              <a:ext cx="2509838" cy="2959100"/>
            </a:xfrm>
            <a:custGeom>
              <a:avLst/>
              <a:gdLst>
                <a:gd name="T0" fmla="*/ 273 w 1581"/>
                <a:gd name="T1" fmla="*/ 498 h 1864"/>
                <a:gd name="T2" fmla="*/ 273 w 1581"/>
                <a:gd name="T3" fmla="*/ 1864 h 1864"/>
                <a:gd name="T4" fmla="*/ 0 w 1581"/>
                <a:gd name="T5" fmla="*/ 1864 h 1864"/>
                <a:gd name="T6" fmla="*/ 0 w 1581"/>
                <a:gd name="T7" fmla="*/ 0 h 1864"/>
                <a:gd name="T8" fmla="*/ 193 w 1581"/>
                <a:gd name="T9" fmla="*/ 0 h 1864"/>
                <a:gd name="T10" fmla="*/ 1314 w 1581"/>
                <a:gd name="T11" fmla="*/ 1367 h 1864"/>
                <a:gd name="T12" fmla="*/ 1314 w 1581"/>
                <a:gd name="T13" fmla="*/ 0 h 1864"/>
                <a:gd name="T14" fmla="*/ 1581 w 1581"/>
                <a:gd name="T15" fmla="*/ 0 h 1864"/>
                <a:gd name="T16" fmla="*/ 1581 w 1581"/>
                <a:gd name="T17" fmla="*/ 1864 h 1864"/>
                <a:gd name="T18" fmla="*/ 1394 w 1581"/>
                <a:gd name="T19" fmla="*/ 1864 h 1864"/>
                <a:gd name="T20" fmla="*/ 273 w 1581"/>
                <a:gd name="T21" fmla="*/ 49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81" h="1864">
                  <a:moveTo>
                    <a:pt x="273" y="498"/>
                  </a:moveTo>
                  <a:lnTo>
                    <a:pt x="273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193" y="0"/>
                  </a:lnTo>
                  <a:lnTo>
                    <a:pt x="1314" y="1367"/>
                  </a:lnTo>
                  <a:lnTo>
                    <a:pt x="1314" y="0"/>
                  </a:lnTo>
                  <a:lnTo>
                    <a:pt x="1581" y="0"/>
                  </a:lnTo>
                  <a:lnTo>
                    <a:pt x="1581" y="1864"/>
                  </a:lnTo>
                  <a:lnTo>
                    <a:pt x="1394" y="1864"/>
                  </a:lnTo>
                  <a:lnTo>
                    <a:pt x="273" y="498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6" name="Rectangle 34"/>
            <p:cNvSpPr>
              <a:spLocks noChangeArrowheads="1"/>
            </p:cNvSpPr>
            <p:nvPr/>
          </p:nvSpPr>
          <p:spPr bwMode="auto">
            <a:xfrm>
              <a:off x="1901825" y="2901950"/>
              <a:ext cx="423863" cy="1979613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8" name="Rectangle 35"/>
            <p:cNvSpPr>
              <a:spLocks noChangeArrowheads="1"/>
            </p:cNvSpPr>
            <p:nvPr/>
          </p:nvSpPr>
          <p:spPr bwMode="auto">
            <a:xfrm>
              <a:off x="2962275" y="1922463"/>
              <a:ext cx="423863" cy="2959100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4021137" y="942975"/>
              <a:ext cx="423863" cy="3938588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0" name="Freeform 37"/>
            <p:cNvSpPr>
              <a:spLocks/>
            </p:cNvSpPr>
            <p:nvPr/>
          </p:nvSpPr>
          <p:spPr bwMode="auto">
            <a:xfrm>
              <a:off x="4773612" y="1922463"/>
              <a:ext cx="4310063" cy="2959100"/>
            </a:xfrm>
            <a:custGeom>
              <a:avLst/>
              <a:gdLst>
                <a:gd name="T0" fmla="*/ 887 w 2715"/>
                <a:gd name="T1" fmla="*/ 1864 h 1864"/>
                <a:gd name="T2" fmla="*/ 720 w 2715"/>
                <a:gd name="T3" fmla="*/ 1864 h 1864"/>
                <a:gd name="T4" fmla="*/ 0 w 2715"/>
                <a:gd name="T5" fmla="*/ 0 h 1864"/>
                <a:gd name="T6" fmla="*/ 287 w 2715"/>
                <a:gd name="T7" fmla="*/ 0 h 1864"/>
                <a:gd name="T8" fmla="*/ 807 w 2715"/>
                <a:gd name="T9" fmla="*/ 1347 h 1864"/>
                <a:gd name="T10" fmla="*/ 1261 w 2715"/>
                <a:gd name="T11" fmla="*/ 0 h 1864"/>
                <a:gd name="T12" fmla="*/ 1454 w 2715"/>
                <a:gd name="T13" fmla="*/ 0 h 1864"/>
                <a:gd name="T14" fmla="*/ 1908 w 2715"/>
                <a:gd name="T15" fmla="*/ 1347 h 1864"/>
                <a:gd name="T16" fmla="*/ 2429 w 2715"/>
                <a:gd name="T17" fmla="*/ 0 h 1864"/>
                <a:gd name="T18" fmla="*/ 2715 w 2715"/>
                <a:gd name="T19" fmla="*/ 0 h 1864"/>
                <a:gd name="T20" fmla="*/ 1995 w 2715"/>
                <a:gd name="T21" fmla="*/ 1864 h 1864"/>
                <a:gd name="T22" fmla="*/ 1828 w 2715"/>
                <a:gd name="T23" fmla="*/ 1864 h 1864"/>
                <a:gd name="T24" fmla="*/ 1361 w 2715"/>
                <a:gd name="T25" fmla="*/ 484 h 1864"/>
                <a:gd name="T26" fmla="*/ 887 w 2715"/>
                <a:gd name="T27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15" h="1864">
                  <a:moveTo>
                    <a:pt x="887" y="1864"/>
                  </a:moveTo>
                  <a:lnTo>
                    <a:pt x="720" y="1864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807" y="1347"/>
                  </a:lnTo>
                  <a:lnTo>
                    <a:pt x="1261" y="0"/>
                  </a:lnTo>
                  <a:lnTo>
                    <a:pt x="1454" y="0"/>
                  </a:lnTo>
                  <a:lnTo>
                    <a:pt x="1908" y="1347"/>
                  </a:lnTo>
                  <a:lnTo>
                    <a:pt x="2429" y="0"/>
                  </a:lnTo>
                  <a:lnTo>
                    <a:pt x="2715" y="0"/>
                  </a:lnTo>
                  <a:lnTo>
                    <a:pt x="1995" y="1864"/>
                  </a:lnTo>
                  <a:lnTo>
                    <a:pt x="1828" y="1864"/>
                  </a:lnTo>
                  <a:lnTo>
                    <a:pt x="1361" y="484"/>
                  </a:lnTo>
                  <a:lnTo>
                    <a:pt x="887" y="1864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1" name="Freeform 38"/>
            <p:cNvSpPr>
              <a:spLocks/>
            </p:cNvSpPr>
            <p:nvPr/>
          </p:nvSpPr>
          <p:spPr bwMode="auto">
            <a:xfrm>
              <a:off x="24433213" y="1922463"/>
              <a:ext cx="4300538" cy="2959100"/>
            </a:xfrm>
            <a:custGeom>
              <a:avLst/>
              <a:gdLst>
                <a:gd name="T0" fmla="*/ 887 w 2709"/>
                <a:gd name="T1" fmla="*/ 1864 h 1864"/>
                <a:gd name="T2" fmla="*/ 714 w 2709"/>
                <a:gd name="T3" fmla="*/ 1864 h 1864"/>
                <a:gd name="T4" fmla="*/ 0 w 2709"/>
                <a:gd name="T5" fmla="*/ 0 h 1864"/>
                <a:gd name="T6" fmla="*/ 287 w 2709"/>
                <a:gd name="T7" fmla="*/ 0 h 1864"/>
                <a:gd name="T8" fmla="*/ 801 w 2709"/>
                <a:gd name="T9" fmla="*/ 1347 h 1864"/>
                <a:gd name="T10" fmla="*/ 1261 w 2709"/>
                <a:gd name="T11" fmla="*/ 0 h 1864"/>
                <a:gd name="T12" fmla="*/ 1448 w 2709"/>
                <a:gd name="T13" fmla="*/ 0 h 1864"/>
                <a:gd name="T14" fmla="*/ 1908 w 2709"/>
                <a:gd name="T15" fmla="*/ 1347 h 1864"/>
                <a:gd name="T16" fmla="*/ 2422 w 2709"/>
                <a:gd name="T17" fmla="*/ 0 h 1864"/>
                <a:gd name="T18" fmla="*/ 2709 w 2709"/>
                <a:gd name="T19" fmla="*/ 0 h 1864"/>
                <a:gd name="T20" fmla="*/ 1995 w 2709"/>
                <a:gd name="T21" fmla="*/ 1864 h 1864"/>
                <a:gd name="T22" fmla="*/ 1822 w 2709"/>
                <a:gd name="T23" fmla="*/ 1864 h 1864"/>
                <a:gd name="T24" fmla="*/ 1355 w 2709"/>
                <a:gd name="T25" fmla="*/ 484 h 1864"/>
                <a:gd name="T26" fmla="*/ 887 w 2709"/>
                <a:gd name="T27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9" h="1864">
                  <a:moveTo>
                    <a:pt x="887" y="1864"/>
                  </a:moveTo>
                  <a:lnTo>
                    <a:pt x="714" y="1864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801" y="1347"/>
                  </a:lnTo>
                  <a:lnTo>
                    <a:pt x="1261" y="0"/>
                  </a:lnTo>
                  <a:lnTo>
                    <a:pt x="1448" y="0"/>
                  </a:lnTo>
                  <a:lnTo>
                    <a:pt x="1908" y="1347"/>
                  </a:lnTo>
                  <a:lnTo>
                    <a:pt x="2422" y="0"/>
                  </a:lnTo>
                  <a:lnTo>
                    <a:pt x="2709" y="0"/>
                  </a:lnTo>
                  <a:lnTo>
                    <a:pt x="1995" y="1864"/>
                  </a:lnTo>
                  <a:lnTo>
                    <a:pt x="1822" y="1864"/>
                  </a:lnTo>
                  <a:lnTo>
                    <a:pt x="1355" y="484"/>
                  </a:lnTo>
                  <a:lnTo>
                    <a:pt x="887" y="1864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2" name="Freeform 39"/>
            <p:cNvSpPr>
              <a:spLocks noEditPoints="1"/>
            </p:cNvSpPr>
            <p:nvPr/>
          </p:nvSpPr>
          <p:spPr bwMode="auto">
            <a:xfrm>
              <a:off x="11563350" y="1922463"/>
              <a:ext cx="2244725" cy="2959100"/>
            </a:xfrm>
            <a:custGeom>
              <a:avLst/>
              <a:gdLst>
                <a:gd name="T0" fmla="*/ 634 w 1414"/>
                <a:gd name="T1" fmla="*/ 0 h 1864"/>
                <a:gd name="T2" fmla="*/ 774 w 1414"/>
                <a:gd name="T3" fmla="*/ 13 h 1864"/>
                <a:gd name="T4" fmla="*/ 887 w 1414"/>
                <a:gd name="T5" fmla="*/ 40 h 1864"/>
                <a:gd name="T6" fmla="*/ 981 w 1414"/>
                <a:gd name="T7" fmla="*/ 86 h 1864"/>
                <a:gd name="T8" fmla="*/ 1054 w 1414"/>
                <a:gd name="T9" fmla="*/ 153 h 1864"/>
                <a:gd name="T10" fmla="*/ 1087 w 1414"/>
                <a:gd name="T11" fmla="*/ 186 h 1864"/>
                <a:gd name="T12" fmla="*/ 1141 w 1414"/>
                <a:gd name="T13" fmla="*/ 272 h 1864"/>
                <a:gd name="T14" fmla="*/ 1181 w 1414"/>
                <a:gd name="T15" fmla="*/ 358 h 1864"/>
                <a:gd name="T16" fmla="*/ 1201 w 1414"/>
                <a:gd name="T17" fmla="*/ 464 h 1864"/>
                <a:gd name="T18" fmla="*/ 1201 w 1414"/>
                <a:gd name="T19" fmla="*/ 518 h 1864"/>
                <a:gd name="T20" fmla="*/ 1194 w 1414"/>
                <a:gd name="T21" fmla="*/ 610 h 1864"/>
                <a:gd name="T22" fmla="*/ 1168 w 1414"/>
                <a:gd name="T23" fmla="*/ 697 h 1864"/>
                <a:gd name="T24" fmla="*/ 1134 w 1414"/>
                <a:gd name="T25" fmla="*/ 776 h 1864"/>
                <a:gd name="T26" fmla="*/ 1081 w 1414"/>
                <a:gd name="T27" fmla="*/ 843 h 1864"/>
                <a:gd name="T28" fmla="*/ 941 w 1414"/>
                <a:gd name="T29" fmla="*/ 949 h 1864"/>
                <a:gd name="T30" fmla="*/ 767 w 1414"/>
                <a:gd name="T31" fmla="*/ 1009 h 1864"/>
                <a:gd name="T32" fmla="*/ 1094 w 1414"/>
                <a:gd name="T33" fmla="*/ 1864 h 1864"/>
                <a:gd name="T34" fmla="*/ 267 w 1414"/>
                <a:gd name="T35" fmla="*/ 1028 h 1864"/>
                <a:gd name="T36" fmla="*/ 0 w 1414"/>
                <a:gd name="T37" fmla="*/ 1864 h 1864"/>
                <a:gd name="T38" fmla="*/ 634 w 1414"/>
                <a:gd name="T39" fmla="*/ 0 h 1864"/>
                <a:gd name="T40" fmla="*/ 620 w 1414"/>
                <a:gd name="T41" fmla="*/ 770 h 1864"/>
                <a:gd name="T42" fmla="*/ 707 w 1414"/>
                <a:gd name="T43" fmla="*/ 770 h 1864"/>
                <a:gd name="T44" fmla="*/ 827 w 1414"/>
                <a:gd name="T45" fmla="*/ 723 h 1864"/>
                <a:gd name="T46" fmla="*/ 867 w 1414"/>
                <a:gd name="T47" fmla="*/ 690 h 1864"/>
                <a:gd name="T48" fmla="*/ 921 w 1414"/>
                <a:gd name="T49" fmla="*/ 610 h 1864"/>
                <a:gd name="T50" fmla="*/ 934 w 1414"/>
                <a:gd name="T51" fmla="*/ 511 h 1864"/>
                <a:gd name="T52" fmla="*/ 934 w 1414"/>
                <a:gd name="T53" fmla="*/ 458 h 1864"/>
                <a:gd name="T54" fmla="*/ 894 w 1414"/>
                <a:gd name="T55" fmla="*/ 372 h 1864"/>
                <a:gd name="T56" fmla="*/ 867 w 1414"/>
                <a:gd name="T57" fmla="*/ 338 h 1864"/>
                <a:gd name="T58" fmla="*/ 774 w 1414"/>
                <a:gd name="T59" fmla="*/ 279 h 1864"/>
                <a:gd name="T60" fmla="*/ 620 w 1414"/>
                <a:gd name="T61" fmla="*/ 252 h 1864"/>
                <a:gd name="T62" fmla="*/ 267 w 1414"/>
                <a:gd name="T63" fmla="*/ 77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4" h="1864">
                  <a:moveTo>
                    <a:pt x="634" y="0"/>
                  </a:moveTo>
                  <a:lnTo>
                    <a:pt x="634" y="0"/>
                  </a:lnTo>
                  <a:lnTo>
                    <a:pt x="707" y="7"/>
                  </a:lnTo>
                  <a:lnTo>
                    <a:pt x="774" y="13"/>
                  </a:lnTo>
                  <a:lnTo>
                    <a:pt x="827" y="27"/>
                  </a:lnTo>
                  <a:lnTo>
                    <a:pt x="887" y="40"/>
                  </a:lnTo>
                  <a:lnTo>
                    <a:pt x="934" y="60"/>
                  </a:lnTo>
                  <a:lnTo>
                    <a:pt x="981" y="86"/>
                  </a:lnTo>
                  <a:lnTo>
                    <a:pt x="1021" y="119"/>
                  </a:lnTo>
                  <a:lnTo>
                    <a:pt x="1054" y="153"/>
                  </a:lnTo>
                  <a:lnTo>
                    <a:pt x="1054" y="153"/>
                  </a:lnTo>
                  <a:lnTo>
                    <a:pt x="1087" y="186"/>
                  </a:lnTo>
                  <a:lnTo>
                    <a:pt x="1114" y="226"/>
                  </a:lnTo>
                  <a:lnTo>
                    <a:pt x="1141" y="272"/>
                  </a:lnTo>
                  <a:lnTo>
                    <a:pt x="1161" y="312"/>
                  </a:lnTo>
                  <a:lnTo>
                    <a:pt x="1181" y="358"/>
                  </a:lnTo>
                  <a:lnTo>
                    <a:pt x="1194" y="411"/>
                  </a:lnTo>
                  <a:lnTo>
                    <a:pt x="1201" y="464"/>
                  </a:lnTo>
                  <a:lnTo>
                    <a:pt x="1201" y="518"/>
                  </a:lnTo>
                  <a:lnTo>
                    <a:pt x="1201" y="518"/>
                  </a:lnTo>
                  <a:lnTo>
                    <a:pt x="1201" y="564"/>
                  </a:lnTo>
                  <a:lnTo>
                    <a:pt x="1194" y="610"/>
                  </a:lnTo>
                  <a:lnTo>
                    <a:pt x="1188" y="657"/>
                  </a:lnTo>
                  <a:lnTo>
                    <a:pt x="1168" y="697"/>
                  </a:lnTo>
                  <a:lnTo>
                    <a:pt x="1154" y="737"/>
                  </a:lnTo>
                  <a:lnTo>
                    <a:pt x="1134" y="776"/>
                  </a:lnTo>
                  <a:lnTo>
                    <a:pt x="1107" y="810"/>
                  </a:lnTo>
                  <a:lnTo>
                    <a:pt x="1081" y="843"/>
                  </a:lnTo>
                  <a:lnTo>
                    <a:pt x="1014" y="902"/>
                  </a:lnTo>
                  <a:lnTo>
                    <a:pt x="941" y="949"/>
                  </a:lnTo>
                  <a:lnTo>
                    <a:pt x="861" y="989"/>
                  </a:lnTo>
                  <a:lnTo>
                    <a:pt x="767" y="1009"/>
                  </a:lnTo>
                  <a:lnTo>
                    <a:pt x="1414" y="1864"/>
                  </a:lnTo>
                  <a:lnTo>
                    <a:pt x="1094" y="1864"/>
                  </a:lnTo>
                  <a:lnTo>
                    <a:pt x="460" y="1028"/>
                  </a:lnTo>
                  <a:lnTo>
                    <a:pt x="267" y="1028"/>
                  </a:lnTo>
                  <a:lnTo>
                    <a:pt x="267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34" y="0"/>
                  </a:lnTo>
                  <a:close/>
                  <a:moveTo>
                    <a:pt x="267" y="770"/>
                  </a:moveTo>
                  <a:lnTo>
                    <a:pt x="620" y="770"/>
                  </a:lnTo>
                  <a:lnTo>
                    <a:pt x="620" y="770"/>
                  </a:lnTo>
                  <a:lnTo>
                    <a:pt x="707" y="770"/>
                  </a:lnTo>
                  <a:lnTo>
                    <a:pt x="774" y="750"/>
                  </a:lnTo>
                  <a:lnTo>
                    <a:pt x="827" y="723"/>
                  </a:lnTo>
                  <a:lnTo>
                    <a:pt x="867" y="690"/>
                  </a:lnTo>
                  <a:lnTo>
                    <a:pt x="867" y="690"/>
                  </a:lnTo>
                  <a:lnTo>
                    <a:pt x="894" y="657"/>
                  </a:lnTo>
                  <a:lnTo>
                    <a:pt x="921" y="610"/>
                  </a:lnTo>
                  <a:lnTo>
                    <a:pt x="934" y="564"/>
                  </a:lnTo>
                  <a:lnTo>
                    <a:pt x="934" y="511"/>
                  </a:lnTo>
                  <a:lnTo>
                    <a:pt x="934" y="511"/>
                  </a:lnTo>
                  <a:lnTo>
                    <a:pt x="934" y="458"/>
                  </a:lnTo>
                  <a:lnTo>
                    <a:pt x="921" y="411"/>
                  </a:lnTo>
                  <a:lnTo>
                    <a:pt x="894" y="372"/>
                  </a:lnTo>
                  <a:lnTo>
                    <a:pt x="867" y="338"/>
                  </a:lnTo>
                  <a:lnTo>
                    <a:pt x="867" y="338"/>
                  </a:lnTo>
                  <a:lnTo>
                    <a:pt x="827" y="305"/>
                  </a:lnTo>
                  <a:lnTo>
                    <a:pt x="774" y="279"/>
                  </a:lnTo>
                  <a:lnTo>
                    <a:pt x="707" y="259"/>
                  </a:lnTo>
                  <a:lnTo>
                    <a:pt x="620" y="252"/>
                  </a:lnTo>
                  <a:lnTo>
                    <a:pt x="267" y="252"/>
                  </a:lnTo>
                  <a:lnTo>
                    <a:pt x="267" y="770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4" name="Freeform 40"/>
            <p:cNvSpPr>
              <a:spLocks noEditPoints="1"/>
            </p:cNvSpPr>
            <p:nvPr/>
          </p:nvSpPr>
          <p:spPr bwMode="auto">
            <a:xfrm>
              <a:off x="19338925" y="1922463"/>
              <a:ext cx="2255838" cy="2959100"/>
            </a:xfrm>
            <a:custGeom>
              <a:avLst/>
              <a:gdLst>
                <a:gd name="T0" fmla="*/ 633 w 1421"/>
                <a:gd name="T1" fmla="*/ 0 h 1864"/>
                <a:gd name="T2" fmla="*/ 774 w 1421"/>
                <a:gd name="T3" fmla="*/ 13 h 1864"/>
                <a:gd name="T4" fmla="*/ 887 w 1421"/>
                <a:gd name="T5" fmla="*/ 40 h 1864"/>
                <a:gd name="T6" fmla="*/ 980 w 1421"/>
                <a:gd name="T7" fmla="*/ 86 h 1864"/>
                <a:gd name="T8" fmla="*/ 1060 w 1421"/>
                <a:gd name="T9" fmla="*/ 153 h 1864"/>
                <a:gd name="T10" fmla="*/ 1094 w 1421"/>
                <a:gd name="T11" fmla="*/ 186 h 1864"/>
                <a:gd name="T12" fmla="*/ 1147 w 1421"/>
                <a:gd name="T13" fmla="*/ 272 h 1864"/>
                <a:gd name="T14" fmla="*/ 1181 w 1421"/>
                <a:gd name="T15" fmla="*/ 358 h 1864"/>
                <a:gd name="T16" fmla="*/ 1201 w 1421"/>
                <a:gd name="T17" fmla="*/ 464 h 1864"/>
                <a:gd name="T18" fmla="*/ 1207 w 1421"/>
                <a:gd name="T19" fmla="*/ 518 h 1864"/>
                <a:gd name="T20" fmla="*/ 1194 w 1421"/>
                <a:gd name="T21" fmla="*/ 610 h 1864"/>
                <a:gd name="T22" fmla="*/ 1174 w 1421"/>
                <a:gd name="T23" fmla="*/ 697 h 1864"/>
                <a:gd name="T24" fmla="*/ 1134 w 1421"/>
                <a:gd name="T25" fmla="*/ 776 h 1864"/>
                <a:gd name="T26" fmla="*/ 1080 w 1421"/>
                <a:gd name="T27" fmla="*/ 843 h 1864"/>
                <a:gd name="T28" fmla="*/ 947 w 1421"/>
                <a:gd name="T29" fmla="*/ 949 h 1864"/>
                <a:gd name="T30" fmla="*/ 774 w 1421"/>
                <a:gd name="T31" fmla="*/ 1009 h 1864"/>
                <a:gd name="T32" fmla="*/ 1094 w 1421"/>
                <a:gd name="T33" fmla="*/ 1864 h 1864"/>
                <a:gd name="T34" fmla="*/ 266 w 1421"/>
                <a:gd name="T35" fmla="*/ 1028 h 1864"/>
                <a:gd name="T36" fmla="*/ 0 w 1421"/>
                <a:gd name="T37" fmla="*/ 1864 h 1864"/>
                <a:gd name="T38" fmla="*/ 633 w 1421"/>
                <a:gd name="T39" fmla="*/ 0 h 1864"/>
                <a:gd name="T40" fmla="*/ 620 w 1421"/>
                <a:gd name="T41" fmla="*/ 770 h 1864"/>
                <a:gd name="T42" fmla="*/ 707 w 1421"/>
                <a:gd name="T43" fmla="*/ 770 h 1864"/>
                <a:gd name="T44" fmla="*/ 827 w 1421"/>
                <a:gd name="T45" fmla="*/ 723 h 1864"/>
                <a:gd name="T46" fmla="*/ 874 w 1421"/>
                <a:gd name="T47" fmla="*/ 690 h 1864"/>
                <a:gd name="T48" fmla="*/ 920 w 1421"/>
                <a:gd name="T49" fmla="*/ 610 h 1864"/>
                <a:gd name="T50" fmla="*/ 940 w 1421"/>
                <a:gd name="T51" fmla="*/ 511 h 1864"/>
                <a:gd name="T52" fmla="*/ 934 w 1421"/>
                <a:gd name="T53" fmla="*/ 458 h 1864"/>
                <a:gd name="T54" fmla="*/ 900 w 1421"/>
                <a:gd name="T55" fmla="*/ 372 h 1864"/>
                <a:gd name="T56" fmla="*/ 874 w 1421"/>
                <a:gd name="T57" fmla="*/ 338 h 1864"/>
                <a:gd name="T58" fmla="*/ 780 w 1421"/>
                <a:gd name="T59" fmla="*/ 279 h 1864"/>
                <a:gd name="T60" fmla="*/ 620 w 1421"/>
                <a:gd name="T61" fmla="*/ 252 h 1864"/>
                <a:gd name="T62" fmla="*/ 266 w 1421"/>
                <a:gd name="T63" fmla="*/ 77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1" h="1864">
                  <a:moveTo>
                    <a:pt x="633" y="0"/>
                  </a:moveTo>
                  <a:lnTo>
                    <a:pt x="633" y="0"/>
                  </a:lnTo>
                  <a:lnTo>
                    <a:pt x="707" y="7"/>
                  </a:lnTo>
                  <a:lnTo>
                    <a:pt x="774" y="13"/>
                  </a:lnTo>
                  <a:lnTo>
                    <a:pt x="834" y="27"/>
                  </a:lnTo>
                  <a:lnTo>
                    <a:pt x="887" y="40"/>
                  </a:lnTo>
                  <a:lnTo>
                    <a:pt x="934" y="60"/>
                  </a:lnTo>
                  <a:lnTo>
                    <a:pt x="980" y="86"/>
                  </a:lnTo>
                  <a:lnTo>
                    <a:pt x="1020" y="119"/>
                  </a:lnTo>
                  <a:lnTo>
                    <a:pt x="1060" y="153"/>
                  </a:lnTo>
                  <a:lnTo>
                    <a:pt x="1060" y="153"/>
                  </a:lnTo>
                  <a:lnTo>
                    <a:pt x="1094" y="186"/>
                  </a:lnTo>
                  <a:lnTo>
                    <a:pt x="1121" y="226"/>
                  </a:lnTo>
                  <a:lnTo>
                    <a:pt x="1147" y="272"/>
                  </a:lnTo>
                  <a:lnTo>
                    <a:pt x="1167" y="312"/>
                  </a:lnTo>
                  <a:lnTo>
                    <a:pt x="1181" y="358"/>
                  </a:lnTo>
                  <a:lnTo>
                    <a:pt x="1194" y="411"/>
                  </a:lnTo>
                  <a:lnTo>
                    <a:pt x="1201" y="464"/>
                  </a:lnTo>
                  <a:lnTo>
                    <a:pt x="1207" y="518"/>
                  </a:lnTo>
                  <a:lnTo>
                    <a:pt x="1207" y="518"/>
                  </a:lnTo>
                  <a:lnTo>
                    <a:pt x="1201" y="564"/>
                  </a:lnTo>
                  <a:lnTo>
                    <a:pt x="1194" y="610"/>
                  </a:lnTo>
                  <a:lnTo>
                    <a:pt x="1187" y="657"/>
                  </a:lnTo>
                  <a:lnTo>
                    <a:pt x="1174" y="697"/>
                  </a:lnTo>
                  <a:lnTo>
                    <a:pt x="1154" y="737"/>
                  </a:lnTo>
                  <a:lnTo>
                    <a:pt x="1134" y="776"/>
                  </a:lnTo>
                  <a:lnTo>
                    <a:pt x="1107" y="810"/>
                  </a:lnTo>
                  <a:lnTo>
                    <a:pt x="1080" y="843"/>
                  </a:lnTo>
                  <a:lnTo>
                    <a:pt x="1020" y="902"/>
                  </a:lnTo>
                  <a:lnTo>
                    <a:pt x="947" y="949"/>
                  </a:lnTo>
                  <a:lnTo>
                    <a:pt x="860" y="989"/>
                  </a:lnTo>
                  <a:lnTo>
                    <a:pt x="774" y="1009"/>
                  </a:lnTo>
                  <a:lnTo>
                    <a:pt x="1421" y="1864"/>
                  </a:lnTo>
                  <a:lnTo>
                    <a:pt x="1094" y="1864"/>
                  </a:lnTo>
                  <a:lnTo>
                    <a:pt x="460" y="1028"/>
                  </a:lnTo>
                  <a:lnTo>
                    <a:pt x="266" y="1028"/>
                  </a:lnTo>
                  <a:lnTo>
                    <a:pt x="266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33" y="0"/>
                  </a:lnTo>
                  <a:close/>
                  <a:moveTo>
                    <a:pt x="266" y="770"/>
                  </a:moveTo>
                  <a:lnTo>
                    <a:pt x="620" y="770"/>
                  </a:lnTo>
                  <a:lnTo>
                    <a:pt x="620" y="770"/>
                  </a:lnTo>
                  <a:lnTo>
                    <a:pt x="707" y="770"/>
                  </a:lnTo>
                  <a:lnTo>
                    <a:pt x="780" y="750"/>
                  </a:lnTo>
                  <a:lnTo>
                    <a:pt x="827" y="723"/>
                  </a:lnTo>
                  <a:lnTo>
                    <a:pt x="874" y="690"/>
                  </a:lnTo>
                  <a:lnTo>
                    <a:pt x="874" y="690"/>
                  </a:lnTo>
                  <a:lnTo>
                    <a:pt x="900" y="657"/>
                  </a:lnTo>
                  <a:lnTo>
                    <a:pt x="920" y="610"/>
                  </a:lnTo>
                  <a:lnTo>
                    <a:pt x="934" y="564"/>
                  </a:lnTo>
                  <a:lnTo>
                    <a:pt x="940" y="511"/>
                  </a:lnTo>
                  <a:lnTo>
                    <a:pt x="940" y="511"/>
                  </a:lnTo>
                  <a:lnTo>
                    <a:pt x="934" y="458"/>
                  </a:lnTo>
                  <a:lnTo>
                    <a:pt x="920" y="411"/>
                  </a:lnTo>
                  <a:lnTo>
                    <a:pt x="900" y="372"/>
                  </a:lnTo>
                  <a:lnTo>
                    <a:pt x="874" y="338"/>
                  </a:lnTo>
                  <a:lnTo>
                    <a:pt x="874" y="338"/>
                  </a:lnTo>
                  <a:lnTo>
                    <a:pt x="827" y="305"/>
                  </a:lnTo>
                  <a:lnTo>
                    <a:pt x="780" y="279"/>
                  </a:lnTo>
                  <a:lnTo>
                    <a:pt x="707" y="259"/>
                  </a:lnTo>
                  <a:lnTo>
                    <a:pt x="620" y="252"/>
                  </a:lnTo>
                  <a:lnTo>
                    <a:pt x="266" y="252"/>
                  </a:lnTo>
                  <a:lnTo>
                    <a:pt x="266" y="770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5" name="Freeform 41"/>
            <p:cNvSpPr>
              <a:spLocks noEditPoints="1"/>
            </p:cNvSpPr>
            <p:nvPr/>
          </p:nvSpPr>
          <p:spPr bwMode="auto">
            <a:xfrm>
              <a:off x="16944975" y="1922463"/>
              <a:ext cx="2085975" cy="2959100"/>
            </a:xfrm>
            <a:custGeom>
              <a:avLst/>
              <a:gdLst>
                <a:gd name="T0" fmla="*/ 1034 w 1314"/>
                <a:gd name="T1" fmla="*/ 863 h 1864"/>
                <a:gd name="T2" fmla="*/ 1147 w 1314"/>
                <a:gd name="T3" fmla="*/ 942 h 1864"/>
                <a:gd name="T4" fmla="*/ 1234 w 1314"/>
                <a:gd name="T5" fmla="*/ 1042 h 1864"/>
                <a:gd name="T6" fmla="*/ 1294 w 1314"/>
                <a:gd name="T7" fmla="*/ 1174 h 1864"/>
                <a:gd name="T8" fmla="*/ 1314 w 1314"/>
                <a:gd name="T9" fmla="*/ 1320 h 1864"/>
                <a:gd name="T10" fmla="*/ 1307 w 1314"/>
                <a:gd name="T11" fmla="*/ 1373 h 1864"/>
                <a:gd name="T12" fmla="*/ 1287 w 1314"/>
                <a:gd name="T13" fmla="*/ 1480 h 1864"/>
                <a:gd name="T14" fmla="*/ 1247 w 1314"/>
                <a:gd name="T15" fmla="*/ 1579 h 1864"/>
                <a:gd name="T16" fmla="*/ 1194 w 1314"/>
                <a:gd name="T17" fmla="*/ 1665 h 1864"/>
                <a:gd name="T18" fmla="*/ 1161 w 1314"/>
                <a:gd name="T19" fmla="*/ 1699 h 1864"/>
                <a:gd name="T20" fmla="*/ 1074 w 1314"/>
                <a:gd name="T21" fmla="*/ 1772 h 1864"/>
                <a:gd name="T22" fmla="*/ 974 w 1314"/>
                <a:gd name="T23" fmla="*/ 1818 h 1864"/>
                <a:gd name="T24" fmla="*/ 854 w 1314"/>
                <a:gd name="T25" fmla="*/ 1851 h 1864"/>
                <a:gd name="T26" fmla="*/ 713 w 1314"/>
                <a:gd name="T27" fmla="*/ 1864 h 1864"/>
                <a:gd name="T28" fmla="*/ 0 w 1314"/>
                <a:gd name="T29" fmla="*/ 0 h 1864"/>
                <a:gd name="T30" fmla="*/ 620 w 1314"/>
                <a:gd name="T31" fmla="*/ 0 h 1864"/>
                <a:gd name="T32" fmla="*/ 760 w 1314"/>
                <a:gd name="T33" fmla="*/ 13 h 1864"/>
                <a:gd name="T34" fmla="*/ 874 w 1314"/>
                <a:gd name="T35" fmla="*/ 40 h 1864"/>
                <a:gd name="T36" fmla="*/ 967 w 1314"/>
                <a:gd name="T37" fmla="*/ 86 h 1864"/>
                <a:gd name="T38" fmla="*/ 1040 w 1314"/>
                <a:gd name="T39" fmla="*/ 139 h 1864"/>
                <a:gd name="T40" fmla="*/ 1074 w 1314"/>
                <a:gd name="T41" fmla="*/ 179 h 1864"/>
                <a:gd name="T42" fmla="*/ 1127 w 1314"/>
                <a:gd name="T43" fmla="*/ 259 h 1864"/>
                <a:gd name="T44" fmla="*/ 1167 w 1314"/>
                <a:gd name="T45" fmla="*/ 352 h 1864"/>
                <a:gd name="T46" fmla="*/ 1187 w 1314"/>
                <a:gd name="T47" fmla="*/ 458 h 1864"/>
                <a:gd name="T48" fmla="*/ 1194 w 1314"/>
                <a:gd name="T49" fmla="*/ 518 h 1864"/>
                <a:gd name="T50" fmla="*/ 1181 w 1314"/>
                <a:gd name="T51" fmla="*/ 617 h 1864"/>
                <a:gd name="T52" fmla="*/ 1147 w 1314"/>
                <a:gd name="T53" fmla="*/ 710 h 1864"/>
                <a:gd name="T54" fmla="*/ 1094 w 1314"/>
                <a:gd name="T55" fmla="*/ 790 h 1864"/>
                <a:gd name="T56" fmla="*/ 1034 w 1314"/>
                <a:gd name="T57" fmla="*/ 863 h 1864"/>
                <a:gd name="T58" fmla="*/ 266 w 1314"/>
                <a:gd name="T59" fmla="*/ 770 h 1864"/>
                <a:gd name="T60" fmla="*/ 607 w 1314"/>
                <a:gd name="T61" fmla="*/ 770 h 1864"/>
                <a:gd name="T62" fmla="*/ 760 w 1314"/>
                <a:gd name="T63" fmla="*/ 750 h 1864"/>
                <a:gd name="T64" fmla="*/ 854 w 1314"/>
                <a:gd name="T65" fmla="*/ 690 h 1864"/>
                <a:gd name="T66" fmla="*/ 887 w 1314"/>
                <a:gd name="T67" fmla="*/ 657 h 1864"/>
                <a:gd name="T68" fmla="*/ 920 w 1314"/>
                <a:gd name="T69" fmla="*/ 564 h 1864"/>
                <a:gd name="T70" fmla="*/ 927 w 1314"/>
                <a:gd name="T71" fmla="*/ 511 h 1864"/>
                <a:gd name="T72" fmla="*/ 907 w 1314"/>
                <a:gd name="T73" fmla="*/ 411 h 1864"/>
                <a:gd name="T74" fmla="*/ 854 w 1314"/>
                <a:gd name="T75" fmla="*/ 332 h 1864"/>
                <a:gd name="T76" fmla="*/ 814 w 1314"/>
                <a:gd name="T77" fmla="*/ 299 h 1864"/>
                <a:gd name="T78" fmla="*/ 693 w 1314"/>
                <a:gd name="T79" fmla="*/ 259 h 1864"/>
                <a:gd name="T80" fmla="*/ 266 w 1314"/>
                <a:gd name="T81" fmla="*/ 252 h 1864"/>
                <a:gd name="T82" fmla="*/ 266 w 1314"/>
                <a:gd name="T83" fmla="*/ 1612 h 1864"/>
                <a:gd name="T84" fmla="*/ 700 w 1314"/>
                <a:gd name="T85" fmla="*/ 1612 h 1864"/>
                <a:gd name="T86" fmla="*/ 834 w 1314"/>
                <a:gd name="T87" fmla="*/ 1599 h 1864"/>
                <a:gd name="T88" fmla="*/ 900 w 1314"/>
                <a:gd name="T89" fmla="*/ 1573 h 1864"/>
                <a:gd name="T90" fmla="*/ 974 w 1314"/>
                <a:gd name="T91" fmla="*/ 1513 h 1864"/>
                <a:gd name="T92" fmla="*/ 1000 w 1314"/>
                <a:gd name="T93" fmla="*/ 1473 h 1864"/>
                <a:gd name="T94" fmla="*/ 1040 w 1314"/>
                <a:gd name="T95" fmla="*/ 1373 h 1864"/>
                <a:gd name="T96" fmla="*/ 1047 w 1314"/>
                <a:gd name="T97" fmla="*/ 1320 h 1864"/>
                <a:gd name="T98" fmla="*/ 1027 w 1314"/>
                <a:gd name="T99" fmla="*/ 1208 h 1864"/>
                <a:gd name="T100" fmla="*/ 974 w 1314"/>
                <a:gd name="T101" fmla="*/ 1121 h 1864"/>
                <a:gd name="T102" fmla="*/ 927 w 1314"/>
                <a:gd name="T103" fmla="*/ 1082 h 1864"/>
                <a:gd name="T104" fmla="*/ 867 w 1314"/>
                <a:gd name="T105" fmla="*/ 1048 h 1864"/>
                <a:gd name="T106" fmla="*/ 794 w 1314"/>
                <a:gd name="T107" fmla="*/ 1035 h 1864"/>
                <a:gd name="T108" fmla="*/ 266 w 1314"/>
                <a:gd name="T109" fmla="*/ 102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14" h="1864">
                  <a:moveTo>
                    <a:pt x="1034" y="863"/>
                  </a:moveTo>
                  <a:lnTo>
                    <a:pt x="1034" y="863"/>
                  </a:lnTo>
                  <a:lnTo>
                    <a:pt x="1094" y="896"/>
                  </a:lnTo>
                  <a:lnTo>
                    <a:pt x="1147" y="942"/>
                  </a:lnTo>
                  <a:lnTo>
                    <a:pt x="1194" y="989"/>
                  </a:lnTo>
                  <a:lnTo>
                    <a:pt x="1234" y="1042"/>
                  </a:lnTo>
                  <a:lnTo>
                    <a:pt x="1267" y="1108"/>
                  </a:lnTo>
                  <a:lnTo>
                    <a:pt x="1294" y="1174"/>
                  </a:lnTo>
                  <a:lnTo>
                    <a:pt x="1307" y="1241"/>
                  </a:lnTo>
                  <a:lnTo>
                    <a:pt x="1314" y="1320"/>
                  </a:lnTo>
                  <a:lnTo>
                    <a:pt x="1314" y="1320"/>
                  </a:lnTo>
                  <a:lnTo>
                    <a:pt x="1307" y="1373"/>
                  </a:lnTo>
                  <a:lnTo>
                    <a:pt x="1301" y="1427"/>
                  </a:lnTo>
                  <a:lnTo>
                    <a:pt x="1287" y="1480"/>
                  </a:lnTo>
                  <a:lnTo>
                    <a:pt x="1274" y="1533"/>
                  </a:lnTo>
                  <a:lnTo>
                    <a:pt x="1247" y="1579"/>
                  </a:lnTo>
                  <a:lnTo>
                    <a:pt x="1221" y="1619"/>
                  </a:lnTo>
                  <a:lnTo>
                    <a:pt x="1194" y="1665"/>
                  </a:lnTo>
                  <a:lnTo>
                    <a:pt x="1161" y="1699"/>
                  </a:lnTo>
                  <a:lnTo>
                    <a:pt x="1161" y="1699"/>
                  </a:lnTo>
                  <a:lnTo>
                    <a:pt x="1120" y="1738"/>
                  </a:lnTo>
                  <a:lnTo>
                    <a:pt x="1074" y="1772"/>
                  </a:lnTo>
                  <a:lnTo>
                    <a:pt x="1027" y="1798"/>
                  </a:lnTo>
                  <a:lnTo>
                    <a:pt x="974" y="1818"/>
                  </a:lnTo>
                  <a:lnTo>
                    <a:pt x="920" y="1838"/>
                  </a:lnTo>
                  <a:lnTo>
                    <a:pt x="854" y="1851"/>
                  </a:lnTo>
                  <a:lnTo>
                    <a:pt x="787" y="1858"/>
                  </a:lnTo>
                  <a:lnTo>
                    <a:pt x="713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20" y="0"/>
                  </a:lnTo>
                  <a:lnTo>
                    <a:pt x="620" y="0"/>
                  </a:lnTo>
                  <a:lnTo>
                    <a:pt x="693" y="7"/>
                  </a:lnTo>
                  <a:lnTo>
                    <a:pt x="760" y="13"/>
                  </a:lnTo>
                  <a:lnTo>
                    <a:pt x="820" y="20"/>
                  </a:lnTo>
                  <a:lnTo>
                    <a:pt x="874" y="40"/>
                  </a:lnTo>
                  <a:lnTo>
                    <a:pt x="920" y="60"/>
                  </a:lnTo>
                  <a:lnTo>
                    <a:pt x="967" y="86"/>
                  </a:lnTo>
                  <a:lnTo>
                    <a:pt x="1007" y="113"/>
                  </a:lnTo>
                  <a:lnTo>
                    <a:pt x="1040" y="139"/>
                  </a:lnTo>
                  <a:lnTo>
                    <a:pt x="1040" y="139"/>
                  </a:lnTo>
                  <a:lnTo>
                    <a:pt x="1074" y="179"/>
                  </a:lnTo>
                  <a:lnTo>
                    <a:pt x="1107" y="219"/>
                  </a:lnTo>
                  <a:lnTo>
                    <a:pt x="1127" y="259"/>
                  </a:lnTo>
                  <a:lnTo>
                    <a:pt x="1154" y="305"/>
                  </a:lnTo>
                  <a:lnTo>
                    <a:pt x="1167" y="352"/>
                  </a:lnTo>
                  <a:lnTo>
                    <a:pt x="1181" y="405"/>
                  </a:lnTo>
                  <a:lnTo>
                    <a:pt x="1187" y="458"/>
                  </a:lnTo>
                  <a:lnTo>
                    <a:pt x="1194" y="518"/>
                  </a:lnTo>
                  <a:lnTo>
                    <a:pt x="1194" y="518"/>
                  </a:lnTo>
                  <a:lnTo>
                    <a:pt x="1187" y="564"/>
                  </a:lnTo>
                  <a:lnTo>
                    <a:pt x="1181" y="617"/>
                  </a:lnTo>
                  <a:lnTo>
                    <a:pt x="1167" y="664"/>
                  </a:lnTo>
                  <a:lnTo>
                    <a:pt x="1147" y="710"/>
                  </a:lnTo>
                  <a:lnTo>
                    <a:pt x="1120" y="750"/>
                  </a:lnTo>
                  <a:lnTo>
                    <a:pt x="1094" y="790"/>
                  </a:lnTo>
                  <a:lnTo>
                    <a:pt x="1067" y="829"/>
                  </a:lnTo>
                  <a:lnTo>
                    <a:pt x="1034" y="863"/>
                  </a:lnTo>
                  <a:lnTo>
                    <a:pt x="1034" y="863"/>
                  </a:lnTo>
                  <a:close/>
                  <a:moveTo>
                    <a:pt x="266" y="770"/>
                  </a:moveTo>
                  <a:lnTo>
                    <a:pt x="607" y="770"/>
                  </a:lnTo>
                  <a:lnTo>
                    <a:pt x="607" y="770"/>
                  </a:lnTo>
                  <a:lnTo>
                    <a:pt x="693" y="770"/>
                  </a:lnTo>
                  <a:lnTo>
                    <a:pt x="760" y="750"/>
                  </a:lnTo>
                  <a:lnTo>
                    <a:pt x="814" y="730"/>
                  </a:lnTo>
                  <a:lnTo>
                    <a:pt x="854" y="690"/>
                  </a:lnTo>
                  <a:lnTo>
                    <a:pt x="854" y="690"/>
                  </a:lnTo>
                  <a:lnTo>
                    <a:pt x="887" y="657"/>
                  </a:lnTo>
                  <a:lnTo>
                    <a:pt x="907" y="610"/>
                  </a:lnTo>
                  <a:lnTo>
                    <a:pt x="920" y="564"/>
                  </a:lnTo>
                  <a:lnTo>
                    <a:pt x="927" y="511"/>
                  </a:lnTo>
                  <a:lnTo>
                    <a:pt x="927" y="511"/>
                  </a:lnTo>
                  <a:lnTo>
                    <a:pt x="920" y="458"/>
                  </a:lnTo>
                  <a:lnTo>
                    <a:pt x="907" y="411"/>
                  </a:lnTo>
                  <a:lnTo>
                    <a:pt x="887" y="372"/>
                  </a:lnTo>
                  <a:lnTo>
                    <a:pt x="854" y="332"/>
                  </a:lnTo>
                  <a:lnTo>
                    <a:pt x="854" y="332"/>
                  </a:lnTo>
                  <a:lnTo>
                    <a:pt x="814" y="299"/>
                  </a:lnTo>
                  <a:lnTo>
                    <a:pt x="760" y="272"/>
                  </a:lnTo>
                  <a:lnTo>
                    <a:pt x="693" y="259"/>
                  </a:lnTo>
                  <a:lnTo>
                    <a:pt x="607" y="252"/>
                  </a:lnTo>
                  <a:lnTo>
                    <a:pt x="266" y="252"/>
                  </a:lnTo>
                  <a:lnTo>
                    <a:pt x="266" y="770"/>
                  </a:lnTo>
                  <a:close/>
                  <a:moveTo>
                    <a:pt x="266" y="1612"/>
                  </a:moveTo>
                  <a:lnTo>
                    <a:pt x="700" y="1612"/>
                  </a:lnTo>
                  <a:lnTo>
                    <a:pt x="700" y="1612"/>
                  </a:lnTo>
                  <a:lnTo>
                    <a:pt x="794" y="1606"/>
                  </a:lnTo>
                  <a:lnTo>
                    <a:pt x="834" y="1599"/>
                  </a:lnTo>
                  <a:lnTo>
                    <a:pt x="867" y="1586"/>
                  </a:lnTo>
                  <a:lnTo>
                    <a:pt x="900" y="1573"/>
                  </a:lnTo>
                  <a:lnTo>
                    <a:pt x="927" y="1553"/>
                  </a:lnTo>
                  <a:lnTo>
                    <a:pt x="974" y="1513"/>
                  </a:lnTo>
                  <a:lnTo>
                    <a:pt x="974" y="1513"/>
                  </a:lnTo>
                  <a:lnTo>
                    <a:pt x="1000" y="1473"/>
                  </a:lnTo>
                  <a:lnTo>
                    <a:pt x="1027" y="1427"/>
                  </a:lnTo>
                  <a:lnTo>
                    <a:pt x="1040" y="1373"/>
                  </a:lnTo>
                  <a:lnTo>
                    <a:pt x="1047" y="1320"/>
                  </a:lnTo>
                  <a:lnTo>
                    <a:pt x="1047" y="1320"/>
                  </a:lnTo>
                  <a:lnTo>
                    <a:pt x="1040" y="1261"/>
                  </a:lnTo>
                  <a:lnTo>
                    <a:pt x="1027" y="1208"/>
                  </a:lnTo>
                  <a:lnTo>
                    <a:pt x="1000" y="1161"/>
                  </a:lnTo>
                  <a:lnTo>
                    <a:pt x="974" y="1121"/>
                  </a:lnTo>
                  <a:lnTo>
                    <a:pt x="974" y="1121"/>
                  </a:lnTo>
                  <a:lnTo>
                    <a:pt x="927" y="1082"/>
                  </a:lnTo>
                  <a:lnTo>
                    <a:pt x="900" y="1068"/>
                  </a:lnTo>
                  <a:lnTo>
                    <a:pt x="867" y="1048"/>
                  </a:lnTo>
                  <a:lnTo>
                    <a:pt x="834" y="1042"/>
                  </a:lnTo>
                  <a:lnTo>
                    <a:pt x="794" y="1035"/>
                  </a:lnTo>
                  <a:lnTo>
                    <a:pt x="700" y="1028"/>
                  </a:lnTo>
                  <a:lnTo>
                    <a:pt x="266" y="1028"/>
                  </a:lnTo>
                  <a:lnTo>
                    <a:pt x="266" y="1612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7" name="Freeform 42"/>
            <p:cNvSpPr>
              <a:spLocks noEditPoints="1"/>
            </p:cNvSpPr>
            <p:nvPr/>
          </p:nvSpPr>
          <p:spPr bwMode="auto">
            <a:xfrm>
              <a:off x="-15989300" y="1922463"/>
              <a:ext cx="2722563" cy="2959100"/>
            </a:xfrm>
            <a:custGeom>
              <a:avLst/>
              <a:gdLst>
                <a:gd name="T0" fmla="*/ 0 w 1715"/>
                <a:gd name="T1" fmla="*/ 1864 h 1864"/>
                <a:gd name="T2" fmla="*/ 688 w 1715"/>
                <a:gd name="T3" fmla="*/ 0 h 1864"/>
                <a:gd name="T4" fmla="*/ 1028 w 1715"/>
                <a:gd name="T5" fmla="*/ 0 h 1864"/>
                <a:gd name="T6" fmla="*/ 1715 w 1715"/>
                <a:gd name="T7" fmla="*/ 1864 h 1864"/>
                <a:gd name="T8" fmla="*/ 1355 w 1715"/>
                <a:gd name="T9" fmla="*/ 1864 h 1864"/>
                <a:gd name="T10" fmla="*/ 1195 w 1715"/>
                <a:gd name="T11" fmla="*/ 1427 h 1864"/>
                <a:gd name="T12" fmla="*/ 521 w 1715"/>
                <a:gd name="T13" fmla="*/ 1427 h 1864"/>
                <a:gd name="T14" fmla="*/ 361 w 1715"/>
                <a:gd name="T15" fmla="*/ 1864 h 1864"/>
                <a:gd name="T16" fmla="*/ 0 w 1715"/>
                <a:gd name="T17" fmla="*/ 1864 h 1864"/>
                <a:gd name="T18" fmla="*/ 641 w 1715"/>
                <a:gd name="T19" fmla="*/ 1108 h 1864"/>
                <a:gd name="T20" fmla="*/ 1075 w 1715"/>
                <a:gd name="T21" fmla="*/ 1108 h 1864"/>
                <a:gd name="T22" fmla="*/ 861 w 1715"/>
                <a:gd name="T23" fmla="*/ 511 h 1864"/>
                <a:gd name="T24" fmla="*/ 641 w 1715"/>
                <a:gd name="T25" fmla="*/ 110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5" h="1864">
                  <a:moveTo>
                    <a:pt x="0" y="1864"/>
                  </a:moveTo>
                  <a:lnTo>
                    <a:pt x="688" y="0"/>
                  </a:lnTo>
                  <a:lnTo>
                    <a:pt x="1028" y="0"/>
                  </a:lnTo>
                  <a:lnTo>
                    <a:pt x="1715" y="1864"/>
                  </a:lnTo>
                  <a:lnTo>
                    <a:pt x="1355" y="1864"/>
                  </a:lnTo>
                  <a:lnTo>
                    <a:pt x="1195" y="1427"/>
                  </a:lnTo>
                  <a:lnTo>
                    <a:pt x="521" y="1427"/>
                  </a:lnTo>
                  <a:lnTo>
                    <a:pt x="361" y="1864"/>
                  </a:lnTo>
                  <a:lnTo>
                    <a:pt x="0" y="1864"/>
                  </a:lnTo>
                  <a:close/>
                  <a:moveTo>
                    <a:pt x="641" y="1108"/>
                  </a:moveTo>
                  <a:lnTo>
                    <a:pt x="1075" y="1108"/>
                  </a:lnTo>
                  <a:lnTo>
                    <a:pt x="861" y="511"/>
                  </a:lnTo>
                  <a:lnTo>
                    <a:pt x="641" y="1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8" name="Freeform 43"/>
            <p:cNvSpPr>
              <a:spLocks noEditPoints="1"/>
            </p:cNvSpPr>
            <p:nvPr/>
          </p:nvSpPr>
          <p:spPr bwMode="auto">
            <a:xfrm>
              <a:off x="-8288338" y="1922463"/>
              <a:ext cx="2722563" cy="2959100"/>
            </a:xfrm>
            <a:custGeom>
              <a:avLst/>
              <a:gdLst>
                <a:gd name="T0" fmla="*/ 0 w 1715"/>
                <a:gd name="T1" fmla="*/ 1864 h 1864"/>
                <a:gd name="T2" fmla="*/ 688 w 1715"/>
                <a:gd name="T3" fmla="*/ 0 h 1864"/>
                <a:gd name="T4" fmla="*/ 1035 w 1715"/>
                <a:gd name="T5" fmla="*/ 0 h 1864"/>
                <a:gd name="T6" fmla="*/ 1715 w 1715"/>
                <a:gd name="T7" fmla="*/ 1864 h 1864"/>
                <a:gd name="T8" fmla="*/ 1355 w 1715"/>
                <a:gd name="T9" fmla="*/ 1864 h 1864"/>
                <a:gd name="T10" fmla="*/ 1195 w 1715"/>
                <a:gd name="T11" fmla="*/ 1427 h 1864"/>
                <a:gd name="T12" fmla="*/ 528 w 1715"/>
                <a:gd name="T13" fmla="*/ 1427 h 1864"/>
                <a:gd name="T14" fmla="*/ 361 w 1715"/>
                <a:gd name="T15" fmla="*/ 1864 h 1864"/>
                <a:gd name="T16" fmla="*/ 0 w 1715"/>
                <a:gd name="T17" fmla="*/ 1864 h 1864"/>
                <a:gd name="T18" fmla="*/ 641 w 1715"/>
                <a:gd name="T19" fmla="*/ 1108 h 1864"/>
                <a:gd name="T20" fmla="*/ 1081 w 1715"/>
                <a:gd name="T21" fmla="*/ 1108 h 1864"/>
                <a:gd name="T22" fmla="*/ 861 w 1715"/>
                <a:gd name="T23" fmla="*/ 511 h 1864"/>
                <a:gd name="T24" fmla="*/ 641 w 1715"/>
                <a:gd name="T25" fmla="*/ 110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5" h="1864">
                  <a:moveTo>
                    <a:pt x="0" y="1864"/>
                  </a:moveTo>
                  <a:lnTo>
                    <a:pt x="688" y="0"/>
                  </a:lnTo>
                  <a:lnTo>
                    <a:pt x="1035" y="0"/>
                  </a:lnTo>
                  <a:lnTo>
                    <a:pt x="1715" y="1864"/>
                  </a:lnTo>
                  <a:lnTo>
                    <a:pt x="1355" y="1864"/>
                  </a:lnTo>
                  <a:lnTo>
                    <a:pt x="1195" y="1427"/>
                  </a:lnTo>
                  <a:lnTo>
                    <a:pt x="528" y="1427"/>
                  </a:lnTo>
                  <a:lnTo>
                    <a:pt x="361" y="1864"/>
                  </a:lnTo>
                  <a:lnTo>
                    <a:pt x="0" y="1864"/>
                  </a:lnTo>
                  <a:close/>
                  <a:moveTo>
                    <a:pt x="641" y="1108"/>
                  </a:moveTo>
                  <a:lnTo>
                    <a:pt x="1081" y="1108"/>
                  </a:lnTo>
                  <a:lnTo>
                    <a:pt x="861" y="511"/>
                  </a:lnTo>
                  <a:lnTo>
                    <a:pt x="641" y="1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9" name="Freeform 44"/>
            <p:cNvSpPr>
              <a:spLocks/>
            </p:cNvSpPr>
            <p:nvPr/>
          </p:nvSpPr>
          <p:spPr bwMode="auto">
            <a:xfrm>
              <a:off x="-12990513" y="1922463"/>
              <a:ext cx="2532063" cy="2959100"/>
            </a:xfrm>
            <a:custGeom>
              <a:avLst/>
              <a:gdLst>
                <a:gd name="T0" fmla="*/ 0 w 1595"/>
                <a:gd name="T1" fmla="*/ 0 h 1864"/>
                <a:gd name="T2" fmla="*/ 273 w 1595"/>
                <a:gd name="T3" fmla="*/ 0 h 1864"/>
                <a:gd name="T4" fmla="*/ 1234 w 1595"/>
                <a:gd name="T5" fmla="*/ 1188 h 1864"/>
                <a:gd name="T6" fmla="*/ 1234 w 1595"/>
                <a:gd name="T7" fmla="*/ 0 h 1864"/>
                <a:gd name="T8" fmla="*/ 1595 w 1595"/>
                <a:gd name="T9" fmla="*/ 0 h 1864"/>
                <a:gd name="T10" fmla="*/ 1595 w 1595"/>
                <a:gd name="T11" fmla="*/ 1864 h 1864"/>
                <a:gd name="T12" fmla="*/ 1341 w 1595"/>
                <a:gd name="T13" fmla="*/ 1864 h 1864"/>
                <a:gd name="T14" fmla="*/ 360 w 1595"/>
                <a:gd name="T15" fmla="*/ 650 h 1864"/>
                <a:gd name="T16" fmla="*/ 360 w 1595"/>
                <a:gd name="T17" fmla="*/ 1864 h 1864"/>
                <a:gd name="T18" fmla="*/ 0 w 1595"/>
                <a:gd name="T19" fmla="*/ 1864 h 1864"/>
                <a:gd name="T20" fmla="*/ 0 w 1595"/>
                <a:gd name="T21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5" h="1864">
                  <a:moveTo>
                    <a:pt x="0" y="0"/>
                  </a:moveTo>
                  <a:lnTo>
                    <a:pt x="273" y="0"/>
                  </a:lnTo>
                  <a:lnTo>
                    <a:pt x="1234" y="1188"/>
                  </a:lnTo>
                  <a:lnTo>
                    <a:pt x="1234" y="0"/>
                  </a:lnTo>
                  <a:lnTo>
                    <a:pt x="1595" y="0"/>
                  </a:lnTo>
                  <a:lnTo>
                    <a:pt x="1595" y="1864"/>
                  </a:lnTo>
                  <a:lnTo>
                    <a:pt x="1341" y="1864"/>
                  </a:lnTo>
                  <a:lnTo>
                    <a:pt x="360" y="650"/>
                  </a:lnTo>
                  <a:lnTo>
                    <a:pt x="360" y="1864"/>
                  </a:lnTo>
                  <a:lnTo>
                    <a:pt x="0" y="18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0" name="Freeform 45"/>
            <p:cNvSpPr>
              <a:spLocks/>
            </p:cNvSpPr>
            <p:nvPr/>
          </p:nvSpPr>
          <p:spPr bwMode="auto">
            <a:xfrm>
              <a:off x="-10120313" y="1922463"/>
              <a:ext cx="2139950" cy="2959100"/>
            </a:xfrm>
            <a:custGeom>
              <a:avLst/>
              <a:gdLst>
                <a:gd name="T0" fmla="*/ 1348 w 1348"/>
                <a:gd name="T1" fmla="*/ 0 h 1864"/>
                <a:gd name="T2" fmla="*/ 1348 w 1348"/>
                <a:gd name="T3" fmla="*/ 319 h 1864"/>
                <a:gd name="T4" fmla="*/ 854 w 1348"/>
                <a:gd name="T5" fmla="*/ 319 h 1864"/>
                <a:gd name="T6" fmla="*/ 854 w 1348"/>
                <a:gd name="T7" fmla="*/ 1864 h 1864"/>
                <a:gd name="T8" fmla="*/ 494 w 1348"/>
                <a:gd name="T9" fmla="*/ 1864 h 1864"/>
                <a:gd name="T10" fmla="*/ 494 w 1348"/>
                <a:gd name="T11" fmla="*/ 319 h 1864"/>
                <a:gd name="T12" fmla="*/ 0 w 1348"/>
                <a:gd name="T13" fmla="*/ 319 h 1864"/>
                <a:gd name="T14" fmla="*/ 0 w 1348"/>
                <a:gd name="T15" fmla="*/ 0 h 1864"/>
                <a:gd name="T16" fmla="*/ 1348 w 1348"/>
                <a:gd name="T17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8" h="1864">
                  <a:moveTo>
                    <a:pt x="1348" y="0"/>
                  </a:moveTo>
                  <a:lnTo>
                    <a:pt x="1348" y="319"/>
                  </a:lnTo>
                  <a:lnTo>
                    <a:pt x="854" y="319"/>
                  </a:lnTo>
                  <a:lnTo>
                    <a:pt x="854" y="1864"/>
                  </a:lnTo>
                  <a:lnTo>
                    <a:pt x="494" y="1864"/>
                  </a:lnTo>
                  <a:lnTo>
                    <a:pt x="494" y="319"/>
                  </a:lnTo>
                  <a:lnTo>
                    <a:pt x="0" y="319"/>
                  </a:lnTo>
                  <a:lnTo>
                    <a:pt x="0" y="0"/>
                  </a:lnTo>
                  <a:lnTo>
                    <a:pt x="13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1" name="Freeform 46"/>
            <p:cNvSpPr>
              <a:spLocks noEditPoints="1"/>
            </p:cNvSpPr>
            <p:nvPr/>
          </p:nvSpPr>
          <p:spPr bwMode="auto">
            <a:xfrm>
              <a:off x="-5289550" y="1922463"/>
              <a:ext cx="2530475" cy="2959100"/>
            </a:xfrm>
            <a:custGeom>
              <a:avLst/>
              <a:gdLst>
                <a:gd name="T0" fmla="*/ 1014 w 1594"/>
                <a:gd name="T1" fmla="*/ 1055 h 1864"/>
                <a:gd name="T2" fmla="*/ 1061 w 1594"/>
                <a:gd name="T3" fmla="*/ 1035 h 1864"/>
                <a:gd name="T4" fmla="*/ 1154 w 1594"/>
                <a:gd name="T5" fmla="*/ 975 h 1864"/>
                <a:gd name="T6" fmla="*/ 1187 w 1594"/>
                <a:gd name="T7" fmla="*/ 942 h 1864"/>
                <a:gd name="T8" fmla="*/ 1254 w 1594"/>
                <a:gd name="T9" fmla="*/ 863 h 1864"/>
                <a:gd name="T10" fmla="*/ 1301 w 1594"/>
                <a:gd name="T11" fmla="*/ 763 h 1864"/>
                <a:gd name="T12" fmla="*/ 1328 w 1594"/>
                <a:gd name="T13" fmla="*/ 664 h 1864"/>
                <a:gd name="T14" fmla="*/ 1341 w 1594"/>
                <a:gd name="T15" fmla="*/ 557 h 1864"/>
                <a:gd name="T16" fmla="*/ 1334 w 1594"/>
                <a:gd name="T17" fmla="*/ 498 h 1864"/>
                <a:gd name="T18" fmla="*/ 1314 w 1594"/>
                <a:gd name="T19" fmla="*/ 392 h 1864"/>
                <a:gd name="T20" fmla="*/ 1281 w 1594"/>
                <a:gd name="T21" fmla="*/ 292 h 1864"/>
                <a:gd name="T22" fmla="*/ 1221 w 1594"/>
                <a:gd name="T23" fmla="*/ 206 h 1864"/>
                <a:gd name="T24" fmla="*/ 1187 w 1594"/>
                <a:gd name="T25" fmla="*/ 166 h 1864"/>
                <a:gd name="T26" fmla="*/ 1107 w 1594"/>
                <a:gd name="T27" fmla="*/ 100 h 1864"/>
                <a:gd name="T28" fmla="*/ 1001 w 1594"/>
                <a:gd name="T29" fmla="*/ 46 h 1864"/>
                <a:gd name="T30" fmla="*/ 867 w 1594"/>
                <a:gd name="T31" fmla="*/ 13 h 1864"/>
                <a:gd name="T32" fmla="*/ 700 w 1594"/>
                <a:gd name="T33" fmla="*/ 0 h 1864"/>
                <a:gd name="T34" fmla="*/ 0 w 1594"/>
                <a:gd name="T35" fmla="*/ 1864 h 1864"/>
                <a:gd name="T36" fmla="*/ 360 w 1594"/>
                <a:gd name="T37" fmla="*/ 1108 h 1864"/>
                <a:gd name="T38" fmla="*/ 1201 w 1594"/>
                <a:gd name="T39" fmla="*/ 1864 h 1864"/>
                <a:gd name="T40" fmla="*/ 360 w 1594"/>
                <a:gd name="T41" fmla="*/ 319 h 1864"/>
                <a:gd name="T42" fmla="*/ 687 w 1594"/>
                <a:gd name="T43" fmla="*/ 319 h 1864"/>
                <a:gd name="T44" fmla="*/ 834 w 1594"/>
                <a:gd name="T45" fmla="*/ 338 h 1864"/>
                <a:gd name="T46" fmla="*/ 914 w 1594"/>
                <a:gd name="T47" fmla="*/ 398 h 1864"/>
                <a:gd name="T48" fmla="*/ 941 w 1594"/>
                <a:gd name="T49" fmla="*/ 431 h 1864"/>
                <a:gd name="T50" fmla="*/ 974 w 1594"/>
                <a:gd name="T51" fmla="*/ 511 h 1864"/>
                <a:gd name="T52" fmla="*/ 974 w 1594"/>
                <a:gd name="T53" fmla="*/ 557 h 1864"/>
                <a:gd name="T54" fmla="*/ 961 w 1594"/>
                <a:gd name="T55" fmla="*/ 637 h 1864"/>
                <a:gd name="T56" fmla="*/ 914 w 1594"/>
                <a:gd name="T57" fmla="*/ 710 h 1864"/>
                <a:gd name="T58" fmla="*/ 881 w 1594"/>
                <a:gd name="T59" fmla="*/ 743 h 1864"/>
                <a:gd name="T60" fmla="*/ 767 w 1594"/>
                <a:gd name="T61" fmla="*/ 783 h 1864"/>
                <a:gd name="T62" fmla="*/ 360 w 1594"/>
                <a:gd name="T63" fmla="*/ 783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94" h="1864">
                  <a:moveTo>
                    <a:pt x="1594" y="1864"/>
                  </a:moveTo>
                  <a:lnTo>
                    <a:pt x="1014" y="1055"/>
                  </a:lnTo>
                  <a:lnTo>
                    <a:pt x="1014" y="1055"/>
                  </a:lnTo>
                  <a:lnTo>
                    <a:pt x="1061" y="1035"/>
                  </a:lnTo>
                  <a:lnTo>
                    <a:pt x="1107" y="1009"/>
                  </a:lnTo>
                  <a:lnTo>
                    <a:pt x="1154" y="975"/>
                  </a:lnTo>
                  <a:lnTo>
                    <a:pt x="1187" y="942"/>
                  </a:lnTo>
                  <a:lnTo>
                    <a:pt x="1187" y="942"/>
                  </a:lnTo>
                  <a:lnTo>
                    <a:pt x="1221" y="902"/>
                  </a:lnTo>
                  <a:lnTo>
                    <a:pt x="1254" y="863"/>
                  </a:lnTo>
                  <a:lnTo>
                    <a:pt x="1281" y="816"/>
                  </a:lnTo>
                  <a:lnTo>
                    <a:pt x="1301" y="763"/>
                  </a:lnTo>
                  <a:lnTo>
                    <a:pt x="1314" y="717"/>
                  </a:lnTo>
                  <a:lnTo>
                    <a:pt x="1328" y="664"/>
                  </a:lnTo>
                  <a:lnTo>
                    <a:pt x="1334" y="610"/>
                  </a:lnTo>
                  <a:lnTo>
                    <a:pt x="1341" y="557"/>
                  </a:lnTo>
                  <a:lnTo>
                    <a:pt x="1341" y="557"/>
                  </a:lnTo>
                  <a:lnTo>
                    <a:pt x="1334" y="498"/>
                  </a:lnTo>
                  <a:lnTo>
                    <a:pt x="1328" y="445"/>
                  </a:lnTo>
                  <a:lnTo>
                    <a:pt x="1314" y="392"/>
                  </a:lnTo>
                  <a:lnTo>
                    <a:pt x="1301" y="345"/>
                  </a:lnTo>
                  <a:lnTo>
                    <a:pt x="1281" y="292"/>
                  </a:lnTo>
                  <a:lnTo>
                    <a:pt x="1254" y="252"/>
                  </a:lnTo>
                  <a:lnTo>
                    <a:pt x="1221" y="206"/>
                  </a:lnTo>
                  <a:lnTo>
                    <a:pt x="1187" y="166"/>
                  </a:lnTo>
                  <a:lnTo>
                    <a:pt x="1187" y="166"/>
                  </a:lnTo>
                  <a:lnTo>
                    <a:pt x="1147" y="133"/>
                  </a:lnTo>
                  <a:lnTo>
                    <a:pt x="1107" y="100"/>
                  </a:lnTo>
                  <a:lnTo>
                    <a:pt x="1054" y="66"/>
                  </a:lnTo>
                  <a:lnTo>
                    <a:pt x="1001" y="46"/>
                  </a:lnTo>
                  <a:lnTo>
                    <a:pt x="934" y="27"/>
                  </a:lnTo>
                  <a:lnTo>
                    <a:pt x="867" y="13"/>
                  </a:lnTo>
                  <a:lnTo>
                    <a:pt x="787" y="7"/>
                  </a:lnTo>
                  <a:lnTo>
                    <a:pt x="700" y="0"/>
                  </a:lnTo>
                  <a:lnTo>
                    <a:pt x="0" y="0"/>
                  </a:lnTo>
                  <a:lnTo>
                    <a:pt x="0" y="1864"/>
                  </a:lnTo>
                  <a:lnTo>
                    <a:pt x="360" y="1864"/>
                  </a:lnTo>
                  <a:lnTo>
                    <a:pt x="360" y="1108"/>
                  </a:lnTo>
                  <a:lnTo>
                    <a:pt x="654" y="1108"/>
                  </a:lnTo>
                  <a:lnTo>
                    <a:pt x="1201" y="1864"/>
                  </a:lnTo>
                  <a:lnTo>
                    <a:pt x="1594" y="1864"/>
                  </a:lnTo>
                  <a:close/>
                  <a:moveTo>
                    <a:pt x="360" y="319"/>
                  </a:moveTo>
                  <a:lnTo>
                    <a:pt x="687" y="319"/>
                  </a:lnTo>
                  <a:lnTo>
                    <a:pt x="687" y="319"/>
                  </a:lnTo>
                  <a:lnTo>
                    <a:pt x="767" y="325"/>
                  </a:lnTo>
                  <a:lnTo>
                    <a:pt x="834" y="338"/>
                  </a:lnTo>
                  <a:lnTo>
                    <a:pt x="881" y="365"/>
                  </a:lnTo>
                  <a:lnTo>
                    <a:pt x="914" y="398"/>
                  </a:lnTo>
                  <a:lnTo>
                    <a:pt x="914" y="398"/>
                  </a:lnTo>
                  <a:lnTo>
                    <a:pt x="941" y="431"/>
                  </a:lnTo>
                  <a:lnTo>
                    <a:pt x="961" y="464"/>
                  </a:lnTo>
                  <a:lnTo>
                    <a:pt x="974" y="511"/>
                  </a:lnTo>
                  <a:lnTo>
                    <a:pt x="974" y="557"/>
                  </a:lnTo>
                  <a:lnTo>
                    <a:pt x="974" y="557"/>
                  </a:lnTo>
                  <a:lnTo>
                    <a:pt x="974" y="597"/>
                  </a:lnTo>
                  <a:lnTo>
                    <a:pt x="961" y="637"/>
                  </a:lnTo>
                  <a:lnTo>
                    <a:pt x="941" y="677"/>
                  </a:lnTo>
                  <a:lnTo>
                    <a:pt x="914" y="710"/>
                  </a:lnTo>
                  <a:lnTo>
                    <a:pt x="914" y="710"/>
                  </a:lnTo>
                  <a:lnTo>
                    <a:pt x="881" y="743"/>
                  </a:lnTo>
                  <a:lnTo>
                    <a:pt x="834" y="763"/>
                  </a:lnTo>
                  <a:lnTo>
                    <a:pt x="767" y="783"/>
                  </a:lnTo>
                  <a:lnTo>
                    <a:pt x="687" y="783"/>
                  </a:lnTo>
                  <a:lnTo>
                    <a:pt x="360" y="783"/>
                  </a:lnTo>
                  <a:lnTo>
                    <a:pt x="360" y="3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2" name="Freeform 47"/>
            <p:cNvSpPr>
              <a:spLocks/>
            </p:cNvSpPr>
            <p:nvPr/>
          </p:nvSpPr>
          <p:spPr bwMode="auto">
            <a:xfrm>
              <a:off x="-17810163" y="1922463"/>
              <a:ext cx="1684338" cy="2959100"/>
            </a:xfrm>
            <a:custGeom>
              <a:avLst/>
              <a:gdLst>
                <a:gd name="T0" fmla="*/ 1061 w 1061"/>
                <a:gd name="T1" fmla="*/ 0 h 1864"/>
                <a:gd name="T2" fmla="*/ 667 w 1061"/>
                <a:gd name="T3" fmla="*/ 0 h 1864"/>
                <a:gd name="T4" fmla="*/ 0 w 1061"/>
                <a:gd name="T5" fmla="*/ 936 h 1864"/>
                <a:gd name="T6" fmla="*/ 667 w 1061"/>
                <a:gd name="T7" fmla="*/ 1864 h 1864"/>
                <a:gd name="T8" fmla="*/ 1061 w 1061"/>
                <a:gd name="T9" fmla="*/ 1864 h 1864"/>
                <a:gd name="T10" fmla="*/ 387 w 1061"/>
                <a:gd name="T11" fmla="*/ 936 h 1864"/>
                <a:gd name="T12" fmla="*/ 1061 w 1061"/>
                <a:gd name="T13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1" h="1864">
                  <a:moveTo>
                    <a:pt x="1061" y="0"/>
                  </a:moveTo>
                  <a:lnTo>
                    <a:pt x="667" y="0"/>
                  </a:lnTo>
                  <a:lnTo>
                    <a:pt x="0" y="936"/>
                  </a:lnTo>
                  <a:lnTo>
                    <a:pt x="667" y="1864"/>
                  </a:lnTo>
                  <a:lnTo>
                    <a:pt x="1061" y="1864"/>
                  </a:lnTo>
                  <a:lnTo>
                    <a:pt x="387" y="936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3" name="Rectangle 49"/>
            <p:cNvSpPr>
              <a:spLocks noChangeArrowheads="1"/>
            </p:cNvSpPr>
            <p:nvPr/>
          </p:nvSpPr>
          <p:spPr bwMode="auto">
            <a:xfrm>
              <a:off x="-18530888" y="1922463"/>
              <a:ext cx="392113" cy="29591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4" name="Rectangle 49"/>
            <p:cNvSpPr>
              <a:spLocks noChangeArrowheads="1"/>
            </p:cNvSpPr>
            <p:nvPr/>
          </p:nvSpPr>
          <p:spPr bwMode="auto">
            <a:xfrm>
              <a:off x="-18138775" y="1922463"/>
              <a:ext cx="328612" cy="2959100"/>
            </a:xfrm>
            <a:prstGeom prst="rect">
              <a:avLst/>
            </a:prstGeom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lin ang="16200000" scaled="0"/>
            </a:gra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</p:grpSp>
      <p:sp>
        <p:nvSpPr>
          <p:cNvPr id="65" name="TextBox 64"/>
          <p:cNvSpPr txBox="1"/>
          <p:nvPr userDrawn="1"/>
        </p:nvSpPr>
        <p:spPr>
          <a:xfrm>
            <a:off x="7872682" y="5059387"/>
            <a:ext cx="1171037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dirty="0">
                <a:solidFill>
                  <a:prstClr val="white">
                    <a:lumMod val="65000"/>
                  </a:prstClr>
                </a:solidFill>
              </a:rPr>
              <a:t>Private and Confidential</a:t>
            </a:r>
          </a:p>
        </p:txBody>
      </p:sp>
      <p:sp>
        <p:nvSpPr>
          <p:cNvPr id="35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59592" y="4932232"/>
            <a:ext cx="7090888" cy="215444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>
              <a:defRPr sz="8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endParaRPr lang="pt-BR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36" name="Straight Connector 35"/>
          <p:cNvCxnSpPr/>
          <p:nvPr userDrawn="1"/>
        </p:nvCxnSpPr>
        <p:spPr>
          <a:xfrm>
            <a:off x="533083" y="5006312"/>
            <a:ext cx="0" cy="141954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37" name="Straight Connector 36"/>
          <p:cNvCxnSpPr/>
          <p:nvPr userDrawn="1"/>
        </p:nvCxnSpPr>
        <p:spPr>
          <a:xfrm>
            <a:off x="482283" y="4940019"/>
            <a:ext cx="0" cy="208246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6082221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ate Divider F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199" y="0"/>
            <a:ext cx="2514599" cy="514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9144000" cy="5148263"/>
          </a:xfrm>
          <a:prstGeom prst="rect">
            <a:avLst/>
          </a:prstGeom>
          <a:solidFill>
            <a:schemeClr val="accent4">
              <a:alpha val="50196"/>
            </a:schemeClr>
          </a:solidFill>
          <a:ln w="952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537177"/>
              </a:solidFill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81200" y="2207286"/>
            <a:ext cx="6223000" cy="738664"/>
          </a:xfrm>
        </p:spPr>
        <p:txBody>
          <a:bodyPr wrap="square" lIns="0" tIns="0" rIns="0" bIns="0" anchor="b">
            <a:spAutoFit/>
          </a:bodyPr>
          <a:lstStyle>
            <a:lvl1pPr algn="l">
              <a:defRPr sz="480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93899" y="3231750"/>
            <a:ext cx="6220018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000" i="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cxnSp>
        <p:nvCxnSpPr>
          <p:cNvPr id="102" name="Straight Connector 101"/>
          <p:cNvCxnSpPr/>
          <p:nvPr/>
        </p:nvCxnSpPr>
        <p:spPr>
          <a:xfrm flipH="1">
            <a:off x="1981200" y="3084492"/>
            <a:ext cx="6191446" cy="0"/>
          </a:xfrm>
          <a:prstGeom prst="line">
            <a:avLst/>
          </a:prstGeom>
          <a:ln>
            <a:gradFill>
              <a:gsLst>
                <a:gs pos="0">
                  <a:schemeClr val="accent6">
                    <a:lumMod val="50000"/>
                    <a:alpha val="0"/>
                  </a:schemeClr>
                </a:gs>
                <a:gs pos="100000">
                  <a:schemeClr val="accent6">
                    <a:lumMod val="25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 userDrawn="1"/>
        </p:nvGrpSpPr>
        <p:grpSpPr>
          <a:xfrm>
            <a:off x="8896071" y="0"/>
            <a:ext cx="247929" cy="5148263"/>
            <a:chOff x="8896071" y="0"/>
            <a:chExt cx="247929" cy="5148263"/>
          </a:xfr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8100000" scaled="1"/>
            <a:tileRect/>
          </a:gradFill>
        </p:grpSpPr>
        <p:sp>
          <p:nvSpPr>
            <p:cNvPr id="33" name="Rectangle 32"/>
            <p:cNvSpPr/>
            <p:nvPr userDrawn="1"/>
          </p:nvSpPr>
          <p:spPr>
            <a:xfrm>
              <a:off x="8961120" y="0"/>
              <a:ext cx="182880" cy="5148263"/>
            </a:xfrm>
            <a:prstGeom prst="rect">
              <a:avLst/>
            </a:prstGeom>
            <a:grpFill/>
            <a:ln w="9525">
              <a:noFill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rgbClr val="537177"/>
                </a:solidFill>
                <a:latin typeface="Arial Narrow" pitchFamily="34" charset="0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896071" y="0"/>
              <a:ext cx="27432" cy="5148263"/>
            </a:xfrm>
            <a:prstGeom prst="rect">
              <a:avLst/>
            </a:prstGeom>
            <a:grpFill/>
            <a:ln w="9525">
              <a:noFill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rgbClr val="537177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08099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568579" y="1870843"/>
            <a:ext cx="4400551" cy="0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rgbClr val="5091CD">
                    <a:tint val="66000"/>
                    <a:satMod val="160000"/>
                    <a:lumMod val="0"/>
                    <a:lumOff val="100000"/>
                    <a:alpha val="0"/>
                  </a:srgbClr>
                </a:gs>
                <a:gs pos="44000">
                  <a:srgbClr val="F2F6FD"/>
                </a:gs>
              </a:gsLst>
              <a:lin ang="0" scaled="0"/>
            </a:gradFill>
            <a:prstDash val="solid"/>
          </a:ln>
          <a:effectLst/>
        </p:spPr>
      </p:cxnSp>
      <p:cxnSp>
        <p:nvCxnSpPr>
          <p:cNvPr id="34" name="Straight Connector 33"/>
          <p:cNvCxnSpPr/>
          <p:nvPr/>
        </p:nvCxnSpPr>
        <p:spPr>
          <a:xfrm>
            <a:off x="568579" y="2249891"/>
            <a:ext cx="4400551" cy="0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rgbClr val="5091CD">
                    <a:tint val="66000"/>
                    <a:satMod val="160000"/>
                    <a:lumMod val="0"/>
                    <a:lumOff val="100000"/>
                    <a:alpha val="0"/>
                  </a:srgbClr>
                </a:gs>
                <a:gs pos="44000">
                  <a:srgbClr val="F2F6FD"/>
                </a:gs>
              </a:gsLst>
              <a:lin ang="0" scaled="0"/>
            </a:gradFill>
            <a:prstDash val="solid"/>
          </a:ln>
          <a:effectLst/>
        </p:spPr>
      </p:cxn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199" y="0"/>
            <a:ext cx="2514599" cy="514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881585"/>
            <a:ext cx="6750300" cy="1477328"/>
          </a:xfrm>
        </p:spPr>
        <p:txBody>
          <a:bodyPr wrap="square" lIns="0" tIns="0" rIns="0" bIns="0" anchor="b">
            <a:spAutoFit/>
          </a:bodyPr>
          <a:lstStyle>
            <a:lvl1pPr algn="l">
              <a:defRPr sz="4800" i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1" name="Picture 4" descr="https://sonomacounty.golocal.coop/site_images_upload/story/2011/04/21/18/JF_Wines_Logo-1.jpg"/>
          <p:cNvPicPr>
            <a:picLocks noChangeAspect="1" noChangeArrowheads="1"/>
          </p:cNvPicPr>
          <p:nvPr userDrawn="1"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178761"/>
            <a:ext cx="4471181" cy="139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/>
          <p:cNvGrpSpPr/>
          <p:nvPr userDrawn="1"/>
        </p:nvGrpSpPr>
        <p:grpSpPr>
          <a:xfrm>
            <a:off x="1464335" y="4816909"/>
            <a:ext cx="2299946" cy="183009"/>
            <a:chOff x="-18530888" y="942975"/>
            <a:chExt cx="50082451" cy="3981451"/>
          </a:xfrm>
        </p:grpSpPr>
        <p:sp>
          <p:nvSpPr>
            <p:cNvPr id="25" name="AutoShape 27"/>
            <p:cNvSpPr>
              <a:spLocks noChangeAspect="1" noChangeArrowheads="1" noTextEdit="1"/>
            </p:cNvSpPr>
            <p:nvPr/>
          </p:nvSpPr>
          <p:spPr bwMode="auto">
            <a:xfrm>
              <a:off x="-18530888" y="942975"/>
              <a:ext cx="50082451" cy="398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6" name="Freeform 29"/>
            <p:cNvSpPr>
              <a:spLocks/>
            </p:cNvSpPr>
            <p:nvPr/>
          </p:nvSpPr>
          <p:spPr bwMode="auto">
            <a:xfrm>
              <a:off x="-1614488" y="1922463"/>
              <a:ext cx="2881313" cy="2959100"/>
            </a:xfrm>
            <a:custGeom>
              <a:avLst/>
              <a:gdLst>
                <a:gd name="T0" fmla="*/ 1001 w 1815"/>
                <a:gd name="T1" fmla="*/ 1466 h 1864"/>
                <a:gd name="T2" fmla="*/ 814 w 1815"/>
                <a:gd name="T3" fmla="*/ 1466 h 1864"/>
                <a:gd name="T4" fmla="*/ 267 w 1815"/>
                <a:gd name="T5" fmla="*/ 610 h 1864"/>
                <a:gd name="T6" fmla="*/ 267 w 1815"/>
                <a:gd name="T7" fmla="*/ 1864 h 1864"/>
                <a:gd name="T8" fmla="*/ 0 w 1815"/>
                <a:gd name="T9" fmla="*/ 1864 h 1864"/>
                <a:gd name="T10" fmla="*/ 0 w 1815"/>
                <a:gd name="T11" fmla="*/ 0 h 1864"/>
                <a:gd name="T12" fmla="*/ 187 w 1815"/>
                <a:gd name="T13" fmla="*/ 0 h 1864"/>
                <a:gd name="T14" fmla="*/ 908 w 1815"/>
                <a:gd name="T15" fmla="*/ 1135 h 1864"/>
                <a:gd name="T16" fmla="*/ 1628 w 1815"/>
                <a:gd name="T17" fmla="*/ 0 h 1864"/>
                <a:gd name="T18" fmla="*/ 1815 w 1815"/>
                <a:gd name="T19" fmla="*/ 0 h 1864"/>
                <a:gd name="T20" fmla="*/ 1815 w 1815"/>
                <a:gd name="T21" fmla="*/ 1864 h 1864"/>
                <a:gd name="T22" fmla="*/ 1548 w 1815"/>
                <a:gd name="T23" fmla="*/ 1864 h 1864"/>
                <a:gd name="T24" fmla="*/ 1548 w 1815"/>
                <a:gd name="T25" fmla="*/ 610 h 1864"/>
                <a:gd name="T26" fmla="*/ 1001 w 1815"/>
                <a:gd name="T27" fmla="*/ 1466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5" h="1864">
                  <a:moveTo>
                    <a:pt x="1001" y="1466"/>
                  </a:moveTo>
                  <a:lnTo>
                    <a:pt x="814" y="1466"/>
                  </a:lnTo>
                  <a:lnTo>
                    <a:pt x="267" y="610"/>
                  </a:lnTo>
                  <a:lnTo>
                    <a:pt x="267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187" y="0"/>
                  </a:lnTo>
                  <a:lnTo>
                    <a:pt x="908" y="1135"/>
                  </a:lnTo>
                  <a:lnTo>
                    <a:pt x="1628" y="0"/>
                  </a:lnTo>
                  <a:lnTo>
                    <a:pt x="1815" y="0"/>
                  </a:lnTo>
                  <a:lnTo>
                    <a:pt x="1815" y="1864"/>
                  </a:lnTo>
                  <a:lnTo>
                    <a:pt x="1548" y="1864"/>
                  </a:lnTo>
                  <a:lnTo>
                    <a:pt x="1548" y="610"/>
                  </a:lnTo>
                  <a:lnTo>
                    <a:pt x="1001" y="1466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7" name="Freeform 30"/>
            <p:cNvSpPr>
              <a:spLocks noEditPoints="1"/>
            </p:cNvSpPr>
            <p:nvPr/>
          </p:nvSpPr>
          <p:spPr bwMode="auto">
            <a:xfrm>
              <a:off x="8523288" y="1922463"/>
              <a:ext cx="2763838" cy="2959100"/>
            </a:xfrm>
            <a:custGeom>
              <a:avLst/>
              <a:gdLst>
                <a:gd name="T0" fmla="*/ 1261 w 1741"/>
                <a:gd name="T1" fmla="*/ 1387 h 1864"/>
                <a:gd name="T2" fmla="*/ 474 w 1741"/>
                <a:gd name="T3" fmla="*/ 1387 h 1864"/>
                <a:gd name="T4" fmla="*/ 280 w 1741"/>
                <a:gd name="T5" fmla="*/ 1864 h 1864"/>
                <a:gd name="T6" fmla="*/ 0 w 1741"/>
                <a:gd name="T7" fmla="*/ 1864 h 1864"/>
                <a:gd name="T8" fmla="*/ 774 w 1741"/>
                <a:gd name="T9" fmla="*/ 0 h 1864"/>
                <a:gd name="T10" fmla="*/ 967 w 1741"/>
                <a:gd name="T11" fmla="*/ 0 h 1864"/>
                <a:gd name="T12" fmla="*/ 1741 w 1741"/>
                <a:gd name="T13" fmla="*/ 1864 h 1864"/>
                <a:gd name="T14" fmla="*/ 1461 w 1741"/>
                <a:gd name="T15" fmla="*/ 1864 h 1864"/>
                <a:gd name="T16" fmla="*/ 1261 w 1741"/>
                <a:gd name="T17" fmla="*/ 1387 h 1864"/>
                <a:gd name="T18" fmla="*/ 580 w 1741"/>
                <a:gd name="T19" fmla="*/ 1135 h 1864"/>
                <a:gd name="T20" fmla="*/ 1161 w 1741"/>
                <a:gd name="T21" fmla="*/ 1135 h 1864"/>
                <a:gd name="T22" fmla="*/ 874 w 1741"/>
                <a:gd name="T23" fmla="*/ 438 h 1864"/>
                <a:gd name="T24" fmla="*/ 580 w 1741"/>
                <a:gd name="T25" fmla="*/ 1135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41" h="1864">
                  <a:moveTo>
                    <a:pt x="1261" y="1387"/>
                  </a:moveTo>
                  <a:lnTo>
                    <a:pt x="474" y="1387"/>
                  </a:lnTo>
                  <a:lnTo>
                    <a:pt x="280" y="1864"/>
                  </a:lnTo>
                  <a:lnTo>
                    <a:pt x="0" y="1864"/>
                  </a:lnTo>
                  <a:lnTo>
                    <a:pt x="774" y="0"/>
                  </a:lnTo>
                  <a:lnTo>
                    <a:pt x="967" y="0"/>
                  </a:lnTo>
                  <a:lnTo>
                    <a:pt x="1741" y="1864"/>
                  </a:lnTo>
                  <a:lnTo>
                    <a:pt x="1461" y="1864"/>
                  </a:lnTo>
                  <a:lnTo>
                    <a:pt x="1261" y="1387"/>
                  </a:lnTo>
                  <a:close/>
                  <a:moveTo>
                    <a:pt x="580" y="1135"/>
                  </a:moveTo>
                  <a:lnTo>
                    <a:pt x="1161" y="1135"/>
                  </a:lnTo>
                  <a:lnTo>
                    <a:pt x="874" y="438"/>
                  </a:lnTo>
                  <a:lnTo>
                    <a:pt x="580" y="1135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8" name="Freeform 31"/>
            <p:cNvSpPr>
              <a:spLocks noEditPoints="1"/>
            </p:cNvSpPr>
            <p:nvPr/>
          </p:nvSpPr>
          <p:spPr bwMode="auto">
            <a:xfrm>
              <a:off x="14095413" y="1922463"/>
              <a:ext cx="2498725" cy="2959100"/>
            </a:xfrm>
            <a:custGeom>
              <a:avLst/>
              <a:gdLst>
                <a:gd name="T0" fmla="*/ 0 w 1574"/>
                <a:gd name="T1" fmla="*/ 0 h 1864"/>
                <a:gd name="T2" fmla="*/ 560 w 1574"/>
                <a:gd name="T3" fmla="*/ 0 h 1864"/>
                <a:gd name="T4" fmla="*/ 760 w 1574"/>
                <a:gd name="T5" fmla="*/ 13 h 1864"/>
                <a:gd name="T6" fmla="*/ 934 w 1574"/>
                <a:gd name="T7" fmla="*/ 46 h 1864"/>
                <a:gd name="T8" fmla="*/ 1074 w 1574"/>
                <a:gd name="T9" fmla="*/ 100 h 1864"/>
                <a:gd name="T10" fmla="*/ 1201 w 1574"/>
                <a:gd name="T11" fmla="*/ 179 h 1864"/>
                <a:gd name="T12" fmla="*/ 1281 w 1574"/>
                <a:gd name="T13" fmla="*/ 246 h 1864"/>
                <a:gd name="T14" fmla="*/ 1421 w 1574"/>
                <a:gd name="T15" fmla="*/ 411 h 1864"/>
                <a:gd name="T16" fmla="*/ 1514 w 1574"/>
                <a:gd name="T17" fmla="*/ 604 h 1864"/>
                <a:gd name="T18" fmla="*/ 1568 w 1574"/>
                <a:gd name="T19" fmla="*/ 816 h 1864"/>
                <a:gd name="T20" fmla="*/ 1574 w 1574"/>
                <a:gd name="T21" fmla="*/ 936 h 1864"/>
                <a:gd name="T22" fmla="*/ 1548 w 1574"/>
                <a:gd name="T23" fmla="*/ 1155 h 1864"/>
                <a:gd name="T24" fmla="*/ 1474 w 1574"/>
                <a:gd name="T25" fmla="*/ 1360 h 1864"/>
                <a:gd name="T26" fmla="*/ 1361 w 1574"/>
                <a:gd name="T27" fmla="*/ 1539 h 1864"/>
                <a:gd name="T28" fmla="*/ 1201 w 1574"/>
                <a:gd name="T29" fmla="*/ 1685 h 1864"/>
                <a:gd name="T30" fmla="*/ 1141 w 1574"/>
                <a:gd name="T31" fmla="*/ 1725 h 1864"/>
                <a:gd name="T32" fmla="*/ 1007 w 1574"/>
                <a:gd name="T33" fmla="*/ 1791 h 1864"/>
                <a:gd name="T34" fmla="*/ 854 w 1574"/>
                <a:gd name="T35" fmla="*/ 1838 h 1864"/>
                <a:gd name="T36" fmla="*/ 667 w 1574"/>
                <a:gd name="T37" fmla="*/ 1858 h 1864"/>
                <a:gd name="T38" fmla="*/ 0 w 1574"/>
                <a:gd name="T39" fmla="*/ 1864 h 1864"/>
                <a:gd name="T40" fmla="*/ 1081 w 1574"/>
                <a:gd name="T41" fmla="*/ 411 h 1864"/>
                <a:gd name="T42" fmla="*/ 980 w 1574"/>
                <a:gd name="T43" fmla="*/ 345 h 1864"/>
                <a:gd name="T44" fmla="*/ 867 w 1574"/>
                <a:gd name="T45" fmla="*/ 292 h 1864"/>
                <a:gd name="T46" fmla="*/ 720 w 1574"/>
                <a:gd name="T47" fmla="*/ 265 h 1864"/>
                <a:gd name="T48" fmla="*/ 547 w 1574"/>
                <a:gd name="T49" fmla="*/ 252 h 1864"/>
                <a:gd name="T50" fmla="*/ 266 w 1574"/>
                <a:gd name="T51" fmla="*/ 1612 h 1864"/>
                <a:gd name="T52" fmla="*/ 547 w 1574"/>
                <a:gd name="T53" fmla="*/ 1612 h 1864"/>
                <a:gd name="T54" fmla="*/ 720 w 1574"/>
                <a:gd name="T55" fmla="*/ 1599 h 1864"/>
                <a:gd name="T56" fmla="*/ 867 w 1574"/>
                <a:gd name="T57" fmla="*/ 1573 h 1864"/>
                <a:gd name="T58" fmla="*/ 980 w 1574"/>
                <a:gd name="T59" fmla="*/ 1519 h 1864"/>
                <a:gd name="T60" fmla="*/ 1081 w 1574"/>
                <a:gd name="T61" fmla="*/ 1453 h 1864"/>
                <a:gd name="T62" fmla="*/ 1127 w 1574"/>
                <a:gd name="T63" fmla="*/ 1407 h 1864"/>
                <a:gd name="T64" fmla="*/ 1214 w 1574"/>
                <a:gd name="T65" fmla="*/ 1287 h 1864"/>
                <a:gd name="T66" fmla="*/ 1274 w 1574"/>
                <a:gd name="T67" fmla="*/ 1155 h 1864"/>
                <a:gd name="T68" fmla="*/ 1301 w 1574"/>
                <a:gd name="T69" fmla="*/ 1009 h 1864"/>
                <a:gd name="T70" fmla="*/ 1307 w 1574"/>
                <a:gd name="T71" fmla="*/ 936 h 1864"/>
                <a:gd name="T72" fmla="*/ 1294 w 1574"/>
                <a:gd name="T73" fmla="*/ 783 h 1864"/>
                <a:gd name="T74" fmla="*/ 1247 w 1574"/>
                <a:gd name="T75" fmla="*/ 644 h 1864"/>
                <a:gd name="T76" fmla="*/ 1174 w 1574"/>
                <a:gd name="T77" fmla="*/ 518 h 1864"/>
                <a:gd name="T78" fmla="*/ 1081 w 1574"/>
                <a:gd name="T79" fmla="*/ 41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74" h="1864">
                  <a:moveTo>
                    <a:pt x="0" y="1864"/>
                  </a:moveTo>
                  <a:lnTo>
                    <a:pt x="0" y="0"/>
                  </a:lnTo>
                  <a:lnTo>
                    <a:pt x="560" y="0"/>
                  </a:lnTo>
                  <a:lnTo>
                    <a:pt x="560" y="0"/>
                  </a:lnTo>
                  <a:lnTo>
                    <a:pt x="667" y="7"/>
                  </a:lnTo>
                  <a:lnTo>
                    <a:pt x="760" y="13"/>
                  </a:lnTo>
                  <a:lnTo>
                    <a:pt x="854" y="27"/>
                  </a:lnTo>
                  <a:lnTo>
                    <a:pt x="934" y="46"/>
                  </a:lnTo>
                  <a:lnTo>
                    <a:pt x="1007" y="73"/>
                  </a:lnTo>
                  <a:lnTo>
                    <a:pt x="1074" y="100"/>
                  </a:lnTo>
                  <a:lnTo>
                    <a:pt x="1141" y="139"/>
                  </a:lnTo>
                  <a:lnTo>
                    <a:pt x="1201" y="179"/>
                  </a:lnTo>
                  <a:lnTo>
                    <a:pt x="1201" y="179"/>
                  </a:lnTo>
                  <a:lnTo>
                    <a:pt x="1281" y="246"/>
                  </a:lnTo>
                  <a:lnTo>
                    <a:pt x="1354" y="325"/>
                  </a:lnTo>
                  <a:lnTo>
                    <a:pt x="1421" y="411"/>
                  </a:lnTo>
                  <a:lnTo>
                    <a:pt x="1474" y="504"/>
                  </a:lnTo>
                  <a:lnTo>
                    <a:pt x="1514" y="604"/>
                  </a:lnTo>
                  <a:lnTo>
                    <a:pt x="1548" y="710"/>
                  </a:lnTo>
                  <a:lnTo>
                    <a:pt x="1568" y="816"/>
                  </a:lnTo>
                  <a:lnTo>
                    <a:pt x="1574" y="936"/>
                  </a:lnTo>
                  <a:lnTo>
                    <a:pt x="1574" y="936"/>
                  </a:lnTo>
                  <a:lnTo>
                    <a:pt x="1568" y="1048"/>
                  </a:lnTo>
                  <a:lnTo>
                    <a:pt x="1548" y="1155"/>
                  </a:lnTo>
                  <a:lnTo>
                    <a:pt x="1514" y="1261"/>
                  </a:lnTo>
                  <a:lnTo>
                    <a:pt x="1474" y="1360"/>
                  </a:lnTo>
                  <a:lnTo>
                    <a:pt x="1421" y="1453"/>
                  </a:lnTo>
                  <a:lnTo>
                    <a:pt x="1361" y="1539"/>
                  </a:lnTo>
                  <a:lnTo>
                    <a:pt x="1287" y="1619"/>
                  </a:lnTo>
                  <a:lnTo>
                    <a:pt x="1201" y="1685"/>
                  </a:lnTo>
                  <a:lnTo>
                    <a:pt x="1201" y="1685"/>
                  </a:lnTo>
                  <a:lnTo>
                    <a:pt x="1141" y="1725"/>
                  </a:lnTo>
                  <a:lnTo>
                    <a:pt x="1081" y="1765"/>
                  </a:lnTo>
                  <a:lnTo>
                    <a:pt x="1007" y="1791"/>
                  </a:lnTo>
                  <a:lnTo>
                    <a:pt x="934" y="1818"/>
                  </a:lnTo>
                  <a:lnTo>
                    <a:pt x="854" y="1838"/>
                  </a:lnTo>
                  <a:lnTo>
                    <a:pt x="760" y="1851"/>
                  </a:lnTo>
                  <a:lnTo>
                    <a:pt x="667" y="1858"/>
                  </a:lnTo>
                  <a:lnTo>
                    <a:pt x="560" y="1864"/>
                  </a:lnTo>
                  <a:lnTo>
                    <a:pt x="0" y="1864"/>
                  </a:lnTo>
                  <a:close/>
                  <a:moveTo>
                    <a:pt x="1081" y="411"/>
                  </a:moveTo>
                  <a:lnTo>
                    <a:pt x="1081" y="411"/>
                  </a:lnTo>
                  <a:lnTo>
                    <a:pt x="1034" y="378"/>
                  </a:lnTo>
                  <a:lnTo>
                    <a:pt x="980" y="345"/>
                  </a:lnTo>
                  <a:lnTo>
                    <a:pt x="927" y="319"/>
                  </a:lnTo>
                  <a:lnTo>
                    <a:pt x="867" y="292"/>
                  </a:lnTo>
                  <a:lnTo>
                    <a:pt x="800" y="279"/>
                  </a:lnTo>
                  <a:lnTo>
                    <a:pt x="720" y="265"/>
                  </a:lnTo>
                  <a:lnTo>
                    <a:pt x="640" y="259"/>
                  </a:lnTo>
                  <a:lnTo>
                    <a:pt x="547" y="252"/>
                  </a:lnTo>
                  <a:lnTo>
                    <a:pt x="266" y="252"/>
                  </a:lnTo>
                  <a:lnTo>
                    <a:pt x="266" y="1612"/>
                  </a:lnTo>
                  <a:lnTo>
                    <a:pt x="547" y="1612"/>
                  </a:lnTo>
                  <a:lnTo>
                    <a:pt x="547" y="1612"/>
                  </a:lnTo>
                  <a:lnTo>
                    <a:pt x="640" y="1606"/>
                  </a:lnTo>
                  <a:lnTo>
                    <a:pt x="720" y="1599"/>
                  </a:lnTo>
                  <a:lnTo>
                    <a:pt x="800" y="1586"/>
                  </a:lnTo>
                  <a:lnTo>
                    <a:pt x="867" y="1573"/>
                  </a:lnTo>
                  <a:lnTo>
                    <a:pt x="927" y="1546"/>
                  </a:lnTo>
                  <a:lnTo>
                    <a:pt x="980" y="1519"/>
                  </a:lnTo>
                  <a:lnTo>
                    <a:pt x="1034" y="1493"/>
                  </a:lnTo>
                  <a:lnTo>
                    <a:pt x="1081" y="1453"/>
                  </a:lnTo>
                  <a:lnTo>
                    <a:pt x="1081" y="1453"/>
                  </a:lnTo>
                  <a:lnTo>
                    <a:pt x="1127" y="1407"/>
                  </a:lnTo>
                  <a:lnTo>
                    <a:pt x="1174" y="1347"/>
                  </a:lnTo>
                  <a:lnTo>
                    <a:pt x="1214" y="1287"/>
                  </a:lnTo>
                  <a:lnTo>
                    <a:pt x="1247" y="1221"/>
                  </a:lnTo>
                  <a:lnTo>
                    <a:pt x="1274" y="1155"/>
                  </a:lnTo>
                  <a:lnTo>
                    <a:pt x="1294" y="1082"/>
                  </a:lnTo>
                  <a:lnTo>
                    <a:pt x="1301" y="1009"/>
                  </a:lnTo>
                  <a:lnTo>
                    <a:pt x="1307" y="936"/>
                  </a:lnTo>
                  <a:lnTo>
                    <a:pt x="1307" y="936"/>
                  </a:lnTo>
                  <a:lnTo>
                    <a:pt x="1301" y="856"/>
                  </a:lnTo>
                  <a:lnTo>
                    <a:pt x="1294" y="783"/>
                  </a:lnTo>
                  <a:lnTo>
                    <a:pt x="1274" y="710"/>
                  </a:lnTo>
                  <a:lnTo>
                    <a:pt x="1247" y="644"/>
                  </a:lnTo>
                  <a:lnTo>
                    <a:pt x="1214" y="577"/>
                  </a:lnTo>
                  <a:lnTo>
                    <a:pt x="1174" y="518"/>
                  </a:lnTo>
                  <a:lnTo>
                    <a:pt x="1127" y="458"/>
                  </a:lnTo>
                  <a:lnTo>
                    <a:pt x="1081" y="411"/>
                  </a:lnTo>
                  <a:lnTo>
                    <a:pt x="1081" y="411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9" name="Freeform 32"/>
            <p:cNvSpPr>
              <a:spLocks noEditPoints="1"/>
            </p:cNvSpPr>
            <p:nvPr/>
          </p:nvSpPr>
          <p:spPr bwMode="auto">
            <a:xfrm>
              <a:off x="21531263" y="1890713"/>
              <a:ext cx="2965450" cy="3033713"/>
            </a:xfrm>
            <a:custGeom>
              <a:avLst/>
              <a:gdLst>
                <a:gd name="T0" fmla="*/ 1027 w 1868"/>
                <a:gd name="T1" fmla="*/ 7 h 1911"/>
                <a:gd name="T2" fmla="*/ 1301 w 1868"/>
                <a:gd name="T3" fmla="*/ 73 h 1911"/>
                <a:gd name="T4" fmla="*/ 1534 w 1868"/>
                <a:gd name="T5" fmla="*/ 212 h 1911"/>
                <a:gd name="T6" fmla="*/ 1708 w 1868"/>
                <a:gd name="T7" fmla="*/ 418 h 1911"/>
                <a:gd name="T8" fmla="*/ 1828 w 1868"/>
                <a:gd name="T9" fmla="*/ 664 h 1911"/>
                <a:gd name="T10" fmla="*/ 1868 w 1868"/>
                <a:gd name="T11" fmla="*/ 956 h 1911"/>
                <a:gd name="T12" fmla="*/ 1848 w 1868"/>
                <a:gd name="T13" fmla="*/ 1155 h 1911"/>
                <a:gd name="T14" fmla="*/ 1755 w 1868"/>
                <a:gd name="T15" fmla="*/ 1413 h 1911"/>
                <a:gd name="T16" fmla="*/ 1594 w 1868"/>
                <a:gd name="T17" fmla="*/ 1632 h 1911"/>
                <a:gd name="T18" fmla="*/ 1381 w 1868"/>
                <a:gd name="T19" fmla="*/ 1798 h 1911"/>
                <a:gd name="T20" fmla="*/ 1127 w 1868"/>
                <a:gd name="T21" fmla="*/ 1891 h 1911"/>
                <a:gd name="T22" fmla="*/ 934 w 1868"/>
                <a:gd name="T23" fmla="*/ 1911 h 1911"/>
                <a:gd name="T24" fmla="*/ 647 w 1868"/>
                <a:gd name="T25" fmla="*/ 1871 h 1911"/>
                <a:gd name="T26" fmla="*/ 407 w 1868"/>
                <a:gd name="T27" fmla="*/ 1752 h 1911"/>
                <a:gd name="T28" fmla="*/ 207 w 1868"/>
                <a:gd name="T29" fmla="*/ 1566 h 1911"/>
                <a:gd name="T30" fmla="*/ 73 w 1868"/>
                <a:gd name="T31" fmla="*/ 1334 h 1911"/>
                <a:gd name="T32" fmla="*/ 6 w 1868"/>
                <a:gd name="T33" fmla="*/ 1055 h 1911"/>
                <a:gd name="T34" fmla="*/ 6 w 1868"/>
                <a:gd name="T35" fmla="*/ 856 h 1911"/>
                <a:gd name="T36" fmla="*/ 73 w 1868"/>
                <a:gd name="T37" fmla="*/ 577 h 1911"/>
                <a:gd name="T38" fmla="*/ 207 w 1868"/>
                <a:gd name="T39" fmla="*/ 345 h 1911"/>
                <a:gd name="T40" fmla="*/ 407 w 1868"/>
                <a:gd name="T41" fmla="*/ 159 h 1911"/>
                <a:gd name="T42" fmla="*/ 647 w 1868"/>
                <a:gd name="T43" fmla="*/ 40 h 1911"/>
                <a:gd name="T44" fmla="*/ 934 w 1868"/>
                <a:gd name="T45" fmla="*/ 0 h 1911"/>
                <a:gd name="T46" fmla="*/ 934 w 1868"/>
                <a:gd name="T47" fmla="*/ 1659 h 1911"/>
                <a:gd name="T48" fmla="*/ 1134 w 1868"/>
                <a:gd name="T49" fmla="*/ 1626 h 1911"/>
                <a:gd name="T50" fmla="*/ 1314 w 1868"/>
                <a:gd name="T51" fmla="*/ 1539 h 1911"/>
                <a:gd name="T52" fmla="*/ 1454 w 1868"/>
                <a:gd name="T53" fmla="*/ 1407 h 1911"/>
                <a:gd name="T54" fmla="*/ 1548 w 1868"/>
                <a:gd name="T55" fmla="*/ 1234 h 1911"/>
                <a:gd name="T56" fmla="*/ 1594 w 1868"/>
                <a:gd name="T57" fmla="*/ 1029 h 1911"/>
                <a:gd name="T58" fmla="*/ 1594 w 1868"/>
                <a:gd name="T59" fmla="*/ 883 h 1911"/>
                <a:gd name="T60" fmla="*/ 1548 w 1868"/>
                <a:gd name="T61" fmla="*/ 677 h 1911"/>
                <a:gd name="T62" fmla="*/ 1454 w 1868"/>
                <a:gd name="T63" fmla="*/ 504 h 1911"/>
                <a:gd name="T64" fmla="*/ 1314 w 1868"/>
                <a:gd name="T65" fmla="*/ 372 h 1911"/>
                <a:gd name="T66" fmla="*/ 1134 w 1868"/>
                <a:gd name="T67" fmla="*/ 285 h 1911"/>
                <a:gd name="T68" fmla="*/ 934 w 1868"/>
                <a:gd name="T69" fmla="*/ 252 h 1911"/>
                <a:gd name="T70" fmla="*/ 794 w 1868"/>
                <a:gd name="T71" fmla="*/ 266 h 1911"/>
                <a:gd name="T72" fmla="*/ 607 w 1868"/>
                <a:gd name="T73" fmla="*/ 332 h 1911"/>
                <a:gd name="T74" fmla="*/ 453 w 1868"/>
                <a:gd name="T75" fmla="*/ 451 h 1911"/>
                <a:gd name="T76" fmla="*/ 340 w 1868"/>
                <a:gd name="T77" fmla="*/ 617 h 1911"/>
                <a:gd name="T78" fmla="*/ 280 w 1868"/>
                <a:gd name="T79" fmla="*/ 810 h 1911"/>
                <a:gd name="T80" fmla="*/ 267 w 1868"/>
                <a:gd name="T81" fmla="*/ 956 h 1911"/>
                <a:gd name="T82" fmla="*/ 293 w 1868"/>
                <a:gd name="T83" fmla="*/ 1168 h 1911"/>
                <a:gd name="T84" fmla="*/ 373 w 1868"/>
                <a:gd name="T85" fmla="*/ 1354 h 1911"/>
                <a:gd name="T86" fmla="*/ 500 w 1868"/>
                <a:gd name="T87" fmla="*/ 1500 h 1911"/>
                <a:gd name="T88" fmla="*/ 667 w 1868"/>
                <a:gd name="T89" fmla="*/ 1606 h 1911"/>
                <a:gd name="T90" fmla="*/ 860 w 1868"/>
                <a:gd name="T91" fmla="*/ 1652 h 1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68" h="1911">
                  <a:moveTo>
                    <a:pt x="934" y="0"/>
                  </a:moveTo>
                  <a:lnTo>
                    <a:pt x="934" y="0"/>
                  </a:lnTo>
                  <a:lnTo>
                    <a:pt x="1027" y="7"/>
                  </a:lnTo>
                  <a:lnTo>
                    <a:pt x="1127" y="20"/>
                  </a:lnTo>
                  <a:lnTo>
                    <a:pt x="1214" y="40"/>
                  </a:lnTo>
                  <a:lnTo>
                    <a:pt x="1301" y="73"/>
                  </a:lnTo>
                  <a:lnTo>
                    <a:pt x="1381" y="113"/>
                  </a:lnTo>
                  <a:lnTo>
                    <a:pt x="1461" y="159"/>
                  </a:lnTo>
                  <a:lnTo>
                    <a:pt x="1534" y="212"/>
                  </a:lnTo>
                  <a:lnTo>
                    <a:pt x="1594" y="272"/>
                  </a:lnTo>
                  <a:lnTo>
                    <a:pt x="1655" y="345"/>
                  </a:lnTo>
                  <a:lnTo>
                    <a:pt x="1708" y="418"/>
                  </a:lnTo>
                  <a:lnTo>
                    <a:pt x="1755" y="491"/>
                  </a:lnTo>
                  <a:lnTo>
                    <a:pt x="1795" y="577"/>
                  </a:lnTo>
                  <a:lnTo>
                    <a:pt x="1828" y="664"/>
                  </a:lnTo>
                  <a:lnTo>
                    <a:pt x="1848" y="757"/>
                  </a:lnTo>
                  <a:lnTo>
                    <a:pt x="1861" y="856"/>
                  </a:lnTo>
                  <a:lnTo>
                    <a:pt x="1868" y="956"/>
                  </a:lnTo>
                  <a:lnTo>
                    <a:pt x="1868" y="956"/>
                  </a:lnTo>
                  <a:lnTo>
                    <a:pt x="1861" y="1055"/>
                  </a:lnTo>
                  <a:lnTo>
                    <a:pt x="1848" y="1155"/>
                  </a:lnTo>
                  <a:lnTo>
                    <a:pt x="1828" y="1241"/>
                  </a:lnTo>
                  <a:lnTo>
                    <a:pt x="1795" y="1334"/>
                  </a:lnTo>
                  <a:lnTo>
                    <a:pt x="1755" y="1413"/>
                  </a:lnTo>
                  <a:lnTo>
                    <a:pt x="1708" y="1493"/>
                  </a:lnTo>
                  <a:lnTo>
                    <a:pt x="1655" y="1566"/>
                  </a:lnTo>
                  <a:lnTo>
                    <a:pt x="1594" y="1632"/>
                  </a:lnTo>
                  <a:lnTo>
                    <a:pt x="1534" y="1699"/>
                  </a:lnTo>
                  <a:lnTo>
                    <a:pt x="1461" y="1752"/>
                  </a:lnTo>
                  <a:lnTo>
                    <a:pt x="1381" y="1798"/>
                  </a:lnTo>
                  <a:lnTo>
                    <a:pt x="1301" y="1838"/>
                  </a:lnTo>
                  <a:lnTo>
                    <a:pt x="1214" y="1871"/>
                  </a:lnTo>
                  <a:lnTo>
                    <a:pt x="1127" y="1891"/>
                  </a:lnTo>
                  <a:lnTo>
                    <a:pt x="1027" y="1904"/>
                  </a:lnTo>
                  <a:lnTo>
                    <a:pt x="934" y="1911"/>
                  </a:lnTo>
                  <a:lnTo>
                    <a:pt x="934" y="1911"/>
                  </a:lnTo>
                  <a:lnTo>
                    <a:pt x="834" y="1904"/>
                  </a:lnTo>
                  <a:lnTo>
                    <a:pt x="740" y="1891"/>
                  </a:lnTo>
                  <a:lnTo>
                    <a:pt x="647" y="1871"/>
                  </a:lnTo>
                  <a:lnTo>
                    <a:pt x="567" y="1838"/>
                  </a:lnTo>
                  <a:lnTo>
                    <a:pt x="480" y="1798"/>
                  </a:lnTo>
                  <a:lnTo>
                    <a:pt x="407" y="1752"/>
                  </a:lnTo>
                  <a:lnTo>
                    <a:pt x="333" y="1699"/>
                  </a:lnTo>
                  <a:lnTo>
                    <a:pt x="267" y="1632"/>
                  </a:lnTo>
                  <a:lnTo>
                    <a:pt x="207" y="1566"/>
                  </a:lnTo>
                  <a:lnTo>
                    <a:pt x="153" y="1493"/>
                  </a:lnTo>
                  <a:lnTo>
                    <a:pt x="106" y="1413"/>
                  </a:lnTo>
                  <a:lnTo>
                    <a:pt x="73" y="1334"/>
                  </a:lnTo>
                  <a:lnTo>
                    <a:pt x="40" y="1241"/>
                  </a:lnTo>
                  <a:lnTo>
                    <a:pt x="20" y="1155"/>
                  </a:lnTo>
                  <a:lnTo>
                    <a:pt x="6" y="1055"/>
                  </a:lnTo>
                  <a:lnTo>
                    <a:pt x="0" y="956"/>
                  </a:lnTo>
                  <a:lnTo>
                    <a:pt x="0" y="956"/>
                  </a:lnTo>
                  <a:lnTo>
                    <a:pt x="6" y="856"/>
                  </a:lnTo>
                  <a:lnTo>
                    <a:pt x="20" y="757"/>
                  </a:lnTo>
                  <a:lnTo>
                    <a:pt x="40" y="664"/>
                  </a:lnTo>
                  <a:lnTo>
                    <a:pt x="73" y="577"/>
                  </a:lnTo>
                  <a:lnTo>
                    <a:pt x="106" y="491"/>
                  </a:lnTo>
                  <a:lnTo>
                    <a:pt x="153" y="418"/>
                  </a:lnTo>
                  <a:lnTo>
                    <a:pt x="207" y="345"/>
                  </a:lnTo>
                  <a:lnTo>
                    <a:pt x="267" y="272"/>
                  </a:lnTo>
                  <a:lnTo>
                    <a:pt x="333" y="212"/>
                  </a:lnTo>
                  <a:lnTo>
                    <a:pt x="407" y="159"/>
                  </a:lnTo>
                  <a:lnTo>
                    <a:pt x="480" y="113"/>
                  </a:lnTo>
                  <a:lnTo>
                    <a:pt x="567" y="73"/>
                  </a:lnTo>
                  <a:lnTo>
                    <a:pt x="647" y="40"/>
                  </a:lnTo>
                  <a:lnTo>
                    <a:pt x="740" y="20"/>
                  </a:lnTo>
                  <a:lnTo>
                    <a:pt x="834" y="7"/>
                  </a:lnTo>
                  <a:lnTo>
                    <a:pt x="934" y="0"/>
                  </a:lnTo>
                  <a:lnTo>
                    <a:pt x="934" y="0"/>
                  </a:lnTo>
                  <a:close/>
                  <a:moveTo>
                    <a:pt x="934" y="1659"/>
                  </a:moveTo>
                  <a:lnTo>
                    <a:pt x="934" y="1659"/>
                  </a:lnTo>
                  <a:lnTo>
                    <a:pt x="1001" y="1652"/>
                  </a:lnTo>
                  <a:lnTo>
                    <a:pt x="1067" y="1646"/>
                  </a:lnTo>
                  <a:lnTo>
                    <a:pt x="1134" y="1626"/>
                  </a:lnTo>
                  <a:lnTo>
                    <a:pt x="1201" y="1606"/>
                  </a:lnTo>
                  <a:lnTo>
                    <a:pt x="1254" y="1579"/>
                  </a:lnTo>
                  <a:lnTo>
                    <a:pt x="1314" y="1539"/>
                  </a:lnTo>
                  <a:lnTo>
                    <a:pt x="1361" y="1500"/>
                  </a:lnTo>
                  <a:lnTo>
                    <a:pt x="1408" y="1460"/>
                  </a:lnTo>
                  <a:lnTo>
                    <a:pt x="1454" y="1407"/>
                  </a:lnTo>
                  <a:lnTo>
                    <a:pt x="1488" y="1354"/>
                  </a:lnTo>
                  <a:lnTo>
                    <a:pt x="1521" y="1294"/>
                  </a:lnTo>
                  <a:lnTo>
                    <a:pt x="1548" y="1234"/>
                  </a:lnTo>
                  <a:lnTo>
                    <a:pt x="1568" y="1168"/>
                  </a:lnTo>
                  <a:lnTo>
                    <a:pt x="1588" y="1102"/>
                  </a:lnTo>
                  <a:lnTo>
                    <a:pt x="1594" y="1029"/>
                  </a:lnTo>
                  <a:lnTo>
                    <a:pt x="1601" y="956"/>
                  </a:lnTo>
                  <a:lnTo>
                    <a:pt x="1601" y="956"/>
                  </a:lnTo>
                  <a:lnTo>
                    <a:pt x="1594" y="883"/>
                  </a:lnTo>
                  <a:lnTo>
                    <a:pt x="1588" y="810"/>
                  </a:lnTo>
                  <a:lnTo>
                    <a:pt x="1568" y="743"/>
                  </a:lnTo>
                  <a:lnTo>
                    <a:pt x="1548" y="677"/>
                  </a:lnTo>
                  <a:lnTo>
                    <a:pt x="1521" y="617"/>
                  </a:lnTo>
                  <a:lnTo>
                    <a:pt x="1488" y="557"/>
                  </a:lnTo>
                  <a:lnTo>
                    <a:pt x="1454" y="504"/>
                  </a:lnTo>
                  <a:lnTo>
                    <a:pt x="1408" y="451"/>
                  </a:lnTo>
                  <a:lnTo>
                    <a:pt x="1361" y="412"/>
                  </a:lnTo>
                  <a:lnTo>
                    <a:pt x="1314" y="372"/>
                  </a:lnTo>
                  <a:lnTo>
                    <a:pt x="1254" y="332"/>
                  </a:lnTo>
                  <a:lnTo>
                    <a:pt x="1201" y="305"/>
                  </a:lnTo>
                  <a:lnTo>
                    <a:pt x="1134" y="285"/>
                  </a:lnTo>
                  <a:lnTo>
                    <a:pt x="1067" y="266"/>
                  </a:lnTo>
                  <a:lnTo>
                    <a:pt x="1001" y="259"/>
                  </a:lnTo>
                  <a:lnTo>
                    <a:pt x="934" y="252"/>
                  </a:lnTo>
                  <a:lnTo>
                    <a:pt x="934" y="252"/>
                  </a:lnTo>
                  <a:lnTo>
                    <a:pt x="860" y="259"/>
                  </a:lnTo>
                  <a:lnTo>
                    <a:pt x="794" y="266"/>
                  </a:lnTo>
                  <a:lnTo>
                    <a:pt x="727" y="285"/>
                  </a:lnTo>
                  <a:lnTo>
                    <a:pt x="667" y="305"/>
                  </a:lnTo>
                  <a:lnTo>
                    <a:pt x="607" y="332"/>
                  </a:lnTo>
                  <a:lnTo>
                    <a:pt x="554" y="372"/>
                  </a:lnTo>
                  <a:lnTo>
                    <a:pt x="500" y="412"/>
                  </a:lnTo>
                  <a:lnTo>
                    <a:pt x="453" y="451"/>
                  </a:lnTo>
                  <a:lnTo>
                    <a:pt x="413" y="504"/>
                  </a:lnTo>
                  <a:lnTo>
                    <a:pt x="373" y="557"/>
                  </a:lnTo>
                  <a:lnTo>
                    <a:pt x="340" y="617"/>
                  </a:lnTo>
                  <a:lnTo>
                    <a:pt x="313" y="677"/>
                  </a:lnTo>
                  <a:lnTo>
                    <a:pt x="293" y="743"/>
                  </a:lnTo>
                  <a:lnTo>
                    <a:pt x="280" y="810"/>
                  </a:lnTo>
                  <a:lnTo>
                    <a:pt x="267" y="883"/>
                  </a:lnTo>
                  <a:lnTo>
                    <a:pt x="267" y="956"/>
                  </a:lnTo>
                  <a:lnTo>
                    <a:pt x="267" y="956"/>
                  </a:lnTo>
                  <a:lnTo>
                    <a:pt x="267" y="1029"/>
                  </a:lnTo>
                  <a:lnTo>
                    <a:pt x="280" y="1102"/>
                  </a:lnTo>
                  <a:lnTo>
                    <a:pt x="293" y="1168"/>
                  </a:lnTo>
                  <a:lnTo>
                    <a:pt x="313" y="1234"/>
                  </a:lnTo>
                  <a:lnTo>
                    <a:pt x="340" y="1294"/>
                  </a:lnTo>
                  <a:lnTo>
                    <a:pt x="373" y="1354"/>
                  </a:lnTo>
                  <a:lnTo>
                    <a:pt x="413" y="1407"/>
                  </a:lnTo>
                  <a:lnTo>
                    <a:pt x="453" y="1460"/>
                  </a:lnTo>
                  <a:lnTo>
                    <a:pt x="500" y="1500"/>
                  </a:lnTo>
                  <a:lnTo>
                    <a:pt x="554" y="1539"/>
                  </a:lnTo>
                  <a:lnTo>
                    <a:pt x="607" y="1579"/>
                  </a:lnTo>
                  <a:lnTo>
                    <a:pt x="667" y="1606"/>
                  </a:lnTo>
                  <a:lnTo>
                    <a:pt x="727" y="1626"/>
                  </a:lnTo>
                  <a:lnTo>
                    <a:pt x="794" y="1646"/>
                  </a:lnTo>
                  <a:lnTo>
                    <a:pt x="860" y="1652"/>
                  </a:lnTo>
                  <a:lnTo>
                    <a:pt x="934" y="1659"/>
                  </a:lnTo>
                  <a:lnTo>
                    <a:pt x="934" y="1659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29041725" y="1922463"/>
              <a:ext cx="2509838" cy="2959100"/>
            </a:xfrm>
            <a:custGeom>
              <a:avLst/>
              <a:gdLst>
                <a:gd name="T0" fmla="*/ 273 w 1581"/>
                <a:gd name="T1" fmla="*/ 498 h 1864"/>
                <a:gd name="T2" fmla="*/ 273 w 1581"/>
                <a:gd name="T3" fmla="*/ 1864 h 1864"/>
                <a:gd name="T4" fmla="*/ 0 w 1581"/>
                <a:gd name="T5" fmla="*/ 1864 h 1864"/>
                <a:gd name="T6" fmla="*/ 0 w 1581"/>
                <a:gd name="T7" fmla="*/ 0 h 1864"/>
                <a:gd name="T8" fmla="*/ 193 w 1581"/>
                <a:gd name="T9" fmla="*/ 0 h 1864"/>
                <a:gd name="T10" fmla="*/ 1314 w 1581"/>
                <a:gd name="T11" fmla="*/ 1367 h 1864"/>
                <a:gd name="T12" fmla="*/ 1314 w 1581"/>
                <a:gd name="T13" fmla="*/ 0 h 1864"/>
                <a:gd name="T14" fmla="*/ 1581 w 1581"/>
                <a:gd name="T15" fmla="*/ 0 h 1864"/>
                <a:gd name="T16" fmla="*/ 1581 w 1581"/>
                <a:gd name="T17" fmla="*/ 1864 h 1864"/>
                <a:gd name="T18" fmla="*/ 1394 w 1581"/>
                <a:gd name="T19" fmla="*/ 1864 h 1864"/>
                <a:gd name="T20" fmla="*/ 273 w 1581"/>
                <a:gd name="T21" fmla="*/ 49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81" h="1864">
                  <a:moveTo>
                    <a:pt x="273" y="498"/>
                  </a:moveTo>
                  <a:lnTo>
                    <a:pt x="273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193" y="0"/>
                  </a:lnTo>
                  <a:lnTo>
                    <a:pt x="1314" y="1367"/>
                  </a:lnTo>
                  <a:lnTo>
                    <a:pt x="1314" y="0"/>
                  </a:lnTo>
                  <a:lnTo>
                    <a:pt x="1581" y="0"/>
                  </a:lnTo>
                  <a:lnTo>
                    <a:pt x="1581" y="1864"/>
                  </a:lnTo>
                  <a:lnTo>
                    <a:pt x="1394" y="1864"/>
                  </a:lnTo>
                  <a:lnTo>
                    <a:pt x="273" y="498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2" name="Rectangle 34"/>
            <p:cNvSpPr>
              <a:spLocks noChangeArrowheads="1"/>
            </p:cNvSpPr>
            <p:nvPr/>
          </p:nvSpPr>
          <p:spPr bwMode="auto">
            <a:xfrm>
              <a:off x="1901825" y="2901950"/>
              <a:ext cx="423863" cy="1979613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1" name="Rectangle 35"/>
            <p:cNvSpPr>
              <a:spLocks noChangeArrowheads="1"/>
            </p:cNvSpPr>
            <p:nvPr/>
          </p:nvSpPr>
          <p:spPr bwMode="auto">
            <a:xfrm>
              <a:off x="2962275" y="1922463"/>
              <a:ext cx="423863" cy="2959100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2" name="Rectangle 36"/>
            <p:cNvSpPr>
              <a:spLocks noChangeArrowheads="1"/>
            </p:cNvSpPr>
            <p:nvPr/>
          </p:nvSpPr>
          <p:spPr bwMode="auto">
            <a:xfrm>
              <a:off x="4021137" y="942975"/>
              <a:ext cx="423863" cy="3938588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3" name="Freeform 37"/>
            <p:cNvSpPr>
              <a:spLocks/>
            </p:cNvSpPr>
            <p:nvPr/>
          </p:nvSpPr>
          <p:spPr bwMode="auto">
            <a:xfrm>
              <a:off x="4773612" y="1922463"/>
              <a:ext cx="4310063" cy="2959100"/>
            </a:xfrm>
            <a:custGeom>
              <a:avLst/>
              <a:gdLst>
                <a:gd name="T0" fmla="*/ 887 w 2715"/>
                <a:gd name="T1" fmla="*/ 1864 h 1864"/>
                <a:gd name="T2" fmla="*/ 720 w 2715"/>
                <a:gd name="T3" fmla="*/ 1864 h 1864"/>
                <a:gd name="T4" fmla="*/ 0 w 2715"/>
                <a:gd name="T5" fmla="*/ 0 h 1864"/>
                <a:gd name="T6" fmla="*/ 287 w 2715"/>
                <a:gd name="T7" fmla="*/ 0 h 1864"/>
                <a:gd name="T8" fmla="*/ 807 w 2715"/>
                <a:gd name="T9" fmla="*/ 1347 h 1864"/>
                <a:gd name="T10" fmla="*/ 1261 w 2715"/>
                <a:gd name="T11" fmla="*/ 0 h 1864"/>
                <a:gd name="T12" fmla="*/ 1454 w 2715"/>
                <a:gd name="T13" fmla="*/ 0 h 1864"/>
                <a:gd name="T14" fmla="*/ 1908 w 2715"/>
                <a:gd name="T15" fmla="*/ 1347 h 1864"/>
                <a:gd name="T16" fmla="*/ 2429 w 2715"/>
                <a:gd name="T17" fmla="*/ 0 h 1864"/>
                <a:gd name="T18" fmla="*/ 2715 w 2715"/>
                <a:gd name="T19" fmla="*/ 0 h 1864"/>
                <a:gd name="T20" fmla="*/ 1995 w 2715"/>
                <a:gd name="T21" fmla="*/ 1864 h 1864"/>
                <a:gd name="T22" fmla="*/ 1828 w 2715"/>
                <a:gd name="T23" fmla="*/ 1864 h 1864"/>
                <a:gd name="T24" fmla="*/ 1361 w 2715"/>
                <a:gd name="T25" fmla="*/ 484 h 1864"/>
                <a:gd name="T26" fmla="*/ 887 w 2715"/>
                <a:gd name="T27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15" h="1864">
                  <a:moveTo>
                    <a:pt x="887" y="1864"/>
                  </a:moveTo>
                  <a:lnTo>
                    <a:pt x="720" y="1864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807" y="1347"/>
                  </a:lnTo>
                  <a:lnTo>
                    <a:pt x="1261" y="0"/>
                  </a:lnTo>
                  <a:lnTo>
                    <a:pt x="1454" y="0"/>
                  </a:lnTo>
                  <a:lnTo>
                    <a:pt x="1908" y="1347"/>
                  </a:lnTo>
                  <a:lnTo>
                    <a:pt x="2429" y="0"/>
                  </a:lnTo>
                  <a:lnTo>
                    <a:pt x="2715" y="0"/>
                  </a:lnTo>
                  <a:lnTo>
                    <a:pt x="1995" y="1864"/>
                  </a:lnTo>
                  <a:lnTo>
                    <a:pt x="1828" y="1864"/>
                  </a:lnTo>
                  <a:lnTo>
                    <a:pt x="1361" y="484"/>
                  </a:lnTo>
                  <a:lnTo>
                    <a:pt x="887" y="1864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4" name="Freeform 38"/>
            <p:cNvSpPr>
              <a:spLocks/>
            </p:cNvSpPr>
            <p:nvPr/>
          </p:nvSpPr>
          <p:spPr bwMode="auto">
            <a:xfrm>
              <a:off x="24433213" y="1922463"/>
              <a:ext cx="4300538" cy="2959100"/>
            </a:xfrm>
            <a:custGeom>
              <a:avLst/>
              <a:gdLst>
                <a:gd name="T0" fmla="*/ 887 w 2709"/>
                <a:gd name="T1" fmla="*/ 1864 h 1864"/>
                <a:gd name="T2" fmla="*/ 714 w 2709"/>
                <a:gd name="T3" fmla="*/ 1864 h 1864"/>
                <a:gd name="T4" fmla="*/ 0 w 2709"/>
                <a:gd name="T5" fmla="*/ 0 h 1864"/>
                <a:gd name="T6" fmla="*/ 287 w 2709"/>
                <a:gd name="T7" fmla="*/ 0 h 1864"/>
                <a:gd name="T8" fmla="*/ 801 w 2709"/>
                <a:gd name="T9" fmla="*/ 1347 h 1864"/>
                <a:gd name="T10" fmla="*/ 1261 w 2709"/>
                <a:gd name="T11" fmla="*/ 0 h 1864"/>
                <a:gd name="T12" fmla="*/ 1448 w 2709"/>
                <a:gd name="T13" fmla="*/ 0 h 1864"/>
                <a:gd name="T14" fmla="*/ 1908 w 2709"/>
                <a:gd name="T15" fmla="*/ 1347 h 1864"/>
                <a:gd name="T16" fmla="*/ 2422 w 2709"/>
                <a:gd name="T17" fmla="*/ 0 h 1864"/>
                <a:gd name="T18" fmla="*/ 2709 w 2709"/>
                <a:gd name="T19" fmla="*/ 0 h 1864"/>
                <a:gd name="T20" fmla="*/ 1995 w 2709"/>
                <a:gd name="T21" fmla="*/ 1864 h 1864"/>
                <a:gd name="T22" fmla="*/ 1822 w 2709"/>
                <a:gd name="T23" fmla="*/ 1864 h 1864"/>
                <a:gd name="T24" fmla="*/ 1355 w 2709"/>
                <a:gd name="T25" fmla="*/ 484 h 1864"/>
                <a:gd name="T26" fmla="*/ 887 w 2709"/>
                <a:gd name="T27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9" h="1864">
                  <a:moveTo>
                    <a:pt x="887" y="1864"/>
                  </a:moveTo>
                  <a:lnTo>
                    <a:pt x="714" y="1864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801" y="1347"/>
                  </a:lnTo>
                  <a:lnTo>
                    <a:pt x="1261" y="0"/>
                  </a:lnTo>
                  <a:lnTo>
                    <a:pt x="1448" y="0"/>
                  </a:lnTo>
                  <a:lnTo>
                    <a:pt x="1908" y="1347"/>
                  </a:lnTo>
                  <a:lnTo>
                    <a:pt x="2422" y="0"/>
                  </a:lnTo>
                  <a:lnTo>
                    <a:pt x="2709" y="0"/>
                  </a:lnTo>
                  <a:lnTo>
                    <a:pt x="1995" y="1864"/>
                  </a:lnTo>
                  <a:lnTo>
                    <a:pt x="1822" y="1864"/>
                  </a:lnTo>
                  <a:lnTo>
                    <a:pt x="1355" y="484"/>
                  </a:lnTo>
                  <a:lnTo>
                    <a:pt x="887" y="1864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5" name="Freeform 39"/>
            <p:cNvSpPr>
              <a:spLocks noEditPoints="1"/>
            </p:cNvSpPr>
            <p:nvPr/>
          </p:nvSpPr>
          <p:spPr bwMode="auto">
            <a:xfrm>
              <a:off x="11563350" y="1922463"/>
              <a:ext cx="2244725" cy="2959100"/>
            </a:xfrm>
            <a:custGeom>
              <a:avLst/>
              <a:gdLst>
                <a:gd name="T0" fmla="*/ 634 w 1414"/>
                <a:gd name="T1" fmla="*/ 0 h 1864"/>
                <a:gd name="T2" fmla="*/ 774 w 1414"/>
                <a:gd name="T3" fmla="*/ 13 h 1864"/>
                <a:gd name="T4" fmla="*/ 887 w 1414"/>
                <a:gd name="T5" fmla="*/ 40 h 1864"/>
                <a:gd name="T6" fmla="*/ 981 w 1414"/>
                <a:gd name="T7" fmla="*/ 86 h 1864"/>
                <a:gd name="T8" fmla="*/ 1054 w 1414"/>
                <a:gd name="T9" fmla="*/ 153 h 1864"/>
                <a:gd name="T10" fmla="*/ 1087 w 1414"/>
                <a:gd name="T11" fmla="*/ 186 h 1864"/>
                <a:gd name="T12" fmla="*/ 1141 w 1414"/>
                <a:gd name="T13" fmla="*/ 272 h 1864"/>
                <a:gd name="T14" fmla="*/ 1181 w 1414"/>
                <a:gd name="T15" fmla="*/ 358 h 1864"/>
                <a:gd name="T16" fmla="*/ 1201 w 1414"/>
                <a:gd name="T17" fmla="*/ 464 h 1864"/>
                <a:gd name="T18" fmla="*/ 1201 w 1414"/>
                <a:gd name="T19" fmla="*/ 518 h 1864"/>
                <a:gd name="T20" fmla="*/ 1194 w 1414"/>
                <a:gd name="T21" fmla="*/ 610 h 1864"/>
                <a:gd name="T22" fmla="*/ 1168 w 1414"/>
                <a:gd name="T23" fmla="*/ 697 h 1864"/>
                <a:gd name="T24" fmla="*/ 1134 w 1414"/>
                <a:gd name="T25" fmla="*/ 776 h 1864"/>
                <a:gd name="T26" fmla="*/ 1081 w 1414"/>
                <a:gd name="T27" fmla="*/ 843 h 1864"/>
                <a:gd name="T28" fmla="*/ 941 w 1414"/>
                <a:gd name="T29" fmla="*/ 949 h 1864"/>
                <a:gd name="T30" fmla="*/ 767 w 1414"/>
                <a:gd name="T31" fmla="*/ 1009 h 1864"/>
                <a:gd name="T32" fmla="*/ 1094 w 1414"/>
                <a:gd name="T33" fmla="*/ 1864 h 1864"/>
                <a:gd name="T34" fmla="*/ 267 w 1414"/>
                <a:gd name="T35" fmla="*/ 1028 h 1864"/>
                <a:gd name="T36" fmla="*/ 0 w 1414"/>
                <a:gd name="T37" fmla="*/ 1864 h 1864"/>
                <a:gd name="T38" fmla="*/ 634 w 1414"/>
                <a:gd name="T39" fmla="*/ 0 h 1864"/>
                <a:gd name="T40" fmla="*/ 620 w 1414"/>
                <a:gd name="T41" fmla="*/ 770 h 1864"/>
                <a:gd name="T42" fmla="*/ 707 w 1414"/>
                <a:gd name="T43" fmla="*/ 770 h 1864"/>
                <a:gd name="T44" fmla="*/ 827 w 1414"/>
                <a:gd name="T45" fmla="*/ 723 h 1864"/>
                <a:gd name="T46" fmla="*/ 867 w 1414"/>
                <a:gd name="T47" fmla="*/ 690 h 1864"/>
                <a:gd name="T48" fmla="*/ 921 w 1414"/>
                <a:gd name="T49" fmla="*/ 610 h 1864"/>
                <a:gd name="T50" fmla="*/ 934 w 1414"/>
                <a:gd name="T51" fmla="*/ 511 h 1864"/>
                <a:gd name="T52" fmla="*/ 934 w 1414"/>
                <a:gd name="T53" fmla="*/ 458 h 1864"/>
                <a:gd name="T54" fmla="*/ 894 w 1414"/>
                <a:gd name="T55" fmla="*/ 372 h 1864"/>
                <a:gd name="T56" fmla="*/ 867 w 1414"/>
                <a:gd name="T57" fmla="*/ 338 h 1864"/>
                <a:gd name="T58" fmla="*/ 774 w 1414"/>
                <a:gd name="T59" fmla="*/ 279 h 1864"/>
                <a:gd name="T60" fmla="*/ 620 w 1414"/>
                <a:gd name="T61" fmla="*/ 252 h 1864"/>
                <a:gd name="T62" fmla="*/ 267 w 1414"/>
                <a:gd name="T63" fmla="*/ 77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4" h="1864">
                  <a:moveTo>
                    <a:pt x="634" y="0"/>
                  </a:moveTo>
                  <a:lnTo>
                    <a:pt x="634" y="0"/>
                  </a:lnTo>
                  <a:lnTo>
                    <a:pt x="707" y="7"/>
                  </a:lnTo>
                  <a:lnTo>
                    <a:pt x="774" y="13"/>
                  </a:lnTo>
                  <a:lnTo>
                    <a:pt x="827" y="27"/>
                  </a:lnTo>
                  <a:lnTo>
                    <a:pt x="887" y="40"/>
                  </a:lnTo>
                  <a:lnTo>
                    <a:pt x="934" y="60"/>
                  </a:lnTo>
                  <a:lnTo>
                    <a:pt x="981" y="86"/>
                  </a:lnTo>
                  <a:lnTo>
                    <a:pt x="1021" y="119"/>
                  </a:lnTo>
                  <a:lnTo>
                    <a:pt x="1054" y="153"/>
                  </a:lnTo>
                  <a:lnTo>
                    <a:pt x="1054" y="153"/>
                  </a:lnTo>
                  <a:lnTo>
                    <a:pt x="1087" y="186"/>
                  </a:lnTo>
                  <a:lnTo>
                    <a:pt x="1114" y="226"/>
                  </a:lnTo>
                  <a:lnTo>
                    <a:pt x="1141" y="272"/>
                  </a:lnTo>
                  <a:lnTo>
                    <a:pt x="1161" y="312"/>
                  </a:lnTo>
                  <a:lnTo>
                    <a:pt x="1181" y="358"/>
                  </a:lnTo>
                  <a:lnTo>
                    <a:pt x="1194" y="411"/>
                  </a:lnTo>
                  <a:lnTo>
                    <a:pt x="1201" y="464"/>
                  </a:lnTo>
                  <a:lnTo>
                    <a:pt x="1201" y="518"/>
                  </a:lnTo>
                  <a:lnTo>
                    <a:pt x="1201" y="518"/>
                  </a:lnTo>
                  <a:lnTo>
                    <a:pt x="1201" y="564"/>
                  </a:lnTo>
                  <a:lnTo>
                    <a:pt x="1194" y="610"/>
                  </a:lnTo>
                  <a:lnTo>
                    <a:pt x="1188" y="657"/>
                  </a:lnTo>
                  <a:lnTo>
                    <a:pt x="1168" y="697"/>
                  </a:lnTo>
                  <a:lnTo>
                    <a:pt x="1154" y="737"/>
                  </a:lnTo>
                  <a:lnTo>
                    <a:pt x="1134" y="776"/>
                  </a:lnTo>
                  <a:lnTo>
                    <a:pt x="1107" y="810"/>
                  </a:lnTo>
                  <a:lnTo>
                    <a:pt x="1081" y="843"/>
                  </a:lnTo>
                  <a:lnTo>
                    <a:pt x="1014" y="902"/>
                  </a:lnTo>
                  <a:lnTo>
                    <a:pt x="941" y="949"/>
                  </a:lnTo>
                  <a:lnTo>
                    <a:pt x="861" y="989"/>
                  </a:lnTo>
                  <a:lnTo>
                    <a:pt x="767" y="1009"/>
                  </a:lnTo>
                  <a:lnTo>
                    <a:pt x="1414" y="1864"/>
                  </a:lnTo>
                  <a:lnTo>
                    <a:pt x="1094" y="1864"/>
                  </a:lnTo>
                  <a:lnTo>
                    <a:pt x="460" y="1028"/>
                  </a:lnTo>
                  <a:lnTo>
                    <a:pt x="267" y="1028"/>
                  </a:lnTo>
                  <a:lnTo>
                    <a:pt x="267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34" y="0"/>
                  </a:lnTo>
                  <a:close/>
                  <a:moveTo>
                    <a:pt x="267" y="770"/>
                  </a:moveTo>
                  <a:lnTo>
                    <a:pt x="620" y="770"/>
                  </a:lnTo>
                  <a:lnTo>
                    <a:pt x="620" y="770"/>
                  </a:lnTo>
                  <a:lnTo>
                    <a:pt x="707" y="770"/>
                  </a:lnTo>
                  <a:lnTo>
                    <a:pt x="774" y="750"/>
                  </a:lnTo>
                  <a:lnTo>
                    <a:pt x="827" y="723"/>
                  </a:lnTo>
                  <a:lnTo>
                    <a:pt x="867" y="690"/>
                  </a:lnTo>
                  <a:lnTo>
                    <a:pt x="867" y="690"/>
                  </a:lnTo>
                  <a:lnTo>
                    <a:pt x="894" y="657"/>
                  </a:lnTo>
                  <a:lnTo>
                    <a:pt x="921" y="610"/>
                  </a:lnTo>
                  <a:lnTo>
                    <a:pt x="934" y="564"/>
                  </a:lnTo>
                  <a:lnTo>
                    <a:pt x="934" y="511"/>
                  </a:lnTo>
                  <a:lnTo>
                    <a:pt x="934" y="511"/>
                  </a:lnTo>
                  <a:lnTo>
                    <a:pt x="934" y="458"/>
                  </a:lnTo>
                  <a:lnTo>
                    <a:pt x="921" y="411"/>
                  </a:lnTo>
                  <a:lnTo>
                    <a:pt x="894" y="372"/>
                  </a:lnTo>
                  <a:lnTo>
                    <a:pt x="867" y="338"/>
                  </a:lnTo>
                  <a:lnTo>
                    <a:pt x="867" y="338"/>
                  </a:lnTo>
                  <a:lnTo>
                    <a:pt x="827" y="305"/>
                  </a:lnTo>
                  <a:lnTo>
                    <a:pt x="774" y="279"/>
                  </a:lnTo>
                  <a:lnTo>
                    <a:pt x="707" y="259"/>
                  </a:lnTo>
                  <a:lnTo>
                    <a:pt x="620" y="252"/>
                  </a:lnTo>
                  <a:lnTo>
                    <a:pt x="267" y="252"/>
                  </a:lnTo>
                  <a:lnTo>
                    <a:pt x="267" y="770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6" name="Freeform 40"/>
            <p:cNvSpPr>
              <a:spLocks noEditPoints="1"/>
            </p:cNvSpPr>
            <p:nvPr/>
          </p:nvSpPr>
          <p:spPr bwMode="auto">
            <a:xfrm>
              <a:off x="19338925" y="1922463"/>
              <a:ext cx="2255838" cy="2959100"/>
            </a:xfrm>
            <a:custGeom>
              <a:avLst/>
              <a:gdLst>
                <a:gd name="T0" fmla="*/ 633 w 1421"/>
                <a:gd name="T1" fmla="*/ 0 h 1864"/>
                <a:gd name="T2" fmla="*/ 774 w 1421"/>
                <a:gd name="T3" fmla="*/ 13 h 1864"/>
                <a:gd name="T4" fmla="*/ 887 w 1421"/>
                <a:gd name="T5" fmla="*/ 40 h 1864"/>
                <a:gd name="T6" fmla="*/ 980 w 1421"/>
                <a:gd name="T7" fmla="*/ 86 h 1864"/>
                <a:gd name="T8" fmla="*/ 1060 w 1421"/>
                <a:gd name="T9" fmla="*/ 153 h 1864"/>
                <a:gd name="T10" fmla="*/ 1094 w 1421"/>
                <a:gd name="T11" fmla="*/ 186 h 1864"/>
                <a:gd name="T12" fmla="*/ 1147 w 1421"/>
                <a:gd name="T13" fmla="*/ 272 h 1864"/>
                <a:gd name="T14" fmla="*/ 1181 w 1421"/>
                <a:gd name="T15" fmla="*/ 358 h 1864"/>
                <a:gd name="T16" fmla="*/ 1201 w 1421"/>
                <a:gd name="T17" fmla="*/ 464 h 1864"/>
                <a:gd name="T18" fmla="*/ 1207 w 1421"/>
                <a:gd name="T19" fmla="*/ 518 h 1864"/>
                <a:gd name="T20" fmla="*/ 1194 w 1421"/>
                <a:gd name="T21" fmla="*/ 610 h 1864"/>
                <a:gd name="T22" fmla="*/ 1174 w 1421"/>
                <a:gd name="T23" fmla="*/ 697 h 1864"/>
                <a:gd name="T24" fmla="*/ 1134 w 1421"/>
                <a:gd name="T25" fmla="*/ 776 h 1864"/>
                <a:gd name="T26" fmla="*/ 1080 w 1421"/>
                <a:gd name="T27" fmla="*/ 843 h 1864"/>
                <a:gd name="T28" fmla="*/ 947 w 1421"/>
                <a:gd name="T29" fmla="*/ 949 h 1864"/>
                <a:gd name="T30" fmla="*/ 774 w 1421"/>
                <a:gd name="T31" fmla="*/ 1009 h 1864"/>
                <a:gd name="T32" fmla="*/ 1094 w 1421"/>
                <a:gd name="T33" fmla="*/ 1864 h 1864"/>
                <a:gd name="T34" fmla="*/ 266 w 1421"/>
                <a:gd name="T35" fmla="*/ 1028 h 1864"/>
                <a:gd name="T36" fmla="*/ 0 w 1421"/>
                <a:gd name="T37" fmla="*/ 1864 h 1864"/>
                <a:gd name="T38" fmla="*/ 633 w 1421"/>
                <a:gd name="T39" fmla="*/ 0 h 1864"/>
                <a:gd name="T40" fmla="*/ 620 w 1421"/>
                <a:gd name="T41" fmla="*/ 770 h 1864"/>
                <a:gd name="T42" fmla="*/ 707 w 1421"/>
                <a:gd name="T43" fmla="*/ 770 h 1864"/>
                <a:gd name="T44" fmla="*/ 827 w 1421"/>
                <a:gd name="T45" fmla="*/ 723 h 1864"/>
                <a:gd name="T46" fmla="*/ 874 w 1421"/>
                <a:gd name="T47" fmla="*/ 690 h 1864"/>
                <a:gd name="T48" fmla="*/ 920 w 1421"/>
                <a:gd name="T49" fmla="*/ 610 h 1864"/>
                <a:gd name="T50" fmla="*/ 940 w 1421"/>
                <a:gd name="T51" fmla="*/ 511 h 1864"/>
                <a:gd name="T52" fmla="*/ 934 w 1421"/>
                <a:gd name="T53" fmla="*/ 458 h 1864"/>
                <a:gd name="T54" fmla="*/ 900 w 1421"/>
                <a:gd name="T55" fmla="*/ 372 h 1864"/>
                <a:gd name="T56" fmla="*/ 874 w 1421"/>
                <a:gd name="T57" fmla="*/ 338 h 1864"/>
                <a:gd name="T58" fmla="*/ 780 w 1421"/>
                <a:gd name="T59" fmla="*/ 279 h 1864"/>
                <a:gd name="T60" fmla="*/ 620 w 1421"/>
                <a:gd name="T61" fmla="*/ 252 h 1864"/>
                <a:gd name="T62" fmla="*/ 266 w 1421"/>
                <a:gd name="T63" fmla="*/ 77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1" h="1864">
                  <a:moveTo>
                    <a:pt x="633" y="0"/>
                  </a:moveTo>
                  <a:lnTo>
                    <a:pt x="633" y="0"/>
                  </a:lnTo>
                  <a:lnTo>
                    <a:pt x="707" y="7"/>
                  </a:lnTo>
                  <a:lnTo>
                    <a:pt x="774" y="13"/>
                  </a:lnTo>
                  <a:lnTo>
                    <a:pt x="834" y="27"/>
                  </a:lnTo>
                  <a:lnTo>
                    <a:pt x="887" y="40"/>
                  </a:lnTo>
                  <a:lnTo>
                    <a:pt x="934" y="60"/>
                  </a:lnTo>
                  <a:lnTo>
                    <a:pt x="980" y="86"/>
                  </a:lnTo>
                  <a:lnTo>
                    <a:pt x="1020" y="119"/>
                  </a:lnTo>
                  <a:lnTo>
                    <a:pt x="1060" y="153"/>
                  </a:lnTo>
                  <a:lnTo>
                    <a:pt x="1060" y="153"/>
                  </a:lnTo>
                  <a:lnTo>
                    <a:pt x="1094" y="186"/>
                  </a:lnTo>
                  <a:lnTo>
                    <a:pt x="1121" y="226"/>
                  </a:lnTo>
                  <a:lnTo>
                    <a:pt x="1147" y="272"/>
                  </a:lnTo>
                  <a:lnTo>
                    <a:pt x="1167" y="312"/>
                  </a:lnTo>
                  <a:lnTo>
                    <a:pt x="1181" y="358"/>
                  </a:lnTo>
                  <a:lnTo>
                    <a:pt x="1194" y="411"/>
                  </a:lnTo>
                  <a:lnTo>
                    <a:pt x="1201" y="464"/>
                  </a:lnTo>
                  <a:lnTo>
                    <a:pt x="1207" y="518"/>
                  </a:lnTo>
                  <a:lnTo>
                    <a:pt x="1207" y="518"/>
                  </a:lnTo>
                  <a:lnTo>
                    <a:pt x="1201" y="564"/>
                  </a:lnTo>
                  <a:lnTo>
                    <a:pt x="1194" y="610"/>
                  </a:lnTo>
                  <a:lnTo>
                    <a:pt x="1187" y="657"/>
                  </a:lnTo>
                  <a:lnTo>
                    <a:pt x="1174" y="697"/>
                  </a:lnTo>
                  <a:lnTo>
                    <a:pt x="1154" y="737"/>
                  </a:lnTo>
                  <a:lnTo>
                    <a:pt x="1134" y="776"/>
                  </a:lnTo>
                  <a:lnTo>
                    <a:pt x="1107" y="810"/>
                  </a:lnTo>
                  <a:lnTo>
                    <a:pt x="1080" y="843"/>
                  </a:lnTo>
                  <a:lnTo>
                    <a:pt x="1020" y="902"/>
                  </a:lnTo>
                  <a:lnTo>
                    <a:pt x="947" y="949"/>
                  </a:lnTo>
                  <a:lnTo>
                    <a:pt x="860" y="989"/>
                  </a:lnTo>
                  <a:lnTo>
                    <a:pt x="774" y="1009"/>
                  </a:lnTo>
                  <a:lnTo>
                    <a:pt x="1421" y="1864"/>
                  </a:lnTo>
                  <a:lnTo>
                    <a:pt x="1094" y="1864"/>
                  </a:lnTo>
                  <a:lnTo>
                    <a:pt x="460" y="1028"/>
                  </a:lnTo>
                  <a:lnTo>
                    <a:pt x="266" y="1028"/>
                  </a:lnTo>
                  <a:lnTo>
                    <a:pt x="266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33" y="0"/>
                  </a:lnTo>
                  <a:close/>
                  <a:moveTo>
                    <a:pt x="266" y="770"/>
                  </a:moveTo>
                  <a:lnTo>
                    <a:pt x="620" y="770"/>
                  </a:lnTo>
                  <a:lnTo>
                    <a:pt x="620" y="770"/>
                  </a:lnTo>
                  <a:lnTo>
                    <a:pt x="707" y="770"/>
                  </a:lnTo>
                  <a:lnTo>
                    <a:pt x="780" y="750"/>
                  </a:lnTo>
                  <a:lnTo>
                    <a:pt x="827" y="723"/>
                  </a:lnTo>
                  <a:lnTo>
                    <a:pt x="874" y="690"/>
                  </a:lnTo>
                  <a:lnTo>
                    <a:pt x="874" y="690"/>
                  </a:lnTo>
                  <a:lnTo>
                    <a:pt x="900" y="657"/>
                  </a:lnTo>
                  <a:lnTo>
                    <a:pt x="920" y="610"/>
                  </a:lnTo>
                  <a:lnTo>
                    <a:pt x="934" y="564"/>
                  </a:lnTo>
                  <a:lnTo>
                    <a:pt x="940" y="511"/>
                  </a:lnTo>
                  <a:lnTo>
                    <a:pt x="940" y="511"/>
                  </a:lnTo>
                  <a:lnTo>
                    <a:pt x="934" y="458"/>
                  </a:lnTo>
                  <a:lnTo>
                    <a:pt x="920" y="411"/>
                  </a:lnTo>
                  <a:lnTo>
                    <a:pt x="900" y="372"/>
                  </a:lnTo>
                  <a:lnTo>
                    <a:pt x="874" y="338"/>
                  </a:lnTo>
                  <a:lnTo>
                    <a:pt x="874" y="338"/>
                  </a:lnTo>
                  <a:lnTo>
                    <a:pt x="827" y="305"/>
                  </a:lnTo>
                  <a:lnTo>
                    <a:pt x="780" y="279"/>
                  </a:lnTo>
                  <a:lnTo>
                    <a:pt x="707" y="259"/>
                  </a:lnTo>
                  <a:lnTo>
                    <a:pt x="620" y="252"/>
                  </a:lnTo>
                  <a:lnTo>
                    <a:pt x="266" y="252"/>
                  </a:lnTo>
                  <a:lnTo>
                    <a:pt x="266" y="770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7" name="Freeform 41"/>
            <p:cNvSpPr>
              <a:spLocks noEditPoints="1"/>
            </p:cNvSpPr>
            <p:nvPr/>
          </p:nvSpPr>
          <p:spPr bwMode="auto">
            <a:xfrm>
              <a:off x="16944975" y="1922463"/>
              <a:ext cx="2085975" cy="2959100"/>
            </a:xfrm>
            <a:custGeom>
              <a:avLst/>
              <a:gdLst>
                <a:gd name="T0" fmla="*/ 1034 w 1314"/>
                <a:gd name="T1" fmla="*/ 863 h 1864"/>
                <a:gd name="T2" fmla="*/ 1147 w 1314"/>
                <a:gd name="T3" fmla="*/ 942 h 1864"/>
                <a:gd name="T4" fmla="*/ 1234 w 1314"/>
                <a:gd name="T5" fmla="*/ 1042 h 1864"/>
                <a:gd name="T6" fmla="*/ 1294 w 1314"/>
                <a:gd name="T7" fmla="*/ 1174 h 1864"/>
                <a:gd name="T8" fmla="*/ 1314 w 1314"/>
                <a:gd name="T9" fmla="*/ 1320 h 1864"/>
                <a:gd name="T10" fmla="*/ 1307 w 1314"/>
                <a:gd name="T11" fmla="*/ 1373 h 1864"/>
                <a:gd name="T12" fmla="*/ 1287 w 1314"/>
                <a:gd name="T13" fmla="*/ 1480 h 1864"/>
                <a:gd name="T14" fmla="*/ 1247 w 1314"/>
                <a:gd name="T15" fmla="*/ 1579 h 1864"/>
                <a:gd name="T16" fmla="*/ 1194 w 1314"/>
                <a:gd name="T17" fmla="*/ 1665 h 1864"/>
                <a:gd name="T18" fmla="*/ 1161 w 1314"/>
                <a:gd name="T19" fmla="*/ 1699 h 1864"/>
                <a:gd name="T20" fmla="*/ 1074 w 1314"/>
                <a:gd name="T21" fmla="*/ 1772 h 1864"/>
                <a:gd name="T22" fmla="*/ 974 w 1314"/>
                <a:gd name="T23" fmla="*/ 1818 h 1864"/>
                <a:gd name="T24" fmla="*/ 854 w 1314"/>
                <a:gd name="T25" fmla="*/ 1851 h 1864"/>
                <a:gd name="T26" fmla="*/ 713 w 1314"/>
                <a:gd name="T27" fmla="*/ 1864 h 1864"/>
                <a:gd name="T28" fmla="*/ 0 w 1314"/>
                <a:gd name="T29" fmla="*/ 0 h 1864"/>
                <a:gd name="T30" fmla="*/ 620 w 1314"/>
                <a:gd name="T31" fmla="*/ 0 h 1864"/>
                <a:gd name="T32" fmla="*/ 760 w 1314"/>
                <a:gd name="T33" fmla="*/ 13 h 1864"/>
                <a:gd name="T34" fmla="*/ 874 w 1314"/>
                <a:gd name="T35" fmla="*/ 40 h 1864"/>
                <a:gd name="T36" fmla="*/ 967 w 1314"/>
                <a:gd name="T37" fmla="*/ 86 h 1864"/>
                <a:gd name="T38" fmla="*/ 1040 w 1314"/>
                <a:gd name="T39" fmla="*/ 139 h 1864"/>
                <a:gd name="T40" fmla="*/ 1074 w 1314"/>
                <a:gd name="T41" fmla="*/ 179 h 1864"/>
                <a:gd name="T42" fmla="*/ 1127 w 1314"/>
                <a:gd name="T43" fmla="*/ 259 h 1864"/>
                <a:gd name="T44" fmla="*/ 1167 w 1314"/>
                <a:gd name="T45" fmla="*/ 352 h 1864"/>
                <a:gd name="T46" fmla="*/ 1187 w 1314"/>
                <a:gd name="T47" fmla="*/ 458 h 1864"/>
                <a:gd name="T48" fmla="*/ 1194 w 1314"/>
                <a:gd name="T49" fmla="*/ 518 h 1864"/>
                <a:gd name="T50" fmla="*/ 1181 w 1314"/>
                <a:gd name="T51" fmla="*/ 617 h 1864"/>
                <a:gd name="T52" fmla="*/ 1147 w 1314"/>
                <a:gd name="T53" fmla="*/ 710 h 1864"/>
                <a:gd name="T54" fmla="*/ 1094 w 1314"/>
                <a:gd name="T55" fmla="*/ 790 h 1864"/>
                <a:gd name="T56" fmla="*/ 1034 w 1314"/>
                <a:gd name="T57" fmla="*/ 863 h 1864"/>
                <a:gd name="T58" fmla="*/ 266 w 1314"/>
                <a:gd name="T59" fmla="*/ 770 h 1864"/>
                <a:gd name="T60" fmla="*/ 607 w 1314"/>
                <a:gd name="T61" fmla="*/ 770 h 1864"/>
                <a:gd name="T62" fmla="*/ 760 w 1314"/>
                <a:gd name="T63" fmla="*/ 750 h 1864"/>
                <a:gd name="T64" fmla="*/ 854 w 1314"/>
                <a:gd name="T65" fmla="*/ 690 h 1864"/>
                <a:gd name="T66" fmla="*/ 887 w 1314"/>
                <a:gd name="T67" fmla="*/ 657 h 1864"/>
                <a:gd name="T68" fmla="*/ 920 w 1314"/>
                <a:gd name="T69" fmla="*/ 564 h 1864"/>
                <a:gd name="T70" fmla="*/ 927 w 1314"/>
                <a:gd name="T71" fmla="*/ 511 h 1864"/>
                <a:gd name="T72" fmla="*/ 907 w 1314"/>
                <a:gd name="T73" fmla="*/ 411 h 1864"/>
                <a:gd name="T74" fmla="*/ 854 w 1314"/>
                <a:gd name="T75" fmla="*/ 332 h 1864"/>
                <a:gd name="T76" fmla="*/ 814 w 1314"/>
                <a:gd name="T77" fmla="*/ 299 h 1864"/>
                <a:gd name="T78" fmla="*/ 693 w 1314"/>
                <a:gd name="T79" fmla="*/ 259 h 1864"/>
                <a:gd name="T80" fmla="*/ 266 w 1314"/>
                <a:gd name="T81" fmla="*/ 252 h 1864"/>
                <a:gd name="T82" fmla="*/ 266 w 1314"/>
                <a:gd name="T83" fmla="*/ 1612 h 1864"/>
                <a:gd name="T84" fmla="*/ 700 w 1314"/>
                <a:gd name="T85" fmla="*/ 1612 h 1864"/>
                <a:gd name="T86" fmla="*/ 834 w 1314"/>
                <a:gd name="T87" fmla="*/ 1599 h 1864"/>
                <a:gd name="T88" fmla="*/ 900 w 1314"/>
                <a:gd name="T89" fmla="*/ 1573 h 1864"/>
                <a:gd name="T90" fmla="*/ 974 w 1314"/>
                <a:gd name="T91" fmla="*/ 1513 h 1864"/>
                <a:gd name="T92" fmla="*/ 1000 w 1314"/>
                <a:gd name="T93" fmla="*/ 1473 h 1864"/>
                <a:gd name="T94" fmla="*/ 1040 w 1314"/>
                <a:gd name="T95" fmla="*/ 1373 h 1864"/>
                <a:gd name="T96" fmla="*/ 1047 w 1314"/>
                <a:gd name="T97" fmla="*/ 1320 h 1864"/>
                <a:gd name="T98" fmla="*/ 1027 w 1314"/>
                <a:gd name="T99" fmla="*/ 1208 h 1864"/>
                <a:gd name="T100" fmla="*/ 974 w 1314"/>
                <a:gd name="T101" fmla="*/ 1121 h 1864"/>
                <a:gd name="T102" fmla="*/ 927 w 1314"/>
                <a:gd name="T103" fmla="*/ 1082 h 1864"/>
                <a:gd name="T104" fmla="*/ 867 w 1314"/>
                <a:gd name="T105" fmla="*/ 1048 h 1864"/>
                <a:gd name="T106" fmla="*/ 794 w 1314"/>
                <a:gd name="T107" fmla="*/ 1035 h 1864"/>
                <a:gd name="T108" fmla="*/ 266 w 1314"/>
                <a:gd name="T109" fmla="*/ 102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14" h="1864">
                  <a:moveTo>
                    <a:pt x="1034" y="863"/>
                  </a:moveTo>
                  <a:lnTo>
                    <a:pt x="1034" y="863"/>
                  </a:lnTo>
                  <a:lnTo>
                    <a:pt x="1094" y="896"/>
                  </a:lnTo>
                  <a:lnTo>
                    <a:pt x="1147" y="942"/>
                  </a:lnTo>
                  <a:lnTo>
                    <a:pt x="1194" y="989"/>
                  </a:lnTo>
                  <a:lnTo>
                    <a:pt x="1234" y="1042"/>
                  </a:lnTo>
                  <a:lnTo>
                    <a:pt x="1267" y="1108"/>
                  </a:lnTo>
                  <a:lnTo>
                    <a:pt x="1294" y="1174"/>
                  </a:lnTo>
                  <a:lnTo>
                    <a:pt x="1307" y="1241"/>
                  </a:lnTo>
                  <a:lnTo>
                    <a:pt x="1314" y="1320"/>
                  </a:lnTo>
                  <a:lnTo>
                    <a:pt x="1314" y="1320"/>
                  </a:lnTo>
                  <a:lnTo>
                    <a:pt x="1307" y="1373"/>
                  </a:lnTo>
                  <a:lnTo>
                    <a:pt x="1301" y="1427"/>
                  </a:lnTo>
                  <a:lnTo>
                    <a:pt x="1287" y="1480"/>
                  </a:lnTo>
                  <a:lnTo>
                    <a:pt x="1274" y="1533"/>
                  </a:lnTo>
                  <a:lnTo>
                    <a:pt x="1247" y="1579"/>
                  </a:lnTo>
                  <a:lnTo>
                    <a:pt x="1221" y="1619"/>
                  </a:lnTo>
                  <a:lnTo>
                    <a:pt x="1194" y="1665"/>
                  </a:lnTo>
                  <a:lnTo>
                    <a:pt x="1161" y="1699"/>
                  </a:lnTo>
                  <a:lnTo>
                    <a:pt x="1161" y="1699"/>
                  </a:lnTo>
                  <a:lnTo>
                    <a:pt x="1120" y="1738"/>
                  </a:lnTo>
                  <a:lnTo>
                    <a:pt x="1074" y="1772"/>
                  </a:lnTo>
                  <a:lnTo>
                    <a:pt x="1027" y="1798"/>
                  </a:lnTo>
                  <a:lnTo>
                    <a:pt x="974" y="1818"/>
                  </a:lnTo>
                  <a:lnTo>
                    <a:pt x="920" y="1838"/>
                  </a:lnTo>
                  <a:lnTo>
                    <a:pt x="854" y="1851"/>
                  </a:lnTo>
                  <a:lnTo>
                    <a:pt x="787" y="1858"/>
                  </a:lnTo>
                  <a:lnTo>
                    <a:pt x="713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20" y="0"/>
                  </a:lnTo>
                  <a:lnTo>
                    <a:pt x="620" y="0"/>
                  </a:lnTo>
                  <a:lnTo>
                    <a:pt x="693" y="7"/>
                  </a:lnTo>
                  <a:lnTo>
                    <a:pt x="760" y="13"/>
                  </a:lnTo>
                  <a:lnTo>
                    <a:pt x="820" y="20"/>
                  </a:lnTo>
                  <a:lnTo>
                    <a:pt x="874" y="40"/>
                  </a:lnTo>
                  <a:lnTo>
                    <a:pt x="920" y="60"/>
                  </a:lnTo>
                  <a:lnTo>
                    <a:pt x="967" y="86"/>
                  </a:lnTo>
                  <a:lnTo>
                    <a:pt x="1007" y="113"/>
                  </a:lnTo>
                  <a:lnTo>
                    <a:pt x="1040" y="139"/>
                  </a:lnTo>
                  <a:lnTo>
                    <a:pt x="1040" y="139"/>
                  </a:lnTo>
                  <a:lnTo>
                    <a:pt x="1074" y="179"/>
                  </a:lnTo>
                  <a:lnTo>
                    <a:pt x="1107" y="219"/>
                  </a:lnTo>
                  <a:lnTo>
                    <a:pt x="1127" y="259"/>
                  </a:lnTo>
                  <a:lnTo>
                    <a:pt x="1154" y="305"/>
                  </a:lnTo>
                  <a:lnTo>
                    <a:pt x="1167" y="352"/>
                  </a:lnTo>
                  <a:lnTo>
                    <a:pt x="1181" y="405"/>
                  </a:lnTo>
                  <a:lnTo>
                    <a:pt x="1187" y="458"/>
                  </a:lnTo>
                  <a:lnTo>
                    <a:pt x="1194" y="518"/>
                  </a:lnTo>
                  <a:lnTo>
                    <a:pt x="1194" y="518"/>
                  </a:lnTo>
                  <a:lnTo>
                    <a:pt x="1187" y="564"/>
                  </a:lnTo>
                  <a:lnTo>
                    <a:pt x="1181" y="617"/>
                  </a:lnTo>
                  <a:lnTo>
                    <a:pt x="1167" y="664"/>
                  </a:lnTo>
                  <a:lnTo>
                    <a:pt x="1147" y="710"/>
                  </a:lnTo>
                  <a:lnTo>
                    <a:pt x="1120" y="750"/>
                  </a:lnTo>
                  <a:lnTo>
                    <a:pt x="1094" y="790"/>
                  </a:lnTo>
                  <a:lnTo>
                    <a:pt x="1067" y="829"/>
                  </a:lnTo>
                  <a:lnTo>
                    <a:pt x="1034" y="863"/>
                  </a:lnTo>
                  <a:lnTo>
                    <a:pt x="1034" y="863"/>
                  </a:lnTo>
                  <a:close/>
                  <a:moveTo>
                    <a:pt x="266" y="770"/>
                  </a:moveTo>
                  <a:lnTo>
                    <a:pt x="607" y="770"/>
                  </a:lnTo>
                  <a:lnTo>
                    <a:pt x="607" y="770"/>
                  </a:lnTo>
                  <a:lnTo>
                    <a:pt x="693" y="770"/>
                  </a:lnTo>
                  <a:lnTo>
                    <a:pt x="760" y="750"/>
                  </a:lnTo>
                  <a:lnTo>
                    <a:pt x="814" y="730"/>
                  </a:lnTo>
                  <a:lnTo>
                    <a:pt x="854" y="690"/>
                  </a:lnTo>
                  <a:lnTo>
                    <a:pt x="854" y="690"/>
                  </a:lnTo>
                  <a:lnTo>
                    <a:pt x="887" y="657"/>
                  </a:lnTo>
                  <a:lnTo>
                    <a:pt x="907" y="610"/>
                  </a:lnTo>
                  <a:lnTo>
                    <a:pt x="920" y="564"/>
                  </a:lnTo>
                  <a:lnTo>
                    <a:pt x="927" y="511"/>
                  </a:lnTo>
                  <a:lnTo>
                    <a:pt x="927" y="511"/>
                  </a:lnTo>
                  <a:lnTo>
                    <a:pt x="920" y="458"/>
                  </a:lnTo>
                  <a:lnTo>
                    <a:pt x="907" y="411"/>
                  </a:lnTo>
                  <a:lnTo>
                    <a:pt x="887" y="372"/>
                  </a:lnTo>
                  <a:lnTo>
                    <a:pt x="854" y="332"/>
                  </a:lnTo>
                  <a:lnTo>
                    <a:pt x="854" y="332"/>
                  </a:lnTo>
                  <a:lnTo>
                    <a:pt x="814" y="299"/>
                  </a:lnTo>
                  <a:lnTo>
                    <a:pt x="760" y="272"/>
                  </a:lnTo>
                  <a:lnTo>
                    <a:pt x="693" y="259"/>
                  </a:lnTo>
                  <a:lnTo>
                    <a:pt x="607" y="252"/>
                  </a:lnTo>
                  <a:lnTo>
                    <a:pt x="266" y="252"/>
                  </a:lnTo>
                  <a:lnTo>
                    <a:pt x="266" y="770"/>
                  </a:lnTo>
                  <a:close/>
                  <a:moveTo>
                    <a:pt x="266" y="1612"/>
                  </a:moveTo>
                  <a:lnTo>
                    <a:pt x="700" y="1612"/>
                  </a:lnTo>
                  <a:lnTo>
                    <a:pt x="700" y="1612"/>
                  </a:lnTo>
                  <a:lnTo>
                    <a:pt x="794" y="1606"/>
                  </a:lnTo>
                  <a:lnTo>
                    <a:pt x="834" y="1599"/>
                  </a:lnTo>
                  <a:lnTo>
                    <a:pt x="867" y="1586"/>
                  </a:lnTo>
                  <a:lnTo>
                    <a:pt x="900" y="1573"/>
                  </a:lnTo>
                  <a:lnTo>
                    <a:pt x="927" y="1553"/>
                  </a:lnTo>
                  <a:lnTo>
                    <a:pt x="974" y="1513"/>
                  </a:lnTo>
                  <a:lnTo>
                    <a:pt x="974" y="1513"/>
                  </a:lnTo>
                  <a:lnTo>
                    <a:pt x="1000" y="1473"/>
                  </a:lnTo>
                  <a:lnTo>
                    <a:pt x="1027" y="1427"/>
                  </a:lnTo>
                  <a:lnTo>
                    <a:pt x="1040" y="1373"/>
                  </a:lnTo>
                  <a:lnTo>
                    <a:pt x="1047" y="1320"/>
                  </a:lnTo>
                  <a:lnTo>
                    <a:pt x="1047" y="1320"/>
                  </a:lnTo>
                  <a:lnTo>
                    <a:pt x="1040" y="1261"/>
                  </a:lnTo>
                  <a:lnTo>
                    <a:pt x="1027" y="1208"/>
                  </a:lnTo>
                  <a:lnTo>
                    <a:pt x="1000" y="1161"/>
                  </a:lnTo>
                  <a:lnTo>
                    <a:pt x="974" y="1121"/>
                  </a:lnTo>
                  <a:lnTo>
                    <a:pt x="974" y="1121"/>
                  </a:lnTo>
                  <a:lnTo>
                    <a:pt x="927" y="1082"/>
                  </a:lnTo>
                  <a:lnTo>
                    <a:pt x="900" y="1068"/>
                  </a:lnTo>
                  <a:lnTo>
                    <a:pt x="867" y="1048"/>
                  </a:lnTo>
                  <a:lnTo>
                    <a:pt x="834" y="1042"/>
                  </a:lnTo>
                  <a:lnTo>
                    <a:pt x="794" y="1035"/>
                  </a:lnTo>
                  <a:lnTo>
                    <a:pt x="700" y="1028"/>
                  </a:lnTo>
                  <a:lnTo>
                    <a:pt x="266" y="1028"/>
                  </a:lnTo>
                  <a:lnTo>
                    <a:pt x="266" y="1612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8" name="Freeform 42"/>
            <p:cNvSpPr>
              <a:spLocks noEditPoints="1"/>
            </p:cNvSpPr>
            <p:nvPr/>
          </p:nvSpPr>
          <p:spPr bwMode="auto">
            <a:xfrm>
              <a:off x="-15989300" y="1922463"/>
              <a:ext cx="2722563" cy="2959100"/>
            </a:xfrm>
            <a:custGeom>
              <a:avLst/>
              <a:gdLst>
                <a:gd name="T0" fmla="*/ 0 w 1715"/>
                <a:gd name="T1" fmla="*/ 1864 h 1864"/>
                <a:gd name="T2" fmla="*/ 688 w 1715"/>
                <a:gd name="T3" fmla="*/ 0 h 1864"/>
                <a:gd name="T4" fmla="*/ 1028 w 1715"/>
                <a:gd name="T5" fmla="*/ 0 h 1864"/>
                <a:gd name="T6" fmla="*/ 1715 w 1715"/>
                <a:gd name="T7" fmla="*/ 1864 h 1864"/>
                <a:gd name="T8" fmla="*/ 1355 w 1715"/>
                <a:gd name="T9" fmla="*/ 1864 h 1864"/>
                <a:gd name="T10" fmla="*/ 1195 w 1715"/>
                <a:gd name="T11" fmla="*/ 1427 h 1864"/>
                <a:gd name="T12" fmla="*/ 521 w 1715"/>
                <a:gd name="T13" fmla="*/ 1427 h 1864"/>
                <a:gd name="T14" fmla="*/ 361 w 1715"/>
                <a:gd name="T15" fmla="*/ 1864 h 1864"/>
                <a:gd name="T16" fmla="*/ 0 w 1715"/>
                <a:gd name="T17" fmla="*/ 1864 h 1864"/>
                <a:gd name="T18" fmla="*/ 641 w 1715"/>
                <a:gd name="T19" fmla="*/ 1108 h 1864"/>
                <a:gd name="T20" fmla="*/ 1075 w 1715"/>
                <a:gd name="T21" fmla="*/ 1108 h 1864"/>
                <a:gd name="T22" fmla="*/ 861 w 1715"/>
                <a:gd name="T23" fmla="*/ 511 h 1864"/>
                <a:gd name="T24" fmla="*/ 641 w 1715"/>
                <a:gd name="T25" fmla="*/ 110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5" h="1864">
                  <a:moveTo>
                    <a:pt x="0" y="1864"/>
                  </a:moveTo>
                  <a:lnTo>
                    <a:pt x="688" y="0"/>
                  </a:lnTo>
                  <a:lnTo>
                    <a:pt x="1028" y="0"/>
                  </a:lnTo>
                  <a:lnTo>
                    <a:pt x="1715" y="1864"/>
                  </a:lnTo>
                  <a:lnTo>
                    <a:pt x="1355" y="1864"/>
                  </a:lnTo>
                  <a:lnTo>
                    <a:pt x="1195" y="1427"/>
                  </a:lnTo>
                  <a:lnTo>
                    <a:pt x="521" y="1427"/>
                  </a:lnTo>
                  <a:lnTo>
                    <a:pt x="361" y="1864"/>
                  </a:lnTo>
                  <a:lnTo>
                    <a:pt x="0" y="1864"/>
                  </a:lnTo>
                  <a:close/>
                  <a:moveTo>
                    <a:pt x="641" y="1108"/>
                  </a:moveTo>
                  <a:lnTo>
                    <a:pt x="1075" y="1108"/>
                  </a:lnTo>
                  <a:lnTo>
                    <a:pt x="861" y="511"/>
                  </a:lnTo>
                  <a:lnTo>
                    <a:pt x="641" y="1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9" name="Freeform 43"/>
            <p:cNvSpPr>
              <a:spLocks noEditPoints="1"/>
            </p:cNvSpPr>
            <p:nvPr/>
          </p:nvSpPr>
          <p:spPr bwMode="auto">
            <a:xfrm>
              <a:off x="-8288338" y="1922463"/>
              <a:ext cx="2722563" cy="2959100"/>
            </a:xfrm>
            <a:custGeom>
              <a:avLst/>
              <a:gdLst>
                <a:gd name="T0" fmla="*/ 0 w 1715"/>
                <a:gd name="T1" fmla="*/ 1864 h 1864"/>
                <a:gd name="T2" fmla="*/ 688 w 1715"/>
                <a:gd name="T3" fmla="*/ 0 h 1864"/>
                <a:gd name="T4" fmla="*/ 1035 w 1715"/>
                <a:gd name="T5" fmla="*/ 0 h 1864"/>
                <a:gd name="T6" fmla="*/ 1715 w 1715"/>
                <a:gd name="T7" fmla="*/ 1864 h 1864"/>
                <a:gd name="T8" fmla="*/ 1355 w 1715"/>
                <a:gd name="T9" fmla="*/ 1864 h 1864"/>
                <a:gd name="T10" fmla="*/ 1195 w 1715"/>
                <a:gd name="T11" fmla="*/ 1427 h 1864"/>
                <a:gd name="T12" fmla="*/ 528 w 1715"/>
                <a:gd name="T13" fmla="*/ 1427 h 1864"/>
                <a:gd name="T14" fmla="*/ 361 w 1715"/>
                <a:gd name="T15" fmla="*/ 1864 h 1864"/>
                <a:gd name="T16" fmla="*/ 0 w 1715"/>
                <a:gd name="T17" fmla="*/ 1864 h 1864"/>
                <a:gd name="T18" fmla="*/ 641 w 1715"/>
                <a:gd name="T19" fmla="*/ 1108 h 1864"/>
                <a:gd name="T20" fmla="*/ 1081 w 1715"/>
                <a:gd name="T21" fmla="*/ 1108 h 1864"/>
                <a:gd name="T22" fmla="*/ 861 w 1715"/>
                <a:gd name="T23" fmla="*/ 511 h 1864"/>
                <a:gd name="T24" fmla="*/ 641 w 1715"/>
                <a:gd name="T25" fmla="*/ 110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5" h="1864">
                  <a:moveTo>
                    <a:pt x="0" y="1864"/>
                  </a:moveTo>
                  <a:lnTo>
                    <a:pt x="688" y="0"/>
                  </a:lnTo>
                  <a:lnTo>
                    <a:pt x="1035" y="0"/>
                  </a:lnTo>
                  <a:lnTo>
                    <a:pt x="1715" y="1864"/>
                  </a:lnTo>
                  <a:lnTo>
                    <a:pt x="1355" y="1864"/>
                  </a:lnTo>
                  <a:lnTo>
                    <a:pt x="1195" y="1427"/>
                  </a:lnTo>
                  <a:lnTo>
                    <a:pt x="528" y="1427"/>
                  </a:lnTo>
                  <a:lnTo>
                    <a:pt x="361" y="1864"/>
                  </a:lnTo>
                  <a:lnTo>
                    <a:pt x="0" y="1864"/>
                  </a:lnTo>
                  <a:close/>
                  <a:moveTo>
                    <a:pt x="641" y="1108"/>
                  </a:moveTo>
                  <a:lnTo>
                    <a:pt x="1081" y="1108"/>
                  </a:lnTo>
                  <a:lnTo>
                    <a:pt x="861" y="511"/>
                  </a:lnTo>
                  <a:lnTo>
                    <a:pt x="641" y="1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0" name="Freeform 44"/>
            <p:cNvSpPr>
              <a:spLocks/>
            </p:cNvSpPr>
            <p:nvPr/>
          </p:nvSpPr>
          <p:spPr bwMode="auto">
            <a:xfrm>
              <a:off x="-12990513" y="1922463"/>
              <a:ext cx="2532063" cy="2959100"/>
            </a:xfrm>
            <a:custGeom>
              <a:avLst/>
              <a:gdLst>
                <a:gd name="T0" fmla="*/ 0 w 1595"/>
                <a:gd name="T1" fmla="*/ 0 h 1864"/>
                <a:gd name="T2" fmla="*/ 273 w 1595"/>
                <a:gd name="T3" fmla="*/ 0 h 1864"/>
                <a:gd name="T4" fmla="*/ 1234 w 1595"/>
                <a:gd name="T5" fmla="*/ 1188 h 1864"/>
                <a:gd name="T6" fmla="*/ 1234 w 1595"/>
                <a:gd name="T7" fmla="*/ 0 h 1864"/>
                <a:gd name="T8" fmla="*/ 1595 w 1595"/>
                <a:gd name="T9" fmla="*/ 0 h 1864"/>
                <a:gd name="T10" fmla="*/ 1595 w 1595"/>
                <a:gd name="T11" fmla="*/ 1864 h 1864"/>
                <a:gd name="T12" fmla="*/ 1341 w 1595"/>
                <a:gd name="T13" fmla="*/ 1864 h 1864"/>
                <a:gd name="T14" fmla="*/ 360 w 1595"/>
                <a:gd name="T15" fmla="*/ 650 h 1864"/>
                <a:gd name="T16" fmla="*/ 360 w 1595"/>
                <a:gd name="T17" fmla="*/ 1864 h 1864"/>
                <a:gd name="T18" fmla="*/ 0 w 1595"/>
                <a:gd name="T19" fmla="*/ 1864 h 1864"/>
                <a:gd name="T20" fmla="*/ 0 w 1595"/>
                <a:gd name="T21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5" h="1864">
                  <a:moveTo>
                    <a:pt x="0" y="0"/>
                  </a:moveTo>
                  <a:lnTo>
                    <a:pt x="273" y="0"/>
                  </a:lnTo>
                  <a:lnTo>
                    <a:pt x="1234" y="1188"/>
                  </a:lnTo>
                  <a:lnTo>
                    <a:pt x="1234" y="0"/>
                  </a:lnTo>
                  <a:lnTo>
                    <a:pt x="1595" y="0"/>
                  </a:lnTo>
                  <a:lnTo>
                    <a:pt x="1595" y="1864"/>
                  </a:lnTo>
                  <a:lnTo>
                    <a:pt x="1341" y="1864"/>
                  </a:lnTo>
                  <a:lnTo>
                    <a:pt x="360" y="650"/>
                  </a:lnTo>
                  <a:lnTo>
                    <a:pt x="360" y="1864"/>
                  </a:lnTo>
                  <a:lnTo>
                    <a:pt x="0" y="18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1" name="Freeform 45"/>
            <p:cNvSpPr>
              <a:spLocks/>
            </p:cNvSpPr>
            <p:nvPr/>
          </p:nvSpPr>
          <p:spPr bwMode="auto">
            <a:xfrm>
              <a:off x="-10120313" y="1922463"/>
              <a:ext cx="2139950" cy="2959100"/>
            </a:xfrm>
            <a:custGeom>
              <a:avLst/>
              <a:gdLst>
                <a:gd name="T0" fmla="*/ 1348 w 1348"/>
                <a:gd name="T1" fmla="*/ 0 h 1864"/>
                <a:gd name="T2" fmla="*/ 1348 w 1348"/>
                <a:gd name="T3" fmla="*/ 319 h 1864"/>
                <a:gd name="T4" fmla="*/ 854 w 1348"/>
                <a:gd name="T5" fmla="*/ 319 h 1864"/>
                <a:gd name="T6" fmla="*/ 854 w 1348"/>
                <a:gd name="T7" fmla="*/ 1864 h 1864"/>
                <a:gd name="T8" fmla="*/ 494 w 1348"/>
                <a:gd name="T9" fmla="*/ 1864 h 1864"/>
                <a:gd name="T10" fmla="*/ 494 w 1348"/>
                <a:gd name="T11" fmla="*/ 319 h 1864"/>
                <a:gd name="T12" fmla="*/ 0 w 1348"/>
                <a:gd name="T13" fmla="*/ 319 h 1864"/>
                <a:gd name="T14" fmla="*/ 0 w 1348"/>
                <a:gd name="T15" fmla="*/ 0 h 1864"/>
                <a:gd name="T16" fmla="*/ 1348 w 1348"/>
                <a:gd name="T17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8" h="1864">
                  <a:moveTo>
                    <a:pt x="1348" y="0"/>
                  </a:moveTo>
                  <a:lnTo>
                    <a:pt x="1348" y="319"/>
                  </a:lnTo>
                  <a:lnTo>
                    <a:pt x="854" y="319"/>
                  </a:lnTo>
                  <a:lnTo>
                    <a:pt x="854" y="1864"/>
                  </a:lnTo>
                  <a:lnTo>
                    <a:pt x="494" y="1864"/>
                  </a:lnTo>
                  <a:lnTo>
                    <a:pt x="494" y="319"/>
                  </a:lnTo>
                  <a:lnTo>
                    <a:pt x="0" y="319"/>
                  </a:lnTo>
                  <a:lnTo>
                    <a:pt x="0" y="0"/>
                  </a:lnTo>
                  <a:lnTo>
                    <a:pt x="13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2" name="Freeform 46"/>
            <p:cNvSpPr>
              <a:spLocks noEditPoints="1"/>
            </p:cNvSpPr>
            <p:nvPr/>
          </p:nvSpPr>
          <p:spPr bwMode="auto">
            <a:xfrm>
              <a:off x="-5289550" y="1922463"/>
              <a:ext cx="2530475" cy="2959100"/>
            </a:xfrm>
            <a:custGeom>
              <a:avLst/>
              <a:gdLst>
                <a:gd name="T0" fmla="*/ 1014 w 1594"/>
                <a:gd name="T1" fmla="*/ 1055 h 1864"/>
                <a:gd name="T2" fmla="*/ 1061 w 1594"/>
                <a:gd name="T3" fmla="*/ 1035 h 1864"/>
                <a:gd name="T4" fmla="*/ 1154 w 1594"/>
                <a:gd name="T5" fmla="*/ 975 h 1864"/>
                <a:gd name="T6" fmla="*/ 1187 w 1594"/>
                <a:gd name="T7" fmla="*/ 942 h 1864"/>
                <a:gd name="T8" fmla="*/ 1254 w 1594"/>
                <a:gd name="T9" fmla="*/ 863 h 1864"/>
                <a:gd name="T10" fmla="*/ 1301 w 1594"/>
                <a:gd name="T11" fmla="*/ 763 h 1864"/>
                <a:gd name="T12" fmla="*/ 1328 w 1594"/>
                <a:gd name="T13" fmla="*/ 664 h 1864"/>
                <a:gd name="T14" fmla="*/ 1341 w 1594"/>
                <a:gd name="T15" fmla="*/ 557 h 1864"/>
                <a:gd name="T16" fmla="*/ 1334 w 1594"/>
                <a:gd name="T17" fmla="*/ 498 h 1864"/>
                <a:gd name="T18" fmla="*/ 1314 w 1594"/>
                <a:gd name="T19" fmla="*/ 392 h 1864"/>
                <a:gd name="T20" fmla="*/ 1281 w 1594"/>
                <a:gd name="T21" fmla="*/ 292 h 1864"/>
                <a:gd name="T22" fmla="*/ 1221 w 1594"/>
                <a:gd name="T23" fmla="*/ 206 h 1864"/>
                <a:gd name="T24" fmla="*/ 1187 w 1594"/>
                <a:gd name="T25" fmla="*/ 166 h 1864"/>
                <a:gd name="T26" fmla="*/ 1107 w 1594"/>
                <a:gd name="T27" fmla="*/ 100 h 1864"/>
                <a:gd name="T28" fmla="*/ 1001 w 1594"/>
                <a:gd name="T29" fmla="*/ 46 h 1864"/>
                <a:gd name="T30" fmla="*/ 867 w 1594"/>
                <a:gd name="T31" fmla="*/ 13 h 1864"/>
                <a:gd name="T32" fmla="*/ 700 w 1594"/>
                <a:gd name="T33" fmla="*/ 0 h 1864"/>
                <a:gd name="T34" fmla="*/ 0 w 1594"/>
                <a:gd name="T35" fmla="*/ 1864 h 1864"/>
                <a:gd name="T36" fmla="*/ 360 w 1594"/>
                <a:gd name="T37" fmla="*/ 1108 h 1864"/>
                <a:gd name="T38" fmla="*/ 1201 w 1594"/>
                <a:gd name="T39" fmla="*/ 1864 h 1864"/>
                <a:gd name="T40" fmla="*/ 360 w 1594"/>
                <a:gd name="T41" fmla="*/ 319 h 1864"/>
                <a:gd name="T42" fmla="*/ 687 w 1594"/>
                <a:gd name="T43" fmla="*/ 319 h 1864"/>
                <a:gd name="T44" fmla="*/ 834 w 1594"/>
                <a:gd name="T45" fmla="*/ 338 h 1864"/>
                <a:gd name="T46" fmla="*/ 914 w 1594"/>
                <a:gd name="T47" fmla="*/ 398 h 1864"/>
                <a:gd name="T48" fmla="*/ 941 w 1594"/>
                <a:gd name="T49" fmla="*/ 431 h 1864"/>
                <a:gd name="T50" fmla="*/ 974 w 1594"/>
                <a:gd name="T51" fmla="*/ 511 h 1864"/>
                <a:gd name="T52" fmla="*/ 974 w 1594"/>
                <a:gd name="T53" fmla="*/ 557 h 1864"/>
                <a:gd name="T54" fmla="*/ 961 w 1594"/>
                <a:gd name="T55" fmla="*/ 637 h 1864"/>
                <a:gd name="T56" fmla="*/ 914 w 1594"/>
                <a:gd name="T57" fmla="*/ 710 h 1864"/>
                <a:gd name="T58" fmla="*/ 881 w 1594"/>
                <a:gd name="T59" fmla="*/ 743 h 1864"/>
                <a:gd name="T60" fmla="*/ 767 w 1594"/>
                <a:gd name="T61" fmla="*/ 783 h 1864"/>
                <a:gd name="T62" fmla="*/ 360 w 1594"/>
                <a:gd name="T63" fmla="*/ 783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94" h="1864">
                  <a:moveTo>
                    <a:pt x="1594" y="1864"/>
                  </a:moveTo>
                  <a:lnTo>
                    <a:pt x="1014" y="1055"/>
                  </a:lnTo>
                  <a:lnTo>
                    <a:pt x="1014" y="1055"/>
                  </a:lnTo>
                  <a:lnTo>
                    <a:pt x="1061" y="1035"/>
                  </a:lnTo>
                  <a:lnTo>
                    <a:pt x="1107" y="1009"/>
                  </a:lnTo>
                  <a:lnTo>
                    <a:pt x="1154" y="975"/>
                  </a:lnTo>
                  <a:lnTo>
                    <a:pt x="1187" y="942"/>
                  </a:lnTo>
                  <a:lnTo>
                    <a:pt x="1187" y="942"/>
                  </a:lnTo>
                  <a:lnTo>
                    <a:pt x="1221" y="902"/>
                  </a:lnTo>
                  <a:lnTo>
                    <a:pt x="1254" y="863"/>
                  </a:lnTo>
                  <a:lnTo>
                    <a:pt x="1281" y="816"/>
                  </a:lnTo>
                  <a:lnTo>
                    <a:pt x="1301" y="763"/>
                  </a:lnTo>
                  <a:lnTo>
                    <a:pt x="1314" y="717"/>
                  </a:lnTo>
                  <a:lnTo>
                    <a:pt x="1328" y="664"/>
                  </a:lnTo>
                  <a:lnTo>
                    <a:pt x="1334" y="610"/>
                  </a:lnTo>
                  <a:lnTo>
                    <a:pt x="1341" y="557"/>
                  </a:lnTo>
                  <a:lnTo>
                    <a:pt x="1341" y="557"/>
                  </a:lnTo>
                  <a:lnTo>
                    <a:pt x="1334" y="498"/>
                  </a:lnTo>
                  <a:lnTo>
                    <a:pt x="1328" y="445"/>
                  </a:lnTo>
                  <a:lnTo>
                    <a:pt x="1314" y="392"/>
                  </a:lnTo>
                  <a:lnTo>
                    <a:pt x="1301" y="345"/>
                  </a:lnTo>
                  <a:lnTo>
                    <a:pt x="1281" y="292"/>
                  </a:lnTo>
                  <a:lnTo>
                    <a:pt x="1254" y="252"/>
                  </a:lnTo>
                  <a:lnTo>
                    <a:pt x="1221" y="206"/>
                  </a:lnTo>
                  <a:lnTo>
                    <a:pt x="1187" y="166"/>
                  </a:lnTo>
                  <a:lnTo>
                    <a:pt x="1187" y="166"/>
                  </a:lnTo>
                  <a:lnTo>
                    <a:pt x="1147" y="133"/>
                  </a:lnTo>
                  <a:lnTo>
                    <a:pt x="1107" y="100"/>
                  </a:lnTo>
                  <a:lnTo>
                    <a:pt x="1054" y="66"/>
                  </a:lnTo>
                  <a:lnTo>
                    <a:pt x="1001" y="46"/>
                  </a:lnTo>
                  <a:lnTo>
                    <a:pt x="934" y="27"/>
                  </a:lnTo>
                  <a:lnTo>
                    <a:pt x="867" y="13"/>
                  </a:lnTo>
                  <a:lnTo>
                    <a:pt x="787" y="7"/>
                  </a:lnTo>
                  <a:lnTo>
                    <a:pt x="700" y="0"/>
                  </a:lnTo>
                  <a:lnTo>
                    <a:pt x="0" y="0"/>
                  </a:lnTo>
                  <a:lnTo>
                    <a:pt x="0" y="1864"/>
                  </a:lnTo>
                  <a:lnTo>
                    <a:pt x="360" y="1864"/>
                  </a:lnTo>
                  <a:lnTo>
                    <a:pt x="360" y="1108"/>
                  </a:lnTo>
                  <a:lnTo>
                    <a:pt x="654" y="1108"/>
                  </a:lnTo>
                  <a:lnTo>
                    <a:pt x="1201" y="1864"/>
                  </a:lnTo>
                  <a:lnTo>
                    <a:pt x="1594" y="1864"/>
                  </a:lnTo>
                  <a:close/>
                  <a:moveTo>
                    <a:pt x="360" y="319"/>
                  </a:moveTo>
                  <a:lnTo>
                    <a:pt x="687" y="319"/>
                  </a:lnTo>
                  <a:lnTo>
                    <a:pt x="687" y="319"/>
                  </a:lnTo>
                  <a:lnTo>
                    <a:pt x="767" y="325"/>
                  </a:lnTo>
                  <a:lnTo>
                    <a:pt x="834" y="338"/>
                  </a:lnTo>
                  <a:lnTo>
                    <a:pt x="881" y="365"/>
                  </a:lnTo>
                  <a:lnTo>
                    <a:pt x="914" y="398"/>
                  </a:lnTo>
                  <a:lnTo>
                    <a:pt x="914" y="398"/>
                  </a:lnTo>
                  <a:lnTo>
                    <a:pt x="941" y="431"/>
                  </a:lnTo>
                  <a:lnTo>
                    <a:pt x="961" y="464"/>
                  </a:lnTo>
                  <a:lnTo>
                    <a:pt x="974" y="511"/>
                  </a:lnTo>
                  <a:lnTo>
                    <a:pt x="974" y="557"/>
                  </a:lnTo>
                  <a:lnTo>
                    <a:pt x="974" y="557"/>
                  </a:lnTo>
                  <a:lnTo>
                    <a:pt x="974" y="597"/>
                  </a:lnTo>
                  <a:lnTo>
                    <a:pt x="961" y="637"/>
                  </a:lnTo>
                  <a:lnTo>
                    <a:pt x="941" y="677"/>
                  </a:lnTo>
                  <a:lnTo>
                    <a:pt x="914" y="710"/>
                  </a:lnTo>
                  <a:lnTo>
                    <a:pt x="914" y="710"/>
                  </a:lnTo>
                  <a:lnTo>
                    <a:pt x="881" y="743"/>
                  </a:lnTo>
                  <a:lnTo>
                    <a:pt x="834" y="763"/>
                  </a:lnTo>
                  <a:lnTo>
                    <a:pt x="767" y="783"/>
                  </a:lnTo>
                  <a:lnTo>
                    <a:pt x="687" y="783"/>
                  </a:lnTo>
                  <a:lnTo>
                    <a:pt x="360" y="783"/>
                  </a:lnTo>
                  <a:lnTo>
                    <a:pt x="360" y="3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3" name="Freeform 47"/>
            <p:cNvSpPr>
              <a:spLocks/>
            </p:cNvSpPr>
            <p:nvPr/>
          </p:nvSpPr>
          <p:spPr bwMode="auto">
            <a:xfrm>
              <a:off x="-17810163" y="1922463"/>
              <a:ext cx="1684338" cy="2959100"/>
            </a:xfrm>
            <a:custGeom>
              <a:avLst/>
              <a:gdLst>
                <a:gd name="T0" fmla="*/ 1061 w 1061"/>
                <a:gd name="T1" fmla="*/ 0 h 1864"/>
                <a:gd name="T2" fmla="*/ 667 w 1061"/>
                <a:gd name="T3" fmla="*/ 0 h 1864"/>
                <a:gd name="T4" fmla="*/ 0 w 1061"/>
                <a:gd name="T5" fmla="*/ 936 h 1864"/>
                <a:gd name="T6" fmla="*/ 667 w 1061"/>
                <a:gd name="T7" fmla="*/ 1864 h 1864"/>
                <a:gd name="T8" fmla="*/ 1061 w 1061"/>
                <a:gd name="T9" fmla="*/ 1864 h 1864"/>
                <a:gd name="T10" fmla="*/ 387 w 1061"/>
                <a:gd name="T11" fmla="*/ 936 h 1864"/>
                <a:gd name="T12" fmla="*/ 1061 w 1061"/>
                <a:gd name="T13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1" h="1864">
                  <a:moveTo>
                    <a:pt x="1061" y="0"/>
                  </a:moveTo>
                  <a:lnTo>
                    <a:pt x="667" y="0"/>
                  </a:lnTo>
                  <a:lnTo>
                    <a:pt x="0" y="936"/>
                  </a:lnTo>
                  <a:lnTo>
                    <a:pt x="667" y="1864"/>
                  </a:lnTo>
                  <a:lnTo>
                    <a:pt x="1061" y="1864"/>
                  </a:lnTo>
                  <a:lnTo>
                    <a:pt x="387" y="936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4" name="Rectangle 49"/>
            <p:cNvSpPr>
              <a:spLocks noChangeArrowheads="1"/>
            </p:cNvSpPr>
            <p:nvPr/>
          </p:nvSpPr>
          <p:spPr bwMode="auto">
            <a:xfrm>
              <a:off x="-18530888" y="1922463"/>
              <a:ext cx="392113" cy="29591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5" name="Rectangle 49"/>
            <p:cNvSpPr>
              <a:spLocks noChangeArrowheads="1"/>
            </p:cNvSpPr>
            <p:nvPr/>
          </p:nvSpPr>
          <p:spPr bwMode="auto">
            <a:xfrm>
              <a:off x="-18138775" y="1922463"/>
              <a:ext cx="328612" cy="2959100"/>
            </a:xfrm>
            <a:prstGeom prst="rect">
              <a:avLst/>
            </a:prstGeom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lin ang="16200000" scaled="0"/>
            </a:gra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</p:grpSp>
      <p:sp>
        <p:nvSpPr>
          <p:cNvPr id="66" name="TextBox 65"/>
          <p:cNvSpPr txBox="1"/>
          <p:nvPr userDrawn="1"/>
        </p:nvSpPr>
        <p:spPr>
          <a:xfrm>
            <a:off x="7872682" y="5059387"/>
            <a:ext cx="1171037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dirty="0">
                <a:solidFill>
                  <a:prstClr val="white">
                    <a:lumMod val="65000"/>
                  </a:prstClr>
                </a:solidFill>
              </a:rPr>
              <a:t>Private and Confidential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8896071" y="0"/>
            <a:ext cx="247929" cy="5148263"/>
            <a:chOff x="8896071" y="0"/>
            <a:chExt cx="247929" cy="5148263"/>
          </a:xfrm>
        </p:grpSpPr>
        <p:sp>
          <p:nvSpPr>
            <p:cNvPr id="5" name="Rectangle 4"/>
            <p:cNvSpPr/>
            <p:nvPr userDrawn="1"/>
          </p:nvSpPr>
          <p:spPr>
            <a:xfrm>
              <a:off x="8961120" y="0"/>
              <a:ext cx="182880" cy="5148263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>
              <a:noFill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rgbClr val="537177"/>
                </a:solidFill>
                <a:latin typeface="Arial Narrow" pitchFamily="34" charset="0"/>
              </a:endParaRPr>
            </a:p>
          </p:txBody>
        </p:sp>
        <p:sp>
          <p:nvSpPr>
            <p:cNvPr id="67" name="Rectangle 66"/>
            <p:cNvSpPr/>
            <p:nvPr userDrawn="1"/>
          </p:nvSpPr>
          <p:spPr>
            <a:xfrm>
              <a:off x="8896071" y="0"/>
              <a:ext cx="27432" cy="5148263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>
              <a:noFill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rgbClr val="537177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20027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2692" y="156782"/>
            <a:ext cx="7916437" cy="734199"/>
          </a:xfrm>
        </p:spPr>
        <p:txBody>
          <a:bodyPr anchor="ctr"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9AB4E72-7858-48F1-A40D-12FF09E4BFB8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20" name="Picture 4" descr="https://sonomacounty.golocal.coop/site_images_upload/story/2011/04/21/18/JF_Wines_Logo-1.jp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135731"/>
            <a:ext cx="838200" cy="2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ontent Placeholder 43"/>
          <p:cNvSpPr>
            <a:spLocks noGrp="1"/>
          </p:cNvSpPr>
          <p:nvPr>
            <p:ph sz="quarter" idx="20"/>
          </p:nvPr>
        </p:nvSpPr>
        <p:spPr>
          <a:xfrm>
            <a:off x="163009" y="967181"/>
            <a:ext cx="7916101" cy="381000"/>
          </a:xfrm>
        </p:spPr>
        <p:txBody>
          <a:bodyPr/>
          <a:lstStyle>
            <a:lvl1pPr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Ø"/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2pPr>
            <a:lvl3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3pPr>
            <a:lvl4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4pPr>
            <a:lvl5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7842832" y="4939990"/>
            <a:ext cx="1173567" cy="93382"/>
            <a:chOff x="-18530888" y="942975"/>
            <a:chExt cx="50082451" cy="3981451"/>
          </a:xfrm>
        </p:grpSpPr>
        <p:sp>
          <p:nvSpPr>
            <p:cNvPr id="33" name="AutoShape 27"/>
            <p:cNvSpPr>
              <a:spLocks noChangeAspect="1" noChangeArrowheads="1" noTextEdit="1"/>
            </p:cNvSpPr>
            <p:nvPr/>
          </p:nvSpPr>
          <p:spPr bwMode="auto">
            <a:xfrm>
              <a:off x="-18530888" y="942975"/>
              <a:ext cx="50082451" cy="398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auto">
            <a:xfrm>
              <a:off x="-1614488" y="1922463"/>
              <a:ext cx="2881313" cy="2959100"/>
            </a:xfrm>
            <a:custGeom>
              <a:avLst/>
              <a:gdLst>
                <a:gd name="T0" fmla="*/ 1001 w 1815"/>
                <a:gd name="T1" fmla="*/ 1466 h 1864"/>
                <a:gd name="T2" fmla="*/ 814 w 1815"/>
                <a:gd name="T3" fmla="*/ 1466 h 1864"/>
                <a:gd name="T4" fmla="*/ 267 w 1815"/>
                <a:gd name="T5" fmla="*/ 610 h 1864"/>
                <a:gd name="T6" fmla="*/ 267 w 1815"/>
                <a:gd name="T7" fmla="*/ 1864 h 1864"/>
                <a:gd name="T8" fmla="*/ 0 w 1815"/>
                <a:gd name="T9" fmla="*/ 1864 h 1864"/>
                <a:gd name="T10" fmla="*/ 0 w 1815"/>
                <a:gd name="T11" fmla="*/ 0 h 1864"/>
                <a:gd name="T12" fmla="*/ 187 w 1815"/>
                <a:gd name="T13" fmla="*/ 0 h 1864"/>
                <a:gd name="T14" fmla="*/ 908 w 1815"/>
                <a:gd name="T15" fmla="*/ 1135 h 1864"/>
                <a:gd name="T16" fmla="*/ 1628 w 1815"/>
                <a:gd name="T17" fmla="*/ 0 h 1864"/>
                <a:gd name="T18" fmla="*/ 1815 w 1815"/>
                <a:gd name="T19" fmla="*/ 0 h 1864"/>
                <a:gd name="T20" fmla="*/ 1815 w 1815"/>
                <a:gd name="T21" fmla="*/ 1864 h 1864"/>
                <a:gd name="T22" fmla="*/ 1548 w 1815"/>
                <a:gd name="T23" fmla="*/ 1864 h 1864"/>
                <a:gd name="T24" fmla="*/ 1548 w 1815"/>
                <a:gd name="T25" fmla="*/ 610 h 1864"/>
                <a:gd name="T26" fmla="*/ 1001 w 1815"/>
                <a:gd name="T27" fmla="*/ 1466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5" h="1864">
                  <a:moveTo>
                    <a:pt x="1001" y="1466"/>
                  </a:moveTo>
                  <a:lnTo>
                    <a:pt x="814" y="1466"/>
                  </a:lnTo>
                  <a:lnTo>
                    <a:pt x="267" y="610"/>
                  </a:lnTo>
                  <a:lnTo>
                    <a:pt x="267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187" y="0"/>
                  </a:lnTo>
                  <a:lnTo>
                    <a:pt x="908" y="1135"/>
                  </a:lnTo>
                  <a:lnTo>
                    <a:pt x="1628" y="0"/>
                  </a:lnTo>
                  <a:lnTo>
                    <a:pt x="1815" y="0"/>
                  </a:lnTo>
                  <a:lnTo>
                    <a:pt x="1815" y="1864"/>
                  </a:lnTo>
                  <a:lnTo>
                    <a:pt x="1548" y="1864"/>
                  </a:lnTo>
                  <a:lnTo>
                    <a:pt x="1548" y="610"/>
                  </a:lnTo>
                  <a:lnTo>
                    <a:pt x="1001" y="1466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0" name="Freeform 30"/>
            <p:cNvSpPr>
              <a:spLocks noEditPoints="1"/>
            </p:cNvSpPr>
            <p:nvPr/>
          </p:nvSpPr>
          <p:spPr bwMode="auto">
            <a:xfrm>
              <a:off x="8523288" y="1922463"/>
              <a:ext cx="2763838" cy="2959100"/>
            </a:xfrm>
            <a:custGeom>
              <a:avLst/>
              <a:gdLst>
                <a:gd name="T0" fmla="*/ 1261 w 1741"/>
                <a:gd name="T1" fmla="*/ 1387 h 1864"/>
                <a:gd name="T2" fmla="*/ 474 w 1741"/>
                <a:gd name="T3" fmla="*/ 1387 h 1864"/>
                <a:gd name="T4" fmla="*/ 280 w 1741"/>
                <a:gd name="T5" fmla="*/ 1864 h 1864"/>
                <a:gd name="T6" fmla="*/ 0 w 1741"/>
                <a:gd name="T7" fmla="*/ 1864 h 1864"/>
                <a:gd name="T8" fmla="*/ 774 w 1741"/>
                <a:gd name="T9" fmla="*/ 0 h 1864"/>
                <a:gd name="T10" fmla="*/ 967 w 1741"/>
                <a:gd name="T11" fmla="*/ 0 h 1864"/>
                <a:gd name="T12" fmla="*/ 1741 w 1741"/>
                <a:gd name="T13" fmla="*/ 1864 h 1864"/>
                <a:gd name="T14" fmla="*/ 1461 w 1741"/>
                <a:gd name="T15" fmla="*/ 1864 h 1864"/>
                <a:gd name="T16" fmla="*/ 1261 w 1741"/>
                <a:gd name="T17" fmla="*/ 1387 h 1864"/>
                <a:gd name="T18" fmla="*/ 580 w 1741"/>
                <a:gd name="T19" fmla="*/ 1135 h 1864"/>
                <a:gd name="T20" fmla="*/ 1161 w 1741"/>
                <a:gd name="T21" fmla="*/ 1135 h 1864"/>
                <a:gd name="T22" fmla="*/ 874 w 1741"/>
                <a:gd name="T23" fmla="*/ 438 h 1864"/>
                <a:gd name="T24" fmla="*/ 580 w 1741"/>
                <a:gd name="T25" fmla="*/ 1135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41" h="1864">
                  <a:moveTo>
                    <a:pt x="1261" y="1387"/>
                  </a:moveTo>
                  <a:lnTo>
                    <a:pt x="474" y="1387"/>
                  </a:lnTo>
                  <a:lnTo>
                    <a:pt x="280" y="1864"/>
                  </a:lnTo>
                  <a:lnTo>
                    <a:pt x="0" y="1864"/>
                  </a:lnTo>
                  <a:lnTo>
                    <a:pt x="774" y="0"/>
                  </a:lnTo>
                  <a:lnTo>
                    <a:pt x="967" y="0"/>
                  </a:lnTo>
                  <a:lnTo>
                    <a:pt x="1741" y="1864"/>
                  </a:lnTo>
                  <a:lnTo>
                    <a:pt x="1461" y="1864"/>
                  </a:lnTo>
                  <a:lnTo>
                    <a:pt x="1261" y="1387"/>
                  </a:lnTo>
                  <a:close/>
                  <a:moveTo>
                    <a:pt x="580" y="1135"/>
                  </a:moveTo>
                  <a:lnTo>
                    <a:pt x="1161" y="1135"/>
                  </a:lnTo>
                  <a:lnTo>
                    <a:pt x="874" y="438"/>
                  </a:lnTo>
                  <a:lnTo>
                    <a:pt x="580" y="1135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" name="Freeform 31"/>
            <p:cNvSpPr>
              <a:spLocks noEditPoints="1"/>
            </p:cNvSpPr>
            <p:nvPr/>
          </p:nvSpPr>
          <p:spPr bwMode="auto">
            <a:xfrm>
              <a:off x="14095413" y="1922463"/>
              <a:ext cx="2498725" cy="2959100"/>
            </a:xfrm>
            <a:custGeom>
              <a:avLst/>
              <a:gdLst>
                <a:gd name="T0" fmla="*/ 0 w 1574"/>
                <a:gd name="T1" fmla="*/ 0 h 1864"/>
                <a:gd name="T2" fmla="*/ 560 w 1574"/>
                <a:gd name="T3" fmla="*/ 0 h 1864"/>
                <a:gd name="T4" fmla="*/ 760 w 1574"/>
                <a:gd name="T5" fmla="*/ 13 h 1864"/>
                <a:gd name="T6" fmla="*/ 934 w 1574"/>
                <a:gd name="T7" fmla="*/ 46 h 1864"/>
                <a:gd name="T8" fmla="*/ 1074 w 1574"/>
                <a:gd name="T9" fmla="*/ 100 h 1864"/>
                <a:gd name="T10" fmla="*/ 1201 w 1574"/>
                <a:gd name="T11" fmla="*/ 179 h 1864"/>
                <a:gd name="T12" fmla="*/ 1281 w 1574"/>
                <a:gd name="T13" fmla="*/ 246 h 1864"/>
                <a:gd name="T14" fmla="*/ 1421 w 1574"/>
                <a:gd name="T15" fmla="*/ 411 h 1864"/>
                <a:gd name="T16" fmla="*/ 1514 w 1574"/>
                <a:gd name="T17" fmla="*/ 604 h 1864"/>
                <a:gd name="T18" fmla="*/ 1568 w 1574"/>
                <a:gd name="T19" fmla="*/ 816 h 1864"/>
                <a:gd name="T20" fmla="*/ 1574 w 1574"/>
                <a:gd name="T21" fmla="*/ 936 h 1864"/>
                <a:gd name="T22" fmla="*/ 1548 w 1574"/>
                <a:gd name="T23" fmla="*/ 1155 h 1864"/>
                <a:gd name="T24" fmla="*/ 1474 w 1574"/>
                <a:gd name="T25" fmla="*/ 1360 h 1864"/>
                <a:gd name="T26" fmla="*/ 1361 w 1574"/>
                <a:gd name="T27" fmla="*/ 1539 h 1864"/>
                <a:gd name="T28" fmla="*/ 1201 w 1574"/>
                <a:gd name="T29" fmla="*/ 1685 h 1864"/>
                <a:gd name="T30" fmla="*/ 1141 w 1574"/>
                <a:gd name="T31" fmla="*/ 1725 h 1864"/>
                <a:gd name="T32" fmla="*/ 1007 w 1574"/>
                <a:gd name="T33" fmla="*/ 1791 h 1864"/>
                <a:gd name="T34" fmla="*/ 854 w 1574"/>
                <a:gd name="T35" fmla="*/ 1838 h 1864"/>
                <a:gd name="T36" fmla="*/ 667 w 1574"/>
                <a:gd name="T37" fmla="*/ 1858 h 1864"/>
                <a:gd name="T38" fmla="*/ 0 w 1574"/>
                <a:gd name="T39" fmla="*/ 1864 h 1864"/>
                <a:gd name="T40" fmla="*/ 1081 w 1574"/>
                <a:gd name="T41" fmla="*/ 411 h 1864"/>
                <a:gd name="T42" fmla="*/ 980 w 1574"/>
                <a:gd name="T43" fmla="*/ 345 h 1864"/>
                <a:gd name="T44" fmla="*/ 867 w 1574"/>
                <a:gd name="T45" fmla="*/ 292 h 1864"/>
                <a:gd name="T46" fmla="*/ 720 w 1574"/>
                <a:gd name="T47" fmla="*/ 265 h 1864"/>
                <a:gd name="T48" fmla="*/ 547 w 1574"/>
                <a:gd name="T49" fmla="*/ 252 h 1864"/>
                <a:gd name="T50" fmla="*/ 266 w 1574"/>
                <a:gd name="T51" fmla="*/ 1612 h 1864"/>
                <a:gd name="T52" fmla="*/ 547 w 1574"/>
                <a:gd name="T53" fmla="*/ 1612 h 1864"/>
                <a:gd name="T54" fmla="*/ 720 w 1574"/>
                <a:gd name="T55" fmla="*/ 1599 h 1864"/>
                <a:gd name="T56" fmla="*/ 867 w 1574"/>
                <a:gd name="T57" fmla="*/ 1573 h 1864"/>
                <a:gd name="T58" fmla="*/ 980 w 1574"/>
                <a:gd name="T59" fmla="*/ 1519 h 1864"/>
                <a:gd name="T60" fmla="*/ 1081 w 1574"/>
                <a:gd name="T61" fmla="*/ 1453 h 1864"/>
                <a:gd name="T62" fmla="*/ 1127 w 1574"/>
                <a:gd name="T63" fmla="*/ 1407 h 1864"/>
                <a:gd name="T64" fmla="*/ 1214 w 1574"/>
                <a:gd name="T65" fmla="*/ 1287 h 1864"/>
                <a:gd name="T66" fmla="*/ 1274 w 1574"/>
                <a:gd name="T67" fmla="*/ 1155 h 1864"/>
                <a:gd name="T68" fmla="*/ 1301 w 1574"/>
                <a:gd name="T69" fmla="*/ 1009 h 1864"/>
                <a:gd name="T70" fmla="*/ 1307 w 1574"/>
                <a:gd name="T71" fmla="*/ 936 h 1864"/>
                <a:gd name="T72" fmla="*/ 1294 w 1574"/>
                <a:gd name="T73" fmla="*/ 783 h 1864"/>
                <a:gd name="T74" fmla="*/ 1247 w 1574"/>
                <a:gd name="T75" fmla="*/ 644 h 1864"/>
                <a:gd name="T76" fmla="*/ 1174 w 1574"/>
                <a:gd name="T77" fmla="*/ 518 h 1864"/>
                <a:gd name="T78" fmla="*/ 1081 w 1574"/>
                <a:gd name="T79" fmla="*/ 41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74" h="1864">
                  <a:moveTo>
                    <a:pt x="0" y="1864"/>
                  </a:moveTo>
                  <a:lnTo>
                    <a:pt x="0" y="0"/>
                  </a:lnTo>
                  <a:lnTo>
                    <a:pt x="560" y="0"/>
                  </a:lnTo>
                  <a:lnTo>
                    <a:pt x="560" y="0"/>
                  </a:lnTo>
                  <a:lnTo>
                    <a:pt x="667" y="7"/>
                  </a:lnTo>
                  <a:lnTo>
                    <a:pt x="760" y="13"/>
                  </a:lnTo>
                  <a:lnTo>
                    <a:pt x="854" y="27"/>
                  </a:lnTo>
                  <a:lnTo>
                    <a:pt x="934" y="46"/>
                  </a:lnTo>
                  <a:lnTo>
                    <a:pt x="1007" y="73"/>
                  </a:lnTo>
                  <a:lnTo>
                    <a:pt x="1074" y="100"/>
                  </a:lnTo>
                  <a:lnTo>
                    <a:pt x="1141" y="139"/>
                  </a:lnTo>
                  <a:lnTo>
                    <a:pt x="1201" y="179"/>
                  </a:lnTo>
                  <a:lnTo>
                    <a:pt x="1201" y="179"/>
                  </a:lnTo>
                  <a:lnTo>
                    <a:pt x="1281" y="246"/>
                  </a:lnTo>
                  <a:lnTo>
                    <a:pt x="1354" y="325"/>
                  </a:lnTo>
                  <a:lnTo>
                    <a:pt x="1421" y="411"/>
                  </a:lnTo>
                  <a:lnTo>
                    <a:pt x="1474" y="504"/>
                  </a:lnTo>
                  <a:lnTo>
                    <a:pt x="1514" y="604"/>
                  </a:lnTo>
                  <a:lnTo>
                    <a:pt x="1548" y="710"/>
                  </a:lnTo>
                  <a:lnTo>
                    <a:pt x="1568" y="816"/>
                  </a:lnTo>
                  <a:lnTo>
                    <a:pt x="1574" y="936"/>
                  </a:lnTo>
                  <a:lnTo>
                    <a:pt x="1574" y="936"/>
                  </a:lnTo>
                  <a:lnTo>
                    <a:pt x="1568" y="1048"/>
                  </a:lnTo>
                  <a:lnTo>
                    <a:pt x="1548" y="1155"/>
                  </a:lnTo>
                  <a:lnTo>
                    <a:pt x="1514" y="1261"/>
                  </a:lnTo>
                  <a:lnTo>
                    <a:pt x="1474" y="1360"/>
                  </a:lnTo>
                  <a:lnTo>
                    <a:pt x="1421" y="1453"/>
                  </a:lnTo>
                  <a:lnTo>
                    <a:pt x="1361" y="1539"/>
                  </a:lnTo>
                  <a:lnTo>
                    <a:pt x="1287" y="1619"/>
                  </a:lnTo>
                  <a:lnTo>
                    <a:pt x="1201" y="1685"/>
                  </a:lnTo>
                  <a:lnTo>
                    <a:pt x="1201" y="1685"/>
                  </a:lnTo>
                  <a:lnTo>
                    <a:pt x="1141" y="1725"/>
                  </a:lnTo>
                  <a:lnTo>
                    <a:pt x="1081" y="1765"/>
                  </a:lnTo>
                  <a:lnTo>
                    <a:pt x="1007" y="1791"/>
                  </a:lnTo>
                  <a:lnTo>
                    <a:pt x="934" y="1818"/>
                  </a:lnTo>
                  <a:lnTo>
                    <a:pt x="854" y="1838"/>
                  </a:lnTo>
                  <a:lnTo>
                    <a:pt x="760" y="1851"/>
                  </a:lnTo>
                  <a:lnTo>
                    <a:pt x="667" y="1858"/>
                  </a:lnTo>
                  <a:lnTo>
                    <a:pt x="560" y="1864"/>
                  </a:lnTo>
                  <a:lnTo>
                    <a:pt x="0" y="1864"/>
                  </a:lnTo>
                  <a:close/>
                  <a:moveTo>
                    <a:pt x="1081" y="411"/>
                  </a:moveTo>
                  <a:lnTo>
                    <a:pt x="1081" y="411"/>
                  </a:lnTo>
                  <a:lnTo>
                    <a:pt x="1034" y="378"/>
                  </a:lnTo>
                  <a:lnTo>
                    <a:pt x="980" y="345"/>
                  </a:lnTo>
                  <a:lnTo>
                    <a:pt x="927" y="319"/>
                  </a:lnTo>
                  <a:lnTo>
                    <a:pt x="867" y="292"/>
                  </a:lnTo>
                  <a:lnTo>
                    <a:pt x="800" y="279"/>
                  </a:lnTo>
                  <a:lnTo>
                    <a:pt x="720" y="265"/>
                  </a:lnTo>
                  <a:lnTo>
                    <a:pt x="640" y="259"/>
                  </a:lnTo>
                  <a:lnTo>
                    <a:pt x="547" y="252"/>
                  </a:lnTo>
                  <a:lnTo>
                    <a:pt x="266" y="252"/>
                  </a:lnTo>
                  <a:lnTo>
                    <a:pt x="266" y="1612"/>
                  </a:lnTo>
                  <a:lnTo>
                    <a:pt x="547" y="1612"/>
                  </a:lnTo>
                  <a:lnTo>
                    <a:pt x="547" y="1612"/>
                  </a:lnTo>
                  <a:lnTo>
                    <a:pt x="640" y="1606"/>
                  </a:lnTo>
                  <a:lnTo>
                    <a:pt x="720" y="1599"/>
                  </a:lnTo>
                  <a:lnTo>
                    <a:pt x="800" y="1586"/>
                  </a:lnTo>
                  <a:lnTo>
                    <a:pt x="867" y="1573"/>
                  </a:lnTo>
                  <a:lnTo>
                    <a:pt x="927" y="1546"/>
                  </a:lnTo>
                  <a:lnTo>
                    <a:pt x="980" y="1519"/>
                  </a:lnTo>
                  <a:lnTo>
                    <a:pt x="1034" y="1493"/>
                  </a:lnTo>
                  <a:lnTo>
                    <a:pt x="1081" y="1453"/>
                  </a:lnTo>
                  <a:lnTo>
                    <a:pt x="1081" y="1453"/>
                  </a:lnTo>
                  <a:lnTo>
                    <a:pt x="1127" y="1407"/>
                  </a:lnTo>
                  <a:lnTo>
                    <a:pt x="1174" y="1347"/>
                  </a:lnTo>
                  <a:lnTo>
                    <a:pt x="1214" y="1287"/>
                  </a:lnTo>
                  <a:lnTo>
                    <a:pt x="1247" y="1221"/>
                  </a:lnTo>
                  <a:lnTo>
                    <a:pt x="1274" y="1155"/>
                  </a:lnTo>
                  <a:lnTo>
                    <a:pt x="1294" y="1082"/>
                  </a:lnTo>
                  <a:lnTo>
                    <a:pt x="1301" y="1009"/>
                  </a:lnTo>
                  <a:lnTo>
                    <a:pt x="1307" y="936"/>
                  </a:lnTo>
                  <a:lnTo>
                    <a:pt x="1307" y="936"/>
                  </a:lnTo>
                  <a:lnTo>
                    <a:pt x="1301" y="856"/>
                  </a:lnTo>
                  <a:lnTo>
                    <a:pt x="1294" y="783"/>
                  </a:lnTo>
                  <a:lnTo>
                    <a:pt x="1274" y="710"/>
                  </a:lnTo>
                  <a:lnTo>
                    <a:pt x="1247" y="644"/>
                  </a:lnTo>
                  <a:lnTo>
                    <a:pt x="1214" y="577"/>
                  </a:lnTo>
                  <a:lnTo>
                    <a:pt x="1174" y="518"/>
                  </a:lnTo>
                  <a:lnTo>
                    <a:pt x="1127" y="458"/>
                  </a:lnTo>
                  <a:lnTo>
                    <a:pt x="1081" y="411"/>
                  </a:lnTo>
                  <a:lnTo>
                    <a:pt x="1081" y="411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2" name="Freeform 32"/>
            <p:cNvSpPr>
              <a:spLocks noEditPoints="1"/>
            </p:cNvSpPr>
            <p:nvPr/>
          </p:nvSpPr>
          <p:spPr bwMode="auto">
            <a:xfrm>
              <a:off x="21531263" y="1890713"/>
              <a:ext cx="2965450" cy="3033713"/>
            </a:xfrm>
            <a:custGeom>
              <a:avLst/>
              <a:gdLst>
                <a:gd name="T0" fmla="*/ 1027 w 1868"/>
                <a:gd name="T1" fmla="*/ 7 h 1911"/>
                <a:gd name="T2" fmla="*/ 1301 w 1868"/>
                <a:gd name="T3" fmla="*/ 73 h 1911"/>
                <a:gd name="T4" fmla="*/ 1534 w 1868"/>
                <a:gd name="T5" fmla="*/ 212 h 1911"/>
                <a:gd name="T6" fmla="*/ 1708 w 1868"/>
                <a:gd name="T7" fmla="*/ 418 h 1911"/>
                <a:gd name="T8" fmla="*/ 1828 w 1868"/>
                <a:gd name="T9" fmla="*/ 664 h 1911"/>
                <a:gd name="T10" fmla="*/ 1868 w 1868"/>
                <a:gd name="T11" fmla="*/ 956 h 1911"/>
                <a:gd name="T12" fmla="*/ 1848 w 1868"/>
                <a:gd name="T13" fmla="*/ 1155 h 1911"/>
                <a:gd name="T14" fmla="*/ 1755 w 1868"/>
                <a:gd name="T15" fmla="*/ 1413 h 1911"/>
                <a:gd name="T16" fmla="*/ 1594 w 1868"/>
                <a:gd name="T17" fmla="*/ 1632 h 1911"/>
                <a:gd name="T18" fmla="*/ 1381 w 1868"/>
                <a:gd name="T19" fmla="*/ 1798 h 1911"/>
                <a:gd name="T20" fmla="*/ 1127 w 1868"/>
                <a:gd name="T21" fmla="*/ 1891 h 1911"/>
                <a:gd name="T22" fmla="*/ 934 w 1868"/>
                <a:gd name="T23" fmla="*/ 1911 h 1911"/>
                <a:gd name="T24" fmla="*/ 647 w 1868"/>
                <a:gd name="T25" fmla="*/ 1871 h 1911"/>
                <a:gd name="T26" fmla="*/ 407 w 1868"/>
                <a:gd name="T27" fmla="*/ 1752 h 1911"/>
                <a:gd name="T28" fmla="*/ 207 w 1868"/>
                <a:gd name="T29" fmla="*/ 1566 h 1911"/>
                <a:gd name="T30" fmla="*/ 73 w 1868"/>
                <a:gd name="T31" fmla="*/ 1334 h 1911"/>
                <a:gd name="T32" fmla="*/ 6 w 1868"/>
                <a:gd name="T33" fmla="*/ 1055 h 1911"/>
                <a:gd name="T34" fmla="*/ 6 w 1868"/>
                <a:gd name="T35" fmla="*/ 856 h 1911"/>
                <a:gd name="T36" fmla="*/ 73 w 1868"/>
                <a:gd name="T37" fmla="*/ 577 h 1911"/>
                <a:gd name="T38" fmla="*/ 207 w 1868"/>
                <a:gd name="T39" fmla="*/ 345 h 1911"/>
                <a:gd name="T40" fmla="*/ 407 w 1868"/>
                <a:gd name="T41" fmla="*/ 159 h 1911"/>
                <a:gd name="T42" fmla="*/ 647 w 1868"/>
                <a:gd name="T43" fmla="*/ 40 h 1911"/>
                <a:gd name="T44" fmla="*/ 934 w 1868"/>
                <a:gd name="T45" fmla="*/ 0 h 1911"/>
                <a:gd name="T46" fmla="*/ 934 w 1868"/>
                <a:gd name="T47" fmla="*/ 1659 h 1911"/>
                <a:gd name="T48" fmla="*/ 1134 w 1868"/>
                <a:gd name="T49" fmla="*/ 1626 h 1911"/>
                <a:gd name="T50" fmla="*/ 1314 w 1868"/>
                <a:gd name="T51" fmla="*/ 1539 h 1911"/>
                <a:gd name="T52" fmla="*/ 1454 w 1868"/>
                <a:gd name="T53" fmla="*/ 1407 h 1911"/>
                <a:gd name="T54" fmla="*/ 1548 w 1868"/>
                <a:gd name="T55" fmla="*/ 1234 h 1911"/>
                <a:gd name="T56" fmla="*/ 1594 w 1868"/>
                <a:gd name="T57" fmla="*/ 1029 h 1911"/>
                <a:gd name="T58" fmla="*/ 1594 w 1868"/>
                <a:gd name="T59" fmla="*/ 883 h 1911"/>
                <a:gd name="T60" fmla="*/ 1548 w 1868"/>
                <a:gd name="T61" fmla="*/ 677 h 1911"/>
                <a:gd name="T62" fmla="*/ 1454 w 1868"/>
                <a:gd name="T63" fmla="*/ 504 h 1911"/>
                <a:gd name="T64" fmla="*/ 1314 w 1868"/>
                <a:gd name="T65" fmla="*/ 372 h 1911"/>
                <a:gd name="T66" fmla="*/ 1134 w 1868"/>
                <a:gd name="T67" fmla="*/ 285 h 1911"/>
                <a:gd name="T68" fmla="*/ 934 w 1868"/>
                <a:gd name="T69" fmla="*/ 252 h 1911"/>
                <a:gd name="T70" fmla="*/ 794 w 1868"/>
                <a:gd name="T71" fmla="*/ 266 h 1911"/>
                <a:gd name="T72" fmla="*/ 607 w 1868"/>
                <a:gd name="T73" fmla="*/ 332 h 1911"/>
                <a:gd name="T74" fmla="*/ 453 w 1868"/>
                <a:gd name="T75" fmla="*/ 451 h 1911"/>
                <a:gd name="T76" fmla="*/ 340 w 1868"/>
                <a:gd name="T77" fmla="*/ 617 h 1911"/>
                <a:gd name="T78" fmla="*/ 280 w 1868"/>
                <a:gd name="T79" fmla="*/ 810 h 1911"/>
                <a:gd name="T80" fmla="*/ 267 w 1868"/>
                <a:gd name="T81" fmla="*/ 956 h 1911"/>
                <a:gd name="T82" fmla="*/ 293 w 1868"/>
                <a:gd name="T83" fmla="*/ 1168 h 1911"/>
                <a:gd name="T84" fmla="*/ 373 w 1868"/>
                <a:gd name="T85" fmla="*/ 1354 h 1911"/>
                <a:gd name="T86" fmla="*/ 500 w 1868"/>
                <a:gd name="T87" fmla="*/ 1500 h 1911"/>
                <a:gd name="T88" fmla="*/ 667 w 1868"/>
                <a:gd name="T89" fmla="*/ 1606 h 1911"/>
                <a:gd name="T90" fmla="*/ 860 w 1868"/>
                <a:gd name="T91" fmla="*/ 1652 h 1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68" h="1911">
                  <a:moveTo>
                    <a:pt x="934" y="0"/>
                  </a:moveTo>
                  <a:lnTo>
                    <a:pt x="934" y="0"/>
                  </a:lnTo>
                  <a:lnTo>
                    <a:pt x="1027" y="7"/>
                  </a:lnTo>
                  <a:lnTo>
                    <a:pt x="1127" y="20"/>
                  </a:lnTo>
                  <a:lnTo>
                    <a:pt x="1214" y="40"/>
                  </a:lnTo>
                  <a:lnTo>
                    <a:pt x="1301" y="73"/>
                  </a:lnTo>
                  <a:lnTo>
                    <a:pt x="1381" y="113"/>
                  </a:lnTo>
                  <a:lnTo>
                    <a:pt x="1461" y="159"/>
                  </a:lnTo>
                  <a:lnTo>
                    <a:pt x="1534" y="212"/>
                  </a:lnTo>
                  <a:lnTo>
                    <a:pt x="1594" y="272"/>
                  </a:lnTo>
                  <a:lnTo>
                    <a:pt x="1655" y="345"/>
                  </a:lnTo>
                  <a:lnTo>
                    <a:pt x="1708" y="418"/>
                  </a:lnTo>
                  <a:lnTo>
                    <a:pt x="1755" y="491"/>
                  </a:lnTo>
                  <a:lnTo>
                    <a:pt x="1795" y="577"/>
                  </a:lnTo>
                  <a:lnTo>
                    <a:pt x="1828" y="664"/>
                  </a:lnTo>
                  <a:lnTo>
                    <a:pt x="1848" y="757"/>
                  </a:lnTo>
                  <a:lnTo>
                    <a:pt x="1861" y="856"/>
                  </a:lnTo>
                  <a:lnTo>
                    <a:pt x="1868" y="956"/>
                  </a:lnTo>
                  <a:lnTo>
                    <a:pt x="1868" y="956"/>
                  </a:lnTo>
                  <a:lnTo>
                    <a:pt x="1861" y="1055"/>
                  </a:lnTo>
                  <a:lnTo>
                    <a:pt x="1848" y="1155"/>
                  </a:lnTo>
                  <a:lnTo>
                    <a:pt x="1828" y="1241"/>
                  </a:lnTo>
                  <a:lnTo>
                    <a:pt x="1795" y="1334"/>
                  </a:lnTo>
                  <a:lnTo>
                    <a:pt x="1755" y="1413"/>
                  </a:lnTo>
                  <a:lnTo>
                    <a:pt x="1708" y="1493"/>
                  </a:lnTo>
                  <a:lnTo>
                    <a:pt x="1655" y="1566"/>
                  </a:lnTo>
                  <a:lnTo>
                    <a:pt x="1594" y="1632"/>
                  </a:lnTo>
                  <a:lnTo>
                    <a:pt x="1534" y="1699"/>
                  </a:lnTo>
                  <a:lnTo>
                    <a:pt x="1461" y="1752"/>
                  </a:lnTo>
                  <a:lnTo>
                    <a:pt x="1381" y="1798"/>
                  </a:lnTo>
                  <a:lnTo>
                    <a:pt x="1301" y="1838"/>
                  </a:lnTo>
                  <a:lnTo>
                    <a:pt x="1214" y="1871"/>
                  </a:lnTo>
                  <a:lnTo>
                    <a:pt x="1127" y="1891"/>
                  </a:lnTo>
                  <a:lnTo>
                    <a:pt x="1027" y="1904"/>
                  </a:lnTo>
                  <a:lnTo>
                    <a:pt x="934" y="1911"/>
                  </a:lnTo>
                  <a:lnTo>
                    <a:pt x="934" y="1911"/>
                  </a:lnTo>
                  <a:lnTo>
                    <a:pt x="834" y="1904"/>
                  </a:lnTo>
                  <a:lnTo>
                    <a:pt x="740" y="1891"/>
                  </a:lnTo>
                  <a:lnTo>
                    <a:pt x="647" y="1871"/>
                  </a:lnTo>
                  <a:lnTo>
                    <a:pt x="567" y="1838"/>
                  </a:lnTo>
                  <a:lnTo>
                    <a:pt x="480" y="1798"/>
                  </a:lnTo>
                  <a:lnTo>
                    <a:pt x="407" y="1752"/>
                  </a:lnTo>
                  <a:lnTo>
                    <a:pt x="333" y="1699"/>
                  </a:lnTo>
                  <a:lnTo>
                    <a:pt x="267" y="1632"/>
                  </a:lnTo>
                  <a:lnTo>
                    <a:pt x="207" y="1566"/>
                  </a:lnTo>
                  <a:lnTo>
                    <a:pt x="153" y="1493"/>
                  </a:lnTo>
                  <a:lnTo>
                    <a:pt x="106" y="1413"/>
                  </a:lnTo>
                  <a:lnTo>
                    <a:pt x="73" y="1334"/>
                  </a:lnTo>
                  <a:lnTo>
                    <a:pt x="40" y="1241"/>
                  </a:lnTo>
                  <a:lnTo>
                    <a:pt x="20" y="1155"/>
                  </a:lnTo>
                  <a:lnTo>
                    <a:pt x="6" y="1055"/>
                  </a:lnTo>
                  <a:lnTo>
                    <a:pt x="0" y="956"/>
                  </a:lnTo>
                  <a:lnTo>
                    <a:pt x="0" y="956"/>
                  </a:lnTo>
                  <a:lnTo>
                    <a:pt x="6" y="856"/>
                  </a:lnTo>
                  <a:lnTo>
                    <a:pt x="20" y="757"/>
                  </a:lnTo>
                  <a:lnTo>
                    <a:pt x="40" y="664"/>
                  </a:lnTo>
                  <a:lnTo>
                    <a:pt x="73" y="577"/>
                  </a:lnTo>
                  <a:lnTo>
                    <a:pt x="106" y="491"/>
                  </a:lnTo>
                  <a:lnTo>
                    <a:pt x="153" y="418"/>
                  </a:lnTo>
                  <a:lnTo>
                    <a:pt x="207" y="345"/>
                  </a:lnTo>
                  <a:lnTo>
                    <a:pt x="267" y="272"/>
                  </a:lnTo>
                  <a:lnTo>
                    <a:pt x="333" y="212"/>
                  </a:lnTo>
                  <a:lnTo>
                    <a:pt x="407" y="159"/>
                  </a:lnTo>
                  <a:lnTo>
                    <a:pt x="480" y="113"/>
                  </a:lnTo>
                  <a:lnTo>
                    <a:pt x="567" y="73"/>
                  </a:lnTo>
                  <a:lnTo>
                    <a:pt x="647" y="40"/>
                  </a:lnTo>
                  <a:lnTo>
                    <a:pt x="740" y="20"/>
                  </a:lnTo>
                  <a:lnTo>
                    <a:pt x="834" y="7"/>
                  </a:lnTo>
                  <a:lnTo>
                    <a:pt x="934" y="0"/>
                  </a:lnTo>
                  <a:lnTo>
                    <a:pt x="934" y="0"/>
                  </a:lnTo>
                  <a:close/>
                  <a:moveTo>
                    <a:pt x="934" y="1659"/>
                  </a:moveTo>
                  <a:lnTo>
                    <a:pt x="934" y="1659"/>
                  </a:lnTo>
                  <a:lnTo>
                    <a:pt x="1001" y="1652"/>
                  </a:lnTo>
                  <a:lnTo>
                    <a:pt x="1067" y="1646"/>
                  </a:lnTo>
                  <a:lnTo>
                    <a:pt x="1134" y="1626"/>
                  </a:lnTo>
                  <a:lnTo>
                    <a:pt x="1201" y="1606"/>
                  </a:lnTo>
                  <a:lnTo>
                    <a:pt x="1254" y="1579"/>
                  </a:lnTo>
                  <a:lnTo>
                    <a:pt x="1314" y="1539"/>
                  </a:lnTo>
                  <a:lnTo>
                    <a:pt x="1361" y="1500"/>
                  </a:lnTo>
                  <a:lnTo>
                    <a:pt x="1408" y="1460"/>
                  </a:lnTo>
                  <a:lnTo>
                    <a:pt x="1454" y="1407"/>
                  </a:lnTo>
                  <a:lnTo>
                    <a:pt x="1488" y="1354"/>
                  </a:lnTo>
                  <a:lnTo>
                    <a:pt x="1521" y="1294"/>
                  </a:lnTo>
                  <a:lnTo>
                    <a:pt x="1548" y="1234"/>
                  </a:lnTo>
                  <a:lnTo>
                    <a:pt x="1568" y="1168"/>
                  </a:lnTo>
                  <a:lnTo>
                    <a:pt x="1588" y="1102"/>
                  </a:lnTo>
                  <a:lnTo>
                    <a:pt x="1594" y="1029"/>
                  </a:lnTo>
                  <a:lnTo>
                    <a:pt x="1601" y="956"/>
                  </a:lnTo>
                  <a:lnTo>
                    <a:pt x="1601" y="956"/>
                  </a:lnTo>
                  <a:lnTo>
                    <a:pt x="1594" y="883"/>
                  </a:lnTo>
                  <a:lnTo>
                    <a:pt x="1588" y="810"/>
                  </a:lnTo>
                  <a:lnTo>
                    <a:pt x="1568" y="743"/>
                  </a:lnTo>
                  <a:lnTo>
                    <a:pt x="1548" y="677"/>
                  </a:lnTo>
                  <a:lnTo>
                    <a:pt x="1521" y="617"/>
                  </a:lnTo>
                  <a:lnTo>
                    <a:pt x="1488" y="557"/>
                  </a:lnTo>
                  <a:lnTo>
                    <a:pt x="1454" y="504"/>
                  </a:lnTo>
                  <a:lnTo>
                    <a:pt x="1408" y="451"/>
                  </a:lnTo>
                  <a:lnTo>
                    <a:pt x="1361" y="412"/>
                  </a:lnTo>
                  <a:lnTo>
                    <a:pt x="1314" y="372"/>
                  </a:lnTo>
                  <a:lnTo>
                    <a:pt x="1254" y="332"/>
                  </a:lnTo>
                  <a:lnTo>
                    <a:pt x="1201" y="305"/>
                  </a:lnTo>
                  <a:lnTo>
                    <a:pt x="1134" y="285"/>
                  </a:lnTo>
                  <a:lnTo>
                    <a:pt x="1067" y="266"/>
                  </a:lnTo>
                  <a:lnTo>
                    <a:pt x="1001" y="259"/>
                  </a:lnTo>
                  <a:lnTo>
                    <a:pt x="934" y="252"/>
                  </a:lnTo>
                  <a:lnTo>
                    <a:pt x="934" y="252"/>
                  </a:lnTo>
                  <a:lnTo>
                    <a:pt x="860" y="259"/>
                  </a:lnTo>
                  <a:lnTo>
                    <a:pt x="794" y="266"/>
                  </a:lnTo>
                  <a:lnTo>
                    <a:pt x="727" y="285"/>
                  </a:lnTo>
                  <a:lnTo>
                    <a:pt x="667" y="305"/>
                  </a:lnTo>
                  <a:lnTo>
                    <a:pt x="607" y="332"/>
                  </a:lnTo>
                  <a:lnTo>
                    <a:pt x="554" y="372"/>
                  </a:lnTo>
                  <a:lnTo>
                    <a:pt x="500" y="412"/>
                  </a:lnTo>
                  <a:lnTo>
                    <a:pt x="453" y="451"/>
                  </a:lnTo>
                  <a:lnTo>
                    <a:pt x="413" y="504"/>
                  </a:lnTo>
                  <a:lnTo>
                    <a:pt x="373" y="557"/>
                  </a:lnTo>
                  <a:lnTo>
                    <a:pt x="340" y="617"/>
                  </a:lnTo>
                  <a:lnTo>
                    <a:pt x="313" y="677"/>
                  </a:lnTo>
                  <a:lnTo>
                    <a:pt x="293" y="743"/>
                  </a:lnTo>
                  <a:lnTo>
                    <a:pt x="280" y="810"/>
                  </a:lnTo>
                  <a:lnTo>
                    <a:pt x="267" y="883"/>
                  </a:lnTo>
                  <a:lnTo>
                    <a:pt x="267" y="956"/>
                  </a:lnTo>
                  <a:lnTo>
                    <a:pt x="267" y="956"/>
                  </a:lnTo>
                  <a:lnTo>
                    <a:pt x="267" y="1029"/>
                  </a:lnTo>
                  <a:lnTo>
                    <a:pt x="280" y="1102"/>
                  </a:lnTo>
                  <a:lnTo>
                    <a:pt x="293" y="1168"/>
                  </a:lnTo>
                  <a:lnTo>
                    <a:pt x="313" y="1234"/>
                  </a:lnTo>
                  <a:lnTo>
                    <a:pt x="340" y="1294"/>
                  </a:lnTo>
                  <a:lnTo>
                    <a:pt x="373" y="1354"/>
                  </a:lnTo>
                  <a:lnTo>
                    <a:pt x="413" y="1407"/>
                  </a:lnTo>
                  <a:lnTo>
                    <a:pt x="453" y="1460"/>
                  </a:lnTo>
                  <a:lnTo>
                    <a:pt x="500" y="1500"/>
                  </a:lnTo>
                  <a:lnTo>
                    <a:pt x="554" y="1539"/>
                  </a:lnTo>
                  <a:lnTo>
                    <a:pt x="607" y="1579"/>
                  </a:lnTo>
                  <a:lnTo>
                    <a:pt x="667" y="1606"/>
                  </a:lnTo>
                  <a:lnTo>
                    <a:pt x="727" y="1626"/>
                  </a:lnTo>
                  <a:lnTo>
                    <a:pt x="794" y="1646"/>
                  </a:lnTo>
                  <a:lnTo>
                    <a:pt x="860" y="1652"/>
                  </a:lnTo>
                  <a:lnTo>
                    <a:pt x="934" y="1659"/>
                  </a:lnTo>
                  <a:lnTo>
                    <a:pt x="934" y="1659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3" name="Freeform 33"/>
            <p:cNvSpPr>
              <a:spLocks/>
            </p:cNvSpPr>
            <p:nvPr/>
          </p:nvSpPr>
          <p:spPr bwMode="auto">
            <a:xfrm>
              <a:off x="29041725" y="1922463"/>
              <a:ext cx="2509838" cy="2959100"/>
            </a:xfrm>
            <a:custGeom>
              <a:avLst/>
              <a:gdLst>
                <a:gd name="T0" fmla="*/ 273 w 1581"/>
                <a:gd name="T1" fmla="*/ 498 h 1864"/>
                <a:gd name="T2" fmla="*/ 273 w 1581"/>
                <a:gd name="T3" fmla="*/ 1864 h 1864"/>
                <a:gd name="T4" fmla="*/ 0 w 1581"/>
                <a:gd name="T5" fmla="*/ 1864 h 1864"/>
                <a:gd name="T6" fmla="*/ 0 w 1581"/>
                <a:gd name="T7" fmla="*/ 0 h 1864"/>
                <a:gd name="T8" fmla="*/ 193 w 1581"/>
                <a:gd name="T9" fmla="*/ 0 h 1864"/>
                <a:gd name="T10" fmla="*/ 1314 w 1581"/>
                <a:gd name="T11" fmla="*/ 1367 h 1864"/>
                <a:gd name="T12" fmla="*/ 1314 w 1581"/>
                <a:gd name="T13" fmla="*/ 0 h 1864"/>
                <a:gd name="T14" fmla="*/ 1581 w 1581"/>
                <a:gd name="T15" fmla="*/ 0 h 1864"/>
                <a:gd name="T16" fmla="*/ 1581 w 1581"/>
                <a:gd name="T17" fmla="*/ 1864 h 1864"/>
                <a:gd name="T18" fmla="*/ 1394 w 1581"/>
                <a:gd name="T19" fmla="*/ 1864 h 1864"/>
                <a:gd name="T20" fmla="*/ 273 w 1581"/>
                <a:gd name="T21" fmla="*/ 49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81" h="1864">
                  <a:moveTo>
                    <a:pt x="273" y="498"/>
                  </a:moveTo>
                  <a:lnTo>
                    <a:pt x="273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193" y="0"/>
                  </a:lnTo>
                  <a:lnTo>
                    <a:pt x="1314" y="1367"/>
                  </a:lnTo>
                  <a:lnTo>
                    <a:pt x="1314" y="0"/>
                  </a:lnTo>
                  <a:lnTo>
                    <a:pt x="1581" y="0"/>
                  </a:lnTo>
                  <a:lnTo>
                    <a:pt x="1581" y="1864"/>
                  </a:lnTo>
                  <a:lnTo>
                    <a:pt x="1394" y="1864"/>
                  </a:lnTo>
                  <a:lnTo>
                    <a:pt x="273" y="498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5" name="Rectangle 34"/>
            <p:cNvSpPr>
              <a:spLocks noChangeArrowheads="1"/>
            </p:cNvSpPr>
            <p:nvPr/>
          </p:nvSpPr>
          <p:spPr bwMode="auto">
            <a:xfrm>
              <a:off x="1901825" y="2901950"/>
              <a:ext cx="423863" cy="1979613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6" name="Rectangle 35"/>
            <p:cNvSpPr>
              <a:spLocks noChangeArrowheads="1"/>
            </p:cNvSpPr>
            <p:nvPr/>
          </p:nvSpPr>
          <p:spPr bwMode="auto">
            <a:xfrm>
              <a:off x="2962275" y="1922463"/>
              <a:ext cx="423863" cy="2959100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4021137" y="942975"/>
              <a:ext cx="423863" cy="3938588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8" name="Freeform 37"/>
            <p:cNvSpPr>
              <a:spLocks/>
            </p:cNvSpPr>
            <p:nvPr/>
          </p:nvSpPr>
          <p:spPr bwMode="auto">
            <a:xfrm>
              <a:off x="4773612" y="1922463"/>
              <a:ext cx="4310063" cy="2959100"/>
            </a:xfrm>
            <a:custGeom>
              <a:avLst/>
              <a:gdLst>
                <a:gd name="T0" fmla="*/ 887 w 2715"/>
                <a:gd name="T1" fmla="*/ 1864 h 1864"/>
                <a:gd name="T2" fmla="*/ 720 w 2715"/>
                <a:gd name="T3" fmla="*/ 1864 h 1864"/>
                <a:gd name="T4" fmla="*/ 0 w 2715"/>
                <a:gd name="T5" fmla="*/ 0 h 1864"/>
                <a:gd name="T6" fmla="*/ 287 w 2715"/>
                <a:gd name="T7" fmla="*/ 0 h 1864"/>
                <a:gd name="T8" fmla="*/ 807 w 2715"/>
                <a:gd name="T9" fmla="*/ 1347 h 1864"/>
                <a:gd name="T10" fmla="*/ 1261 w 2715"/>
                <a:gd name="T11" fmla="*/ 0 h 1864"/>
                <a:gd name="T12" fmla="*/ 1454 w 2715"/>
                <a:gd name="T13" fmla="*/ 0 h 1864"/>
                <a:gd name="T14" fmla="*/ 1908 w 2715"/>
                <a:gd name="T15" fmla="*/ 1347 h 1864"/>
                <a:gd name="T16" fmla="*/ 2429 w 2715"/>
                <a:gd name="T17" fmla="*/ 0 h 1864"/>
                <a:gd name="T18" fmla="*/ 2715 w 2715"/>
                <a:gd name="T19" fmla="*/ 0 h 1864"/>
                <a:gd name="T20" fmla="*/ 1995 w 2715"/>
                <a:gd name="T21" fmla="*/ 1864 h 1864"/>
                <a:gd name="T22" fmla="*/ 1828 w 2715"/>
                <a:gd name="T23" fmla="*/ 1864 h 1864"/>
                <a:gd name="T24" fmla="*/ 1361 w 2715"/>
                <a:gd name="T25" fmla="*/ 484 h 1864"/>
                <a:gd name="T26" fmla="*/ 887 w 2715"/>
                <a:gd name="T27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15" h="1864">
                  <a:moveTo>
                    <a:pt x="887" y="1864"/>
                  </a:moveTo>
                  <a:lnTo>
                    <a:pt x="720" y="1864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807" y="1347"/>
                  </a:lnTo>
                  <a:lnTo>
                    <a:pt x="1261" y="0"/>
                  </a:lnTo>
                  <a:lnTo>
                    <a:pt x="1454" y="0"/>
                  </a:lnTo>
                  <a:lnTo>
                    <a:pt x="1908" y="1347"/>
                  </a:lnTo>
                  <a:lnTo>
                    <a:pt x="2429" y="0"/>
                  </a:lnTo>
                  <a:lnTo>
                    <a:pt x="2715" y="0"/>
                  </a:lnTo>
                  <a:lnTo>
                    <a:pt x="1995" y="1864"/>
                  </a:lnTo>
                  <a:lnTo>
                    <a:pt x="1828" y="1864"/>
                  </a:lnTo>
                  <a:lnTo>
                    <a:pt x="1361" y="484"/>
                  </a:lnTo>
                  <a:lnTo>
                    <a:pt x="887" y="1864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9" name="Freeform 38"/>
            <p:cNvSpPr>
              <a:spLocks/>
            </p:cNvSpPr>
            <p:nvPr/>
          </p:nvSpPr>
          <p:spPr bwMode="auto">
            <a:xfrm>
              <a:off x="24433213" y="1922463"/>
              <a:ext cx="4300538" cy="2959100"/>
            </a:xfrm>
            <a:custGeom>
              <a:avLst/>
              <a:gdLst>
                <a:gd name="T0" fmla="*/ 887 w 2709"/>
                <a:gd name="T1" fmla="*/ 1864 h 1864"/>
                <a:gd name="T2" fmla="*/ 714 w 2709"/>
                <a:gd name="T3" fmla="*/ 1864 h 1864"/>
                <a:gd name="T4" fmla="*/ 0 w 2709"/>
                <a:gd name="T5" fmla="*/ 0 h 1864"/>
                <a:gd name="T6" fmla="*/ 287 w 2709"/>
                <a:gd name="T7" fmla="*/ 0 h 1864"/>
                <a:gd name="T8" fmla="*/ 801 w 2709"/>
                <a:gd name="T9" fmla="*/ 1347 h 1864"/>
                <a:gd name="T10" fmla="*/ 1261 w 2709"/>
                <a:gd name="T11" fmla="*/ 0 h 1864"/>
                <a:gd name="T12" fmla="*/ 1448 w 2709"/>
                <a:gd name="T13" fmla="*/ 0 h 1864"/>
                <a:gd name="T14" fmla="*/ 1908 w 2709"/>
                <a:gd name="T15" fmla="*/ 1347 h 1864"/>
                <a:gd name="T16" fmla="*/ 2422 w 2709"/>
                <a:gd name="T17" fmla="*/ 0 h 1864"/>
                <a:gd name="T18" fmla="*/ 2709 w 2709"/>
                <a:gd name="T19" fmla="*/ 0 h 1864"/>
                <a:gd name="T20" fmla="*/ 1995 w 2709"/>
                <a:gd name="T21" fmla="*/ 1864 h 1864"/>
                <a:gd name="T22" fmla="*/ 1822 w 2709"/>
                <a:gd name="T23" fmla="*/ 1864 h 1864"/>
                <a:gd name="T24" fmla="*/ 1355 w 2709"/>
                <a:gd name="T25" fmla="*/ 484 h 1864"/>
                <a:gd name="T26" fmla="*/ 887 w 2709"/>
                <a:gd name="T27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9" h="1864">
                  <a:moveTo>
                    <a:pt x="887" y="1864"/>
                  </a:moveTo>
                  <a:lnTo>
                    <a:pt x="714" y="1864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801" y="1347"/>
                  </a:lnTo>
                  <a:lnTo>
                    <a:pt x="1261" y="0"/>
                  </a:lnTo>
                  <a:lnTo>
                    <a:pt x="1448" y="0"/>
                  </a:lnTo>
                  <a:lnTo>
                    <a:pt x="1908" y="1347"/>
                  </a:lnTo>
                  <a:lnTo>
                    <a:pt x="2422" y="0"/>
                  </a:lnTo>
                  <a:lnTo>
                    <a:pt x="2709" y="0"/>
                  </a:lnTo>
                  <a:lnTo>
                    <a:pt x="1995" y="1864"/>
                  </a:lnTo>
                  <a:lnTo>
                    <a:pt x="1822" y="1864"/>
                  </a:lnTo>
                  <a:lnTo>
                    <a:pt x="1355" y="484"/>
                  </a:lnTo>
                  <a:lnTo>
                    <a:pt x="887" y="1864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0" name="Freeform 39"/>
            <p:cNvSpPr>
              <a:spLocks noEditPoints="1"/>
            </p:cNvSpPr>
            <p:nvPr/>
          </p:nvSpPr>
          <p:spPr bwMode="auto">
            <a:xfrm>
              <a:off x="11563350" y="1922463"/>
              <a:ext cx="2244725" cy="2959100"/>
            </a:xfrm>
            <a:custGeom>
              <a:avLst/>
              <a:gdLst>
                <a:gd name="T0" fmla="*/ 634 w 1414"/>
                <a:gd name="T1" fmla="*/ 0 h 1864"/>
                <a:gd name="T2" fmla="*/ 774 w 1414"/>
                <a:gd name="T3" fmla="*/ 13 h 1864"/>
                <a:gd name="T4" fmla="*/ 887 w 1414"/>
                <a:gd name="T5" fmla="*/ 40 h 1864"/>
                <a:gd name="T6" fmla="*/ 981 w 1414"/>
                <a:gd name="T7" fmla="*/ 86 h 1864"/>
                <a:gd name="T8" fmla="*/ 1054 w 1414"/>
                <a:gd name="T9" fmla="*/ 153 h 1864"/>
                <a:gd name="T10" fmla="*/ 1087 w 1414"/>
                <a:gd name="T11" fmla="*/ 186 h 1864"/>
                <a:gd name="T12" fmla="*/ 1141 w 1414"/>
                <a:gd name="T13" fmla="*/ 272 h 1864"/>
                <a:gd name="T14" fmla="*/ 1181 w 1414"/>
                <a:gd name="T15" fmla="*/ 358 h 1864"/>
                <a:gd name="T16" fmla="*/ 1201 w 1414"/>
                <a:gd name="T17" fmla="*/ 464 h 1864"/>
                <a:gd name="T18" fmla="*/ 1201 w 1414"/>
                <a:gd name="T19" fmla="*/ 518 h 1864"/>
                <a:gd name="T20" fmla="*/ 1194 w 1414"/>
                <a:gd name="T21" fmla="*/ 610 h 1864"/>
                <a:gd name="T22" fmla="*/ 1168 w 1414"/>
                <a:gd name="T23" fmla="*/ 697 h 1864"/>
                <a:gd name="T24" fmla="*/ 1134 w 1414"/>
                <a:gd name="T25" fmla="*/ 776 h 1864"/>
                <a:gd name="T26" fmla="*/ 1081 w 1414"/>
                <a:gd name="T27" fmla="*/ 843 h 1864"/>
                <a:gd name="T28" fmla="*/ 941 w 1414"/>
                <a:gd name="T29" fmla="*/ 949 h 1864"/>
                <a:gd name="T30" fmla="*/ 767 w 1414"/>
                <a:gd name="T31" fmla="*/ 1009 h 1864"/>
                <a:gd name="T32" fmla="*/ 1094 w 1414"/>
                <a:gd name="T33" fmla="*/ 1864 h 1864"/>
                <a:gd name="T34" fmla="*/ 267 w 1414"/>
                <a:gd name="T35" fmla="*/ 1028 h 1864"/>
                <a:gd name="T36" fmla="*/ 0 w 1414"/>
                <a:gd name="T37" fmla="*/ 1864 h 1864"/>
                <a:gd name="T38" fmla="*/ 634 w 1414"/>
                <a:gd name="T39" fmla="*/ 0 h 1864"/>
                <a:gd name="T40" fmla="*/ 620 w 1414"/>
                <a:gd name="T41" fmla="*/ 770 h 1864"/>
                <a:gd name="T42" fmla="*/ 707 w 1414"/>
                <a:gd name="T43" fmla="*/ 770 h 1864"/>
                <a:gd name="T44" fmla="*/ 827 w 1414"/>
                <a:gd name="T45" fmla="*/ 723 h 1864"/>
                <a:gd name="T46" fmla="*/ 867 w 1414"/>
                <a:gd name="T47" fmla="*/ 690 h 1864"/>
                <a:gd name="T48" fmla="*/ 921 w 1414"/>
                <a:gd name="T49" fmla="*/ 610 h 1864"/>
                <a:gd name="T50" fmla="*/ 934 w 1414"/>
                <a:gd name="T51" fmla="*/ 511 h 1864"/>
                <a:gd name="T52" fmla="*/ 934 w 1414"/>
                <a:gd name="T53" fmla="*/ 458 h 1864"/>
                <a:gd name="T54" fmla="*/ 894 w 1414"/>
                <a:gd name="T55" fmla="*/ 372 h 1864"/>
                <a:gd name="T56" fmla="*/ 867 w 1414"/>
                <a:gd name="T57" fmla="*/ 338 h 1864"/>
                <a:gd name="T58" fmla="*/ 774 w 1414"/>
                <a:gd name="T59" fmla="*/ 279 h 1864"/>
                <a:gd name="T60" fmla="*/ 620 w 1414"/>
                <a:gd name="T61" fmla="*/ 252 h 1864"/>
                <a:gd name="T62" fmla="*/ 267 w 1414"/>
                <a:gd name="T63" fmla="*/ 77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4" h="1864">
                  <a:moveTo>
                    <a:pt x="634" y="0"/>
                  </a:moveTo>
                  <a:lnTo>
                    <a:pt x="634" y="0"/>
                  </a:lnTo>
                  <a:lnTo>
                    <a:pt x="707" y="7"/>
                  </a:lnTo>
                  <a:lnTo>
                    <a:pt x="774" y="13"/>
                  </a:lnTo>
                  <a:lnTo>
                    <a:pt x="827" y="27"/>
                  </a:lnTo>
                  <a:lnTo>
                    <a:pt x="887" y="40"/>
                  </a:lnTo>
                  <a:lnTo>
                    <a:pt x="934" y="60"/>
                  </a:lnTo>
                  <a:lnTo>
                    <a:pt x="981" y="86"/>
                  </a:lnTo>
                  <a:lnTo>
                    <a:pt x="1021" y="119"/>
                  </a:lnTo>
                  <a:lnTo>
                    <a:pt x="1054" y="153"/>
                  </a:lnTo>
                  <a:lnTo>
                    <a:pt x="1054" y="153"/>
                  </a:lnTo>
                  <a:lnTo>
                    <a:pt x="1087" y="186"/>
                  </a:lnTo>
                  <a:lnTo>
                    <a:pt x="1114" y="226"/>
                  </a:lnTo>
                  <a:lnTo>
                    <a:pt x="1141" y="272"/>
                  </a:lnTo>
                  <a:lnTo>
                    <a:pt x="1161" y="312"/>
                  </a:lnTo>
                  <a:lnTo>
                    <a:pt x="1181" y="358"/>
                  </a:lnTo>
                  <a:lnTo>
                    <a:pt x="1194" y="411"/>
                  </a:lnTo>
                  <a:lnTo>
                    <a:pt x="1201" y="464"/>
                  </a:lnTo>
                  <a:lnTo>
                    <a:pt x="1201" y="518"/>
                  </a:lnTo>
                  <a:lnTo>
                    <a:pt x="1201" y="518"/>
                  </a:lnTo>
                  <a:lnTo>
                    <a:pt x="1201" y="564"/>
                  </a:lnTo>
                  <a:lnTo>
                    <a:pt x="1194" y="610"/>
                  </a:lnTo>
                  <a:lnTo>
                    <a:pt x="1188" y="657"/>
                  </a:lnTo>
                  <a:lnTo>
                    <a:pt x="1168" y="697"/>
                  </a:lnTo>
                  <a:lnTo>
                    <a:pt x="1154" y="737"/>
                  </a:lnTo>
                  <a:lnTo>
                    <a:pt x="1134" y="776"/>
                  </a:lnTo>
                  <a:lnTo>
                    <a:pt x="1107" y="810"/>
                  </a:lnTo>
                  <a:lnTo>
                    <a:pt x="1081" y="843"/>
                  </a:lnTo>
                  <a:lnTo>
                    <a:pt x="1014" y="902"/>
                  </a:lnTo>
                  <a:lnTo>
                    <a:pt x="941" y="949"/>
                  </a:lnTo>
                  <a:lnTo>
                    <a:pt x="861" y="989"/>
                  </a:lnTo>
                  <a:lnTo>
                    <a:pt x="767" y="1009"/>
                  </a:lnTo>
                  <a:lnTo>
                    <a:pt x="1414" y="1864"/>
                  </a:lnTo>
                  <a:lnTo>
                    <a:pt x="1094" y="1864"/>
                  </a:lnTo>
                  <a:lnTo>
                    <a:pt x="460" y="1028"/>
                  </a:lnTo>
                  <a:lnTo>
                    <a:pt x="267" y="1028"/>
                  </a:lnTo>
                  <a:lnTo>
                    <a:pt x="267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34" y="0"/>
                  </a:lnTo>
                  <a:close/>
                  <a:moveTo>
                    <a:pt x="267" y="770"/>
                  </a:moveTo>
                  <a:lnTo>
                    <a:pt x="620" y="770"/>
                  </a:lnTo>
                  <a:lnTo>
                    <a:pt x="620" y="770"/>
                  </a:lnTo>
                  <a:lnTo>
                    <a:pt x="707" y="770"/>
                  </a:lnTo>
                  <a:lnTo>
                    <a:pt x="774" y="750"/>
                  </a:lnTo>
                  <a:lnTo>
                    <a:pt x="827" y="723"/>
                  </a:lnTo>
                  <a:lnTo>
                    <a:pt x="867" y="690"/>
                  </a:lnTo>
                  <a:lnTo>
                    <a:pt x="867" y="690"/>
                  </a:lnTo>
                  <a:lnTo>
                    <a:pt x="894" y="657"/>
                  </a:lnTo>
                  <a:lnTo>
                    <a:pt x="921" y="610"/>
                  </a:lnTo>
                  <a:lnTo>
                    <a:pt x="934" y="564"/>
                  </a:lnTo>
                  <a:lnTo>
                    <a:pt x="934" y="511"/>
                  </a:lnTo>
                  <a:lnTo>
                    <a:pt x="934" y="511"/>
                  </a:lnTo>
                  <a:lnTo>
                    <a:pt x="934" y="458"/>
                  </a:lnTo>
                  <a:lnTo>
                    <a:pt x="921" y="411"/>
                  </a:lnTo>
                  <a:lnTo>
                    <a:pt x="894" y="372"/>
                  </a:lnTo>
                  <a:lnTo>
                    <a:pt x="867" y="338"/>
                  </a:lnTo>
                  <a:lnTo>
                    <a:pt x="867" y="338"/>
                  </a:lnTo>
                  <a:lnTo>
                    <a:pt x="827" y="305"/>
                  </a:lnTo>
                  <a:lnTo>
                    <a:pt x="774" y="279"/>
                  </a:lnTo>
                  <a:lnTo>
                    <a:pt x="707" y="259"/>
                  </a:lnTo>
                  <a:lnTo>
                    <a:pt x="620" y="252"/>
                  </a:lnTo>
                  <a:lnTo>
                    <a:pt x="267" y="252"/>
                  </a:lnTo>
                  <a:lnTo>
                    <a:pt x="267" y="770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1" name="Freeform 40"/>
            <p:cNvSpPr>
              <a:spLocks noEditPoints="1"/>
            </p:cNvSpPr>
            <p:nvPr/>
          </p:nvSpPr>
          <p:spPr bwMode="auto">
            <a:xfrm>
              <a:off x="19338925" y="1922463"/>
              <a:ext cx="2255838" cy="2959100"/>
            </a:xfrm>
            <a:custGeom>
              <a:avLst/>
              <a:gdLst>
                <a:gd name="T0" fmla="*/ 633 w 1421"/>
                <a:gd name="T1" fmla="*/ 0 h 1864"/>
                <a:gd name="T2" fmla="*/ 774 w 1421"/>
                <a:gd name="T3" fmla="*/ 13 h 1864"/>
                <a:gd name="T4" fmla="*/ 887 w 1421"/>
                <a:gd name="T5" fmla="*/ 40 h 1864"/>
                <a:gd name="T6" fmla="*/ 980 w 1421"/>
                <a:gd name="T7" fmla="*/ 86 h 1864"/>
                <a:gd name="T8" fmla="*/ 1060 w 1421"/>
                <a:gd name="T9" fmla="*/ 153 h 1864"/>
                <a:gd name="T10" fmla="*/ 1094 w 1421"/>
                <a:gd name="T11" fmla="*/ 186 h 1864"/>
                <a:gd name="T12" fmla="*/ 1147 w 1421"/>
                <a:gd name="T13" fmla="*/ 272 h 1864"/>
                <a:gd name="T14" fmla="*/ 1181 w 1421"/>
                <a:gd name="T15" fmla="*/ 358 h 1864"/>
                <a:gd name="T16" fmla="*/ 1201 w 1421"/>
                <a:gd name="T17" fmla="*/ 464 h 1864"/>
                <a:gd name="T18" fmla="*/ 1207 w 1421"/>
                <a:gd name="T19" fmla="*/ 518 h 1864"/>
                <a:gd name="T20" fmla="*/ 1194 w 1421"/>
                <a:gd name="T21" fmla="*/ 610 h 1864"/>
                <a:gd name="T22" fmla="*/ 1174 w 1421"/>
                <a:gd name="T23" fmla="*/ 697 h 1864"/>
                <a:gd name="T24" fmla="*/ 1134 w 1421"/>
                <a:gd name="T25" fmla="*/ 776 h 1864"/>
                <a:gd name="T26" fmla="*/ 1080 w 1421"/>
                <a:gd name="T27" fmla="*/ 843 h 1864"/>
                <a:gd name="T28" fmla="*/ 947 w 1421"/>
                <a:gd name="T29" fmla="*/ 949 h 1864"/>
                <a:gd name="T30" fmla="*/ 774 w 1421"/>
                <a:gd name="T31" fmla="*/ 1009 h 1864"/>
                <a:gd name="T32" fmla="*/ 1094 w 1421"/>
                <a:gd name="T33" fmla="*/ 1864 h 1864"/>
                <a:gd name="T34" fmla="*/ 266 w 1421"/>
                <a:gd name="T35" fmla="*/ 1028 h 1864"/>
                <a:gd name="T36" fmla="*/ 0 w 1421"/>
                <a:gd name="T37" fmla="*/ 1864 h 1864"/>
                <a:gd name="T38" fmla="*/ 633 w 1421"/>
                <a:gd name="T39" fmla="*/ 0 h 1864"/>
                <a:gd name="T40" fmla="*/ 620 w 1421"/>
                <a:gd name="T41" fmla="*/ 770 h 1864"/>
                <a:gd name="T42" fmla="*/ 707 w 1421"/>
                <a:gd name="T43" fmla="*/ 770 h 1864"/>
                <a:gd name="T44" fmla="*/ 827 w 1421"/>
                <a:gd name="T45" fmla="*/ 723 h 1864"/>
                <a:gd name="T46" fmla="*/ 874 w 1421"/>
                <a:gd name="T47" fmla="*/ 690 h 1864"/>
                <a:gd name="T48" fmla="*/ 920 w 1421"/>
                <a:gd name="T49" fmla="*/ 610 h 1864"/>
                <a:gd name="T50" fmla="*/ 940 w 1421"/>
                <a:gd name="T51" fmla="*/ 511 h 1864"/>
                <a:gd name="T52" fmla="*/ 934 w 1421"/>
                <a:gd name="T53" fmla="*/ 458 h 1864"/>
                <a:gd name="T54" fmla="*/ 900 w 1421"/>
                <a:gd name="T55" fmla="*/ 372 h 1864"/>
                <a:gd name="T56" fmla="*/ 874 w 1421"/>
                <a:gd name="T57" fmla="*/ 338 h 1864"/>
                <a:gd name="T58" fmla="*/ 780 w 1421"/>
                <a:gd name="T59" fmla="*/ 279 h 1864"/>
                <a:gd name="T60" fmla="*/ 620 w 1421"/>
                <a:gd name="T61" fmla="*/ 252 h 1864"/>
                <a:gd name="T62" fmla="*/ 266 w 1421"/>
                <a:gd name="T63" fmla="*/ 77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1" h="1864">
                  <a:moveTo>
                    <a:pt x="633" y="0"/>
                  </a:moveTo>
                  <a:lnTo>
                    <a:pt x="633" y="0"/>
                  </a:lnTo>
                  <a:lnTo>
                    <a:pt x="707" y="7"/>
                  </a:lnTo>
                  <a:lnTo>
                    <a:pt x="774" y="13"/>
                  </a:lnTo>
                  <a:lnTo>
                    <a:pt x="834" y="27"/>
                  </a:lnTo>
                  <a:lnTo>
                    <a:pt x="887" y="40"/>
                  </a:lnTo>
                  <a:lnTo>
                    <a:pt x="934" y="60"/>
                  </a:lnTo>
                  <a:lnTo>
                    <a:pt x="980" y="86"/>
                  </a:lnTo>
                  <a:lnTo>
                    <a:pt x="1020" y="119"/>
                  </a:lnTo>
                  <a:lnTo>
                    <a:pt x="1060" y="153"/>
                  </a:lnTo>
                  <a:lnTo>
                    <a:pt x="1060" y="153"/>
                  </a:lnTo>
                  <a:lnTo>
                    <a:pt x="1094" y="186"/>
                  </a:lnTo>
                  <a:lnTo>
                    <a:pt x="1121" y="226"/>
                  </a:lnTo>
                  <a:lnTo>
                    <a:pt x="1147" y="272"/>
                  </a:lnTo>
                  <a:lnTo>
                    <a:pt x="1167" y="312"/>
                  </a:lnTo>
                  <a:lnTo>
                    <a:pt x="1181" y="358"/>
                  </a:lnTo>
                  <a:lnTo>
                    <a:pt x="1194" y="411"/>
                  </a:lnTo>
                  <a:lnTo>
                    <a:pt x="1201" y="464"/>
                  </a:lnTo>
                  <a:lnTo>
                    <a:pt x="1207" y="518"/>
                  </a:lnTo>
                  <a:lnTo>
                    <a:pt x="1207" y="518"/>
                  </a:lnTo>
                  <a:lnTo>
                    <a:pt x="1201" y="564"/>
                  </a:lnTo>
                  <a:lnTo>
                    <a:pt x="1194" y="610"/>
                  </a:lnTo>
                  <a:lnTo>
                    <a:pt x="1187" y="657"/>
                  </a:lnTo>
                  <a:lnTo>
                    <a:pt x="1174" y="697"/>
                  </a:lnTo>
                  <a:lnTo>
                    <a:pt x="1154" y="737"/>
                  </a:lnTo>
                  <a:lnTo>
                    <a:pt x="1134" y="776"/>
                  </a:lnTo>
                  <a:lnTo>
                    <a:pt x="1107" y="810"/>
                  </a:lnTo>
                  <a:lnTo>
                    <a:pt x="1080" y="843"/>
                  </a:lnTo>
                  <a:lnTo>
                    <a:pt x="1020" y="902"/>
                  </a:lnTo>
                  <a:lnTo>
                    <a:pt x="947" y="949"/>
                  </a:lnTo>
                  <a:lnTo>
                    <a:pt x="860" y="989"/>
                  </a:lnTo>
                  <a:lnTo>
                    <a:pt x="774" y="1009"/>
                  </a:lnTo>
                  <a:lnTo>
                    <a:pt x="1421" y="1864"/>
                  </a:lnTo>
                  <a:lnTo>
                    <a:pt x="1094" y="1864"/>
                  </a:lnTo>
                  <a:lnTo>
                    <a:pt x="460" y="1028"/>
                  </a:lnTo>
                  <a:lnTo>
                    <a:pt x="266" y="1028"/>
                  </a:lnTo>
                  <a:lnTo>
                    <a:pt x="266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33" y="0"/>
                  </a:lnTo>
                  <a:close/>
                  <a:moveTo>
                    <a:pt x="266" y="770"/>
                  </a:moveTo>
                  <a:lnTo>
                    <a:pt x="620" y="770"/>
                  </a:lnTo>
                  <a:lnTo>
                    <a:pt x="620" y="770"/>
                  </a:lnTo>
                  <a:lnTo>
                    <a:pt x="707" y="770"/>
                  </a:lnTo>
                  <a:lnTo>
                    <a:pt x="780" y="750"/>
                  </a:lnTo>
                  <a:lnTo>
                    <a:pt x="827" y="723"/>
                  </a:lnTo>
                  <a:lnTo>
                    <a:pt x="874" y="690"/>
                  </a:lnTo>
                  <a:lnTo>
                    <a:pt x="874" y="690"/>
                  </a:lnTo>
                  <a:lnTo>
                    <a:pt x="900" y="657"/>
                  </a:lnTo>
                  <a:lnTo>
                    <a:pt x="920" y="610"/>
                  </a:lnTo>
                  <a:lnTo>
                    <a:pt x="934" y="564"/>
                  </a:lnTo>
                  <a:lnTo>
                    <a:pt x="940" y="511"/>
                  </a:lnTo>
                  <a:lnTo>
                    <a:pt x="940" y="511"/>
                  </a:lnTo>
                  <a:lnTo>
                    <a:pt x="934" y="458"/>
                  </a:lnTo>
                  <a:lnTo>
                    <a:pt x="920" y="411"/>
                  </a:lnTo>
                  <a:lnTo>
                    <a:pt x="900" y="372"/>
                  </a:lnTo>
                  <a:lnTo>
                    <a:pt x="874" y="338"/>
                  </a:lnTo>
                  <a:lnTo>
                    <a:pt x="874" y="338"/>
                  </a:lnTo>
                  <a:lnTo>
                    <a:pt x="827" y="305"/>
                  </a:lnTo>
                  <a:lnTo>
                    <a:pt x="780" y="279"/>
                  </a:lnTo>
                  <a:lnTo>
                    <a:pt x="707" y="259"/>
                  </a:lnTo>
                  <a:lnTo>
                    <a:pt x="620" y="252"/>
                  </a:lnTo>
                  <a:lnTo>
                    <a:pt x="266" y="252"/>
                  </a:lnTo>
                  <a:lnTo>
                    <a:pt x="266" y="770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2" name="Freeform 41"/>
            <p:cNvSpPr>
              <a:spLocks noEditPoints="1"/>
            </p:cNvSpPr>
            <p:nvPr/>
          </p:nvSpPr>
          <p:spPr bwMode="auto">
            <a:xfrm>
              <a:off x="16944975" y="1922463"/>
              <a:ext cx="2085975" cy="2959100"/>
            </a:xfrm>
            <a:custGeom>
              <a:avLst/>
              <a:gdLst>
                <a:gd name="T0" fmla="*/ 1034 w 1314"/>
                <a:gd name="T1" fmla="*/ 863 h 1864"/>
                <a:gd name="T2" fmla="*/ 1147 w 1314"/>
                <a:gd name="T3" fmla="*/ 942 h 1864"/>
                <a:gd name="T4" fmla="*/ 1234 w 1314"/>
                <a:gd name="T5" fmla="*/ 1042 h 1864"/>
                <a:gd name="T6" fmla="*/ 1294 w 1314"/>
                <a:gd name="T7" fmla="*/ 1174 h 1864"/>
                <a:gd name="T8" fmla="*/ 1314 w 1314"/>
                <a:gd name="T9" fmla="*/ 1320 h 1864"/>
                <a:gd name="T10" fmla="*/ 1307 w 1314"/>
                <a:gd name="T11" fmla="*/ 1373 h 1864"/>
                <a:gd name="T12" fmla="*/ 1287 w 1314"/>
                <a:gd name="T13" fmla="*/ 1480 h 1864"/>
                <a:gd name="T14" fmla="*/ 1247 w 1314"/>
                <a:gd name="T15" fmla="*/ 1579 h 1864"/>
                <a:gd name="T16" fmla="*/ 1194 w 1314"/>
                <a:gd name="T17" fmla="*/ 1665 h 1864"/>
                <a:gd name="T18" fmla="*/ 1161 w 1314"/>
                <a:gd name="T19" fmla="*/ 1699 h 1864"/>
                <a:gd name="T20" fmla="*/ 1074 w 1314"/>
                <a:gd name="T21" fmla="*/ 1772 h 1864"/>
                <a:gd name="T22" fmla="*/ 974 w 1314"/>
                <a:gd name="T23" fmla="*/ 1818 h 1864"/>
                <a:gd name="T24" fmla="*/ 854 w 1314"/>
                <a:gd name="T25" fmla="*/ 1851 h 1864"/>
                <a:gd name="T26" fmla="*/ 713 w 1314"/>
                <a:gd name="T27" fmla="*/ 1864 h 1864"/>
                <a:gd name="T28" fmla="*/ 0 w 1314"/>
                <a:gd name="T29" fmla="*/ 0 h 1864"/>
                <a:gd name="T30" fmla="*/ 620 w 1314"/>
                <a:gd name="T31" fmla="*/ 0 h 1864"/>
                <a:gd name="T32" fmla="*/ 760 w 1314"/>
                <a:gd name="T33" fmla="*/ 13 h 1864"/>
                <a:gd name="T34" fmla="*/ 874 w 1314"/>
                <a:gd name="T35" fmla="*/ 40 h 1864"/>
                <a:gd name="T36" fmla="*/ 967 w 1314"/>
                <a:gd name="T37" fmla="*/ 86 h 1864"/>
                <a:gd name="T38" fmla="*/ 1040 w 1314"/>
                <a:gd name="T39" fmla="*/ 139 h 1864"/>
                <a:gd name="T40" fmla="*/ 1074 w 1314"/>
                <a:gd name="T41" fmla="*/ 179 h 1864"/>
                <a:gd name="T42" fmla="*/ 1127 w 1314"/>
                <a:gd name="T43" fmla="*/ 259 h 1864"/>
                <a:gd name="T44" fmla="*/ 1167 w 1314"/>
                <a:gd name="T45" fmla="*/ 352 h 1864"/>
                <a:gd name="T46" fmla="*/ 1187 w 1314"/>
                <a:gd name="T47" fmla="*/ 458 h 1864"/>
                <a:gd name="T48" fmla="*/ 1194 w 1314"/>
                <a:gd name="T49" fmla="*/ 518 h 1864"/>
                <a:gd name="T50" fmla="*/ 1181 w 1314"/>
                <a:gd name="T51" fmla="*/ 617 h 1864"/>
                <a:gd name="T52" fmla="*/ 1147 w 1314"/>
                <a:gd name="T53" fmla="*/ 710 h 1864"/>
                <a:gd name="T54" fmla="*/ 1094 w 1314"/>
                <a:gd name="T55" fmla="*/ 790 h 1864"/>
                <a:gd name="T56" fmla="*/ 1034 w 1314"/>
                <a:gd name="T57" fmla="*/ 863 h 1864"/>
                <a:gd name="T58" fmla="*/ 266 w 1314"/>
                <a:gd name="T59" fmla="*/ 770 h 1864"/>
                <a:gd name="T60" fmla="*/ 607 w 1314"/>
                <a:gd name="T61" fmla="*/ 770 h 1864"/>
                <a:gd name="T62" fmla="*/ 760 w 1314"/>
                <a:gd name="T63" fmla="*/ 750 h 1864"/>
                <a:gd name="T64" fmla="*/ 854 w 1314"/>
                <a:gd name="T65" fmla="*/ 690 h 1864"/>
                <a:gd name="T66" fmla="*/ 887 w 1314"/>
                <a:gd name="T67" fmla="*/ 657 h 1864"/>
                <a:gd name="T68" fmla="*/ 920 w 1314"/>
                <a:gd name="T69" fmla="*/ 564 h 1864"/>
                <a:gd name="T70" fmla="*/ 927 w 1314"/>
                <a:gd name="T71" fmla="*/ 511 h 1864"/>
                <a:gd name="T72" fmla="*/ 907 w 1314"/>
                <a:gd name="T73" fmla="*/ 411 h 1864"/>
                <a:gd name="T74" fmla="*/ 854 w 1314"/>
                <a:gd name="T75" fmla="*/ 332 h 1864"/>
                <a:gd name="T76" fmla="*/ 814 w 1314"/>
                <a:gd name="T77" fmla="*/ 299 h 1864"/>
                <a:gd name="T78" fmla="*/ 693 w 1314"/>
                <a:gd name="T79" fmla="*/ 259 h 1864"/>
                <a:gd name="T80" fmla="*/ 266 w 1314"/>
                <a:gd name="T81" fmla="*/ 252 h 1864"/>
                <a:gd name="T82" fmla="*/ 266 w 1314"/>
                <a:gd name="T83" fmla="*/ 1612 h 1864"/>
                <a:gd name="T84" fmla="*/ 700 w 1314"/>
                <a:gd name="T85" fmla="*/ 1612 h 1864"/>
                <a:gd name="T86" fmla="*/ 834 w 1314"/>
                <a:gd name="T87" fmla="*/ 1599 h 1864"/>
                <a:gd name="T88" fmla="*/ 900 w 1314"/>
                <a:gd name="T89" fmla="*/ 1573 h 1864"/>
                <a:gd name="T90" fmla="*/ 974 w 1314"/>
                <a:gd name="T91" fmla="*/ 1513 h 1864"/>
                <a:gd name="T92" fmla="*/ 1000 w 1314"/>
                <a:gd name="T93" fmla="*/ 1473 h 1864"/>
                <a:gd name="T94" fmla="*/ 1040 w 1314"/>
                <a:gd name="T95" fmla="*/ 1373 h 1864"/>
                <a:gd name="T96" fmla="*/ 1047 w 1314"/>
                <a:gd name="T97" fmla="*/ 1320 h 1864"/>
                <a:gd name="T98" fmla="*/ 1027 w 1314"/>
                <a:gd name="T99" fmla="*/ 1208 h 1864"/>
                <a:gd name="T100" fmla="*/ 974 w 1314"/>
                <a:gd name="T101" fmla="*/ 1121 h 1864"/>
                <a:gd name="T102" fmla="*/ 927 w 1314"/>
                <a:gd name="T103" fmla="*/ 1082 h 1864"/>
                <a:gd name="T104" fmla="*/ 867 w 1314"/>
                <a:gd name="T105" fmla="*/ 1048 h 1864"/>
                <a:gd name="T106" fmla="*/ 794 w 1314"/>
                <a:gd name="T107" fmla="*/ 1035 h 1864"/>
                <a:gd name="T108" fmla="*/ 266 w 1314"/>
                <a:gd name="T109" fmla="*/ 102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14" h="1864">
                  <a:moveTo>
                    <a:pt x="1034" y="863"/>
                  </a:moveTo>
                  <a:lnTo>
                    <a:pt x="1034" y="863"/>
                  </a:lnTo>
                  <a:lnTo>
                    <a:pt x="1094" y="896"/>
                  </a:lnTo>
                  <a:lnTo>
                    <a:pt x="1147" y="942"/>
                  </a:lnTo>
                  <a:lnTo>
                    <a:pt x="1194" y="989"/>
                  </a:lnTo>
                  <a:lnTo>
                    <a:pt x="1234" y="1042"/>
                  </a:lnTo>
                  <a:lnTo>
                    <a:pt x="1267" y="1108"/>
                  </a:lnTo>
                  <a:lnTo>
                    <a:pt x="1294" y="1174"/>
                  </a:lnTo>
                  <a:lnTo>
                    <a:pt x="1307" y="1241"/>
                  </a:lnTo>
                  <a:lnTo>
                    <a:pt x="1314" y="1320"/>
                  </a:lnTo>
                  <a:lnTo>
                    <a:pt x="1314" y="1320"/>
                  </a:lnTo>
                  <a:lnTo>
                    <a:pt x="1307" y="1373"/>
                  </a:lnTo>
                  <a:lnTo>
                    <a:pt x="1301" y="1427"/>
                  </a:lnTo>
                  <a:lnTo>
                    <a:pt x="1287" y="1480"/>
                  </a:lnTo>
                  <a:lnTo>
                    <a:pt x="1274" y="1533"/>
                  </a:lnTo>
                  <a:lnTo>
                    <a:pt x="1247" y="1579"/>
                  </a:lnTo>
                  <a:lnTo>
                    <a:pt x="1221" y="1619"/>
                  </a:lnTo>
                  <a:lnTo>
                    <a:pt x="1194" y="1665"/>
                  </a:lnTo>
                  <a:lnTo>
                    <a:pt x="1161" y="1699"/>
                  </a:lnTo>
                  <a:lnTo>
                    <a:pt x="1161" y="1699"/>
                  </a:lnTo>
                  <a:lnTo>
                    <a:pt x="1120" y="1738"/>
                  </a:lnTo>
                  <a:lnTo>
                    <a:pt x="1074" y="1772"/>
                  </a:lnTo>
                  <a:lnTo>
                    <a:pt x="1027" y="1798"/>
                  </a:lnTo>
                  <a:lnTo>
                    <a:pt x="974" y="1818"/>
                  </a:lnTo>
                  <a:lnTo>
                    <a:pt x="920" y="1838"/>
                  </a:lnTo>
                  <a:lnTo>
                    <a:pt x="854" y="1851"/>
                  </a:lnTo>
                  <a:lnTo>
                    <a:pt x="787" y="1858"/>
                  </a:lnTo>
                  <a:lnTo>
                    <a:pt x="713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20" y="0"/>
                  </a:lnTo>
                  <a:lnTo>
                    <a:pt x="620" y="0"/>
                  </a:lnTo>
                  <a:lnTo>
                    <a:pt x="693" y="7"/>
                  </a:lnTo>
                  <a:lnTo>
                    <a:pt x="760" y="13"/>
                  </a:lnTo>
                  <a:lnTo>
                    <a:pt x="820" y="20"/>
                  </a:lnTo>
                  <a:lnTo>
                    <a:pt x="874" y="40"/>
                  </a:lnTo>
                  <a:lnTo>
                    <a:pt x="920" y="60"/>
                  </a:lnTo>
                  <a:lnTo>
                    <a:pt x="967" y="86"/>
                  </a:lnTo>
                  <a:lnTo>
                    <a:pt x="1007" y="113"/>
                  </a:lnTo>
                  <a:lnTo>
                    <a:pt x="1040" y="139"/>
                  </a:lnTo>
                  <a:lnTo>
                    <a:pt x="1040" y="139"/>
                  </a:lnTo>
                  <a:lnTo>
                    <a:pt x="1074" y="179"/>
                  </a:lnTo>
                  <a:lnTo>
                    <a:pt x="1107" y="219"/>
                  </a:lnTo>
                  <a:lnTo>
                    <a:pt x="1127" y="259"/>
                  </a:lnTo>
                  <a:lnTo>
                    <a:pt x="1154" y="305"/>
                  </a:lnTo>
                  <a:lnTo>
                    <a:pt x="1167" y="352"/>
                  </a:lnTo>
                  <a:lnTo>
                    <a:pt x="1181" y="405"/>
                  </a:lnTo>
                  <a:lnTo>
                    <a:pt x="1187" y="458"/>
                  </a:lnTo>
                  <a:lnTo>
                    <a:pt x="1194" y="518"/>
                  </a:lnTo>
                  <a:lnTo>
                    <a:pt x="1194" y="518"/>
                  </a:lnTo>
                  <a:lnTo>
                    <a:pt x="1187" y="564"/>
                  </a:lnTo>
                  <a:lnTo>
                    <a:pt x="1181" y="617"/>
                  </a:lnTo>
                  <a:lnTo>
                    <a:pt x="1167" y="664"/>
                  </a:lnTo>
                  <a:lnTo>
                    <a:pt x="1147" y="710"/>
                  </a:lnTo>
                  <a:lnTo>
                    <a:pt x="1120" y="750"/>
                  </a:lnTo>
                  <a:lnTo>
                    <a:pt x="1094" y="790"/>
                  </a:lnTo>
                  <a:lnTo>
                    <a:pt x="1067" y="829"/>
                  </a:lnTo>
                  <a:lnTo>
                    <a:pt x="1034" y="863"/>
                  </a:lnTo>
                  <a:lnTo>
                    <a:pt x="1034" y="863"/>
                  </a:lnTo>
                  <a:close/>
                  <a:moveTo>
                    <a:pt x="266" y="770"/>
                  </a:moveTo>
                  <a:lnTo>
                    <a:pt x="607" y="770"/>
                  </a:lnTo>
                  <a:lnTo>
                    <a:pt x="607" y="770"/>
                  </a:lnTo>
                  <a:lnTo>
                    <a:pt x="693" y="770"/>
                  </a:lnTo>
                  <a:lnTo>
                    <a:pt x="760" y="750"/>
                  </a:lnTo>
                  <a:lnTo>
                    <a:pt x="814" y="730"/>
                  </a:lnTo>
                  <a:lnTo>
                    <a:pt x="854" y="690"/>
                  </a:lnTo>
                  <a:lnTo>
                    <a:pt x="854" y="690"/>
                  </a:lnTo>
                  <a:lnTo>
                    <a:pt x="887" y="657"/>
                  </a:lnTo>
                  <a:lnTo>
                    <a:pt x="907" y="610"/>
                  </a:lnTo>
                  <a:lnTo>
                    <a:pt x="920" y="564"/>
                  </a:lnTo>
                  <a:lnTo>
                    <a:pt x="927" y="511"/>
                  </a:lnTo>
                  <a:lnTo>
                    <a:pt x="927" y="511"/>
                  </a:lnTo>
                  <a:lnTo>
                    <a:pt x="920" y="458"/>
                  </a:lnTo>
                  <a:lnTo>
                    <a:pt x="907" y="411"/>
                  </a:lnTo>
                  <a:lnTo>
                    <a:pt x="887" y="372"/>
                  </a:lnTo>
                  <a:lnTo>
                    <a:pt x="854" y="332"/>
                  </a:lnTo>
                  <a:lnTo>
                    <a:pt x="854" y="332"/>
                  </a:lnTo>
                  <a:lnTo>
                    <a:pt x="814" y="299"/>
                  </a:lnTo>
                  <a:lnTo>
                    <a:pt x="760" y="272"/>
                  </a:lnTo>
                  <a:lnTo>
                    <a:pt x="693" y="259"/>
                  </a:lnTo>
                  <a:lnTo>
                    <a:pt x="607" y="252"/>
                  </a:lnTo>
                  <a:lnTo>
                    <a:pt x="266" y="252"/>
                  </a:lnTo>
                  <a:lnTo>
                    <a:pt x="266" y="770"/>
                  </a:lnTo>
                  <a:close/>
                  <a:moveTo>
                    <a:pt x="266" y="1612"/>
                  </a:moveTo>
                  <a:lnTo>
                    <a:pt x="700" y="1612"/>
                  </a:lnTo>
                  <a:lnTo>
                    <a:pt x="700" y="1612"/>
                  </a:lnTo>
                  <a:lnTo>
                    <a:pt x="794" y="1606"/>
                  </a:lnTo>
                  <a:lnTo>
                    <a:pt x="834" y="1599"/>
                  </a:lnTo>
                  <a:lnTo>
                    <a:pt x="867" y="1586"/>
                  </a:lnTo>
                  <a:lnTo>
                    <a:pt x="900" y="1573"/>
                  </a:lnTo>
                  <a:lnTo>
                    <a:pt x="927" y="1553"/>
                  </a:lnTo>
                  <a:lnTo>
                    <a:pt x="974" y="1513"/>
                  </a:lnTo>
                  <a:lnTo>
                    <a:pt x="974" y="1513"/>
                  </a:lnTo>
                  <a:lnTo>
                    <a:pt x="1000" y="1473"/>
                  </a:lnTo>
                  <a:lnTo>
                    <a:pt x="1027" y="1427"/>
                  </a:lnTo>
                  <a:lnTo>
                    <a:pt x="1040" y="1373"/>
                  </a:lnTo>
                  <a:lnTo>
                    <a:pt x="1047" y="1320"/>
                  </a:lnTo>
                  <a:lnTo>
                    <a:pt x="1047" y="1320"/>
                  </a:lnTo>
                  <a:lnTo>
                    <a:pt x="1040" y="1261"/>
                  </a:lnTo>
                  <a:lnTo>
                    <a:pt x="1027" y="1208"/>
                  </a:lnTo>
                  <a:lnTo>
                    <a:pt x="1000" y="1161"/>
                  </a:lnTo>
                  <a:lnTo>
                    <a:pt x="974" y="1121"/>
                  </a:lnTo>
                  <a:lnTo>
                    <a:pt x="974" y="1121"/>
                  </a:lnTo>
                  <a:lnTo>
                    <a:pt x="927" y="1082"/>
                  </a:lnTo>
                  <a:lnTo>
                    <a:pt x="900" y="1068"/>
                  </a:lnTo>
                  <a:lnTo>
                    <a:pt x="867" y="1048"/>
                  </a:lnTo>
                  <a:lnTo>
                    <a:pt x="834" y="1042"/>
                  </a:lnTo>
                  <a:lnTo>
                    <a:pt x="794" y="1035"/>
                  </a:lnTo>
                  <a:lnTo>
                    <a:pt x="700" y="1028"/>
                  </a:lnTo>
                  <a:lnTo>
                    <a:pt x="266" y="1028"/>
                  </a:lnTo>
                  <a:lnTo>
                    <a:pt x="266" y="1612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4" name="Freeform 42"/>
            <p:cNvSpPr>
              <a:spLocks noEditPoints="1"/>
            </p:cNvSpPr>
            <p:nvPr/>
          </p:nvSpPr>
          <p:spPr bwMode="auto">
            <a:xfrm>
              <a:off x="-15989300" y="1922463"/>
              <a:ext cx="2722563" cy="2959100"/>
            </a:xfrm>
            <a:custGeom>
              <a:avLst/>
              <a:gdLst>
                <a:gd name="T0" fmla="*/ 0 w 1715"/>
                <a:gd name="T1" fmla="*/ 1864 h 1864"/>
                <a:gd name="T2" fmla="*/ 688 w 1715"/>
                <a:gd name="T3" fmla="*/ 0 h 1864"/>
                <a:gd name="T4" fmla="*/ 1028 w 1715"/>
                <a:gd name="T5" fmla="*/ 0 h 1864"/>
                <a:gd name="T6" fmla="*/ 1715 w 1715"/>
                <a:gd name="T7" fmla="*/ 1864 h 1864"/>
                <a:gd name="T8" fmla="*/ 1355 w 1715"/>
                <a:gd name="T9" fmla="*/ 1864 h 1864"/>
                <a:gd name="T10" fmla="*/ 1195 w 1715"/>
                <a:gd name="T11" fmla="*/ 1427 h 1864"/>
                <a:gd name="T12" fmla="*/ 521 w 1715"/>
                <a:gd name="T13" fmla="*/ 1427 h 1864"/>
                <a:gd name="T14" fmla="*/ 361 w 1715"/>
                <a:gd name="T15" fmla="*/ 1864 h 1864"/>
                <a:gd name="T16" fmla="*/ 0 w 1715"/>
                <a:gd name="T17" fmla="*/ 1864 h 1864"/>
                <a:gd name="T18" fmla="*/ 641 w 1715"/>
                <a:gd name="T19" fmla="*/ 1108 h 1864"/>
                <a:gd name="T20" fmla="*/ 1075 w 1715"/>
                <a:gd name="T21" fmla="*/ 1108 h 1864"/>
                <a:gd name="T22" fmla="*/ 861 w 1715"/>
                <a:gd name="T23" fmla="*/ 511 h 1864"/>
                <a:gd name="T24" fmla="*/ 641 w 1715"/>
                <a:gd name="T25" fmla="*/ 110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5" h="1864">
                  <a:moveTo>
                    <a:pt x="0" y="1864"/>
                  </a:moveTo>
                  <a:lnTo>
                    <a:pt x="688" y="0"/>
                  </a:lnTo>
                  <a:lnTo>
                    <a:pt x="1028" y="0"/>
                  </a:lnTo>
                  <a:lnTo>
                    <a:pt x="1715" y="1864"/>
                  </a:lnTo>
                  <a:lnTo>
                    <a:pt x="1355" y="1864"/>
                  </a:lnTo>
                  <a:lnTo>
                    <a:pt x="1195" y="1427"/>
                  </a:lnTo>
                  <a:lnTo>
                    <a:pt x="521" y="1427"/>
                  </a:lnTo>
                  <a:lnTo>
                    <a:pt x="361" y="1864"/>
                  </a:lnTo>
                  <a:lnTo>
                    <a:pt x="0" y="1864"/>
                  </a:lnTo>
                  <a:close/>
                  <a:moveTo>
                    <a:pt x="641" y="1108"/>
                  </a:moveTo>
                  <a:lnTo>
                    <a:pt x="1075" y="1108"/>
                  </a:lnTo>
                  <a:lnTo>
                    <a:pt x="861" y="511"/>
                  </a:lnTo>
                  <a:lnTo>
                    <a:pt x="641" y="1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5" name="Freeform 43"/>
            <p:cNvSpPr>
              <a:spLocks noEditPoints="1"/>
            </p:cNvSpPr>
            <p:nvPr/>
          </p:nvSpPr>
          <p:spPr bwMode="auto">
            <a:xfrm>
              <a:off x="-8288338" y="1922463"/>
              <a:ext cx="2722563" cy="2959100"/>
            </a:xfrm>
            <a:custGeom>
              <a:avLst/>
              <a:gdLst>
                <a:gd name="T0" fmla="*/ 0 w 1715"/>
                <a:gd name="T1" fmla="*/ 1864 h 1864"/>
                <a:gd name="T2" fmla="*/ 688 w 1715"/>
                <a:gd name="T3" fmla="*/ 0 h 1864"/>
                <a:gd name="T4" fmla="*/ 1035 w 1715"/>
                <a:gd name="T5" fmla="*/ 0 h 1864"/>
                <a:gd name="T6" fmla="*/ 1715 w 1715"/>
                <a:gd name="T7" fmla="*/ 1864 h 1864"/>
                <a:gd name="T8" fmla="*/ 1355 w 1715"/>
                <a:gd name="T9" fmla="*/ 1864 h 1864"/>
                <a:gd name="T10" fmla="*/ 1195 w 1715"/>
                <a:gd name="T11" fmla="*/ 1427 h 1864"/>
                <a:gd name="T12" fmla="*/ 528 w 1715"/>
                <a:gd name="T13" fmla="*/ 1427 h 1864"/>
                <a:gd name="T14" fmla="*/ 361 w 1715"/>
                <a:gd name="T15" fmla="*/ 1864 h 1864"/>
                <a:gd name="T16" fmla="*/ 0 w 1715"/>
                <a:gd name="T17" fmla="*/ 1864 h 1864"/>
                <a:gd name="T18" fmla="*/ 641 w 1715"/>
                <a:gd name="T19" fmla="*/ 1108 h 1864"/>
                <a:gd name="T20" fmla="*/ 1081 w 1715"/>
                <a:gd name="T21" fmla="*/ 1108 h 1864"/>
                <a:gd name="T22" fmla="*/ 861 w 1715"/>
                <a:gd name="T23" fmla="*/ 511 h 1864"/>
                <a:gd name="T24" fmla="*/ 641 w 1715"/>
                <a:gd name="T25" fmla="*/ 110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5" h="1864">
                  <a:moveTo>
                    <a:pt x="0" y="1864"/>
                  </a:moveTo>
                  <a:lnTo>
                    <a:pt x="688" y="0"/>
                  </a:lnTo>
                  <a:lnTo>
                    <a:pt x="1035" y="0"/>
                  </a:lnTo>
                  <a:lnTo>
                    <a:pt x="1715" y="1864"/>
                  </a:lnTo>
                  <a:lnTo>
                    <a:pt x="1355" y="1864"/>
                  </a:lnTo>
                  <a:lnTo>
                    <a:pt x="1195" y="1427"/>
                  </a:lnTo>
                  <a:lnTo>
                    <a:pt x="528" y="1427"/>
                  </a:lnTo>
                  <a:lnTo>
                    <a:pt x="361" y="1864"/>
                  </a:lnTo>
                  <a:lnTo>
                    <a:pt x="0" y="1864"/>
                  </a:lnTo>
                  <a:close/>
                  <a:moveTo>
                    <a:pt x="641" y="1108"/>
                  </a:moveTo>
                  <a:lnTo>
                    <a:pt x="1081" y="1108"/>
                  </a:lnTo>
                  <a:lnTo>
                    <a:pt x="861" y="511"/>
                  </a:lnTo>
                  <a:lnTo>
                    <a:pt x="641" y="1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7" name="Freeform 44"/>
            <p:cNvSpPr>
              <a:spLocks/>
            </p:cNvSpPr>
            <p:nvPr/>
          </p:nvSpPr>
          <p:spPr bwMode="auto">
            <a:xfrm>
              <a:off x="-12990513" y="1922463"/>
              <a:ext cx="2532063" cy="2959100"/>
            </a:xfrm>
            <a:custGeom>
              <a:avLst/>
              <a:gdLst>
                <a:gd name="T0" fmla="*/ 0 w 1595"/>
                <a:gd name="T1" fmla="*/ 0 h 1864"/>
                <a:gd name="T2" fmla="*/ 273 w 1595"/>
                <a:gd name="T3" fmla="*/ 0 h 1864"/>
                <a:gd name="T4" fmla="*/ 1234 w 1595"/>
                <a:gd name="T5" fmla="*/ 1188 h 1864"/>
                <a:gd name="T6" fmla="*/ 1234 w 1595"/>
                <a:gd name="T7" fmla="*/ 0 h 1864"/>
                <a:gd name="T8" fmla="*/ 1595 w 1595"/>
                <a:gd name="T9" fmla="*/ 0 h 1864"/>
                <a:gd name="T10" fmla="*/ 1595 w 1595"/>
                <a:gd name="T11" fmla="*/ 1864 h 1864"/>
                <a:gd name="T12" fmla="*/ 1341 w 1595"/>
                <a:gd name="T13" fmla="*/ 1864 h 1864"/>
                <a:gd name="T14" fmla="*/ 360 w 1595"/>
                <a:gd name="T15" fmla="*/ 650 h 1864"/>
                <a:gd name="T16" fmla="*/ 360 w 1595"/>
                <a:gd name="T17" fmla="*/ 1864 h 1864"/>
                <a:gd name="T18" fmla="*/ 0 w 1595"/>
                <a:gd name="T19" fmla="*/ 1864 h 1864"/>
                <a:gd name="T20" fmla="*/ 0 w 1595"/>
                <a:gd name="T21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5" h="1864">
                  <a:moveTo>
                    <a:pt x="0" y="0"/>
                  </a:moveTo>
                  <a:lnTo>
                    <a:pt x="273" y="0"/>
                  </a:lnTo>
                  <a:lnTo>
                    <a:pt x="1234" y="1188"/>
                  </a:lnTo>
                  <a:lnTo>
                    <a:pt x="1234" y="0"/>
                  </a:lnTo>
                  <a:lnTo>
                    <a:pt x="1595" y="0"/>
                  </a:lnTo>
                  <a:lnTo>
                    <a:pt x="1595" y="1864"/>
                  </a:lnTo>
                  <a:lnTo>
                    <a:pt x="1341" y="1864"/>
                  </a:lnTo>
                  <a:lnTo>
                    <a:pt x="360" y="650"/>
                  </a:lnTo>
                  <a:lnTo>
                    <a:pt x="360" y="1864"/>
                  </a:lnTo>
                  <a:lnTo>
                    <a:pt x="0" y="18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8" name="Freeform 45"/>
            <p:cNvSpPr>
              <a:spLocks/>
            </p:cNvSpPr>
            <p:nvPr/>
          </p:nvSpPr>
          <p:spPr bwMode="auto">
            <a:xfrm>
              <a:off x="-10120313" y="1922463"/>
              <a:ext cx="2139950" cy="2959100"/>
            </a:xfrm>
            <a:custGeom>
              <a:avLst/>
              <a:gdLst>
                <a:gd name="T0" fmla="*/ 1348 w 1348"/>
                <a:gd name="T1" fmla="*/ 0 h 1864"/>
                <a:gd name="T2" fmla="*/ 1348 w 1348"/>
                <a:gd name="T3" fmla="*/ 319 h 1864"/>
                <a:gd name="T4" fmla="*/ 854 w 1348"/>
                <a:gd name="T5" fmla="*/ 319 h 1864"/>
                <a:gd name="T6" fmla="*/ 854 w 1348"/>
                <a:gd name="T7" fmla="*/ 1864 h 1864"/>
                <a:gd name="T8" fmla="*/ 494 w 1348"/>
                <a:gd name="T9" fmla="*/ 1864 h 1864"/>
                <a:gd name="T10" fmla="*/ 494 w 1348"/>
                <a:gd name="T11" fmla="*/ 319 h 1864"/>
                <a:gd name="T12" fmla="*/ 0 w 1348"/>
                <a:gd name="T13" fmla="*/ 319 h 1864"/>
                <a:gd name="T14" fmla="*/ 0 w 1348"/>
                <a:gd name="T15" fmla="*/ 0 h 1864"/>
                <a:gd name="T16" fmla="*/ 1348 w 1348"/>
                <a:gd name="T17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8" h="1864">
                  <a:moveTo>
                    <a:pt x="1348" y="0"/>
                  </a:moveTo>
                  <a:lnTo>
                    <a:pt x="1348" y="319"/>
                  </a:lnTo>
                  <a:lnTo>
                    <a:pt x="854" y="319"/>
                  </a:lnTo>
                  <a:lnTo>
                    <a:pt x="854" y="1864"/>
                  </a:lnTo>
                  <a:lnTo>
                    <a:pt x="494" y="1864"/>
                  </a:lnTo>
                  <a:lnTo>
                    <a:pt x="494" y="319"/>
                  </a:lnTo>
                  <a:lnTo>
                    <a:pt x="0" y="319"/>
                  </a:lnTo>
                  <a:lnTo>
                    <a:pt x="0" y="0"/>
                  </a:lnTo>
                  <a:lnTo>
                    <a:pt x="13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9" name="Freeform 46"/>
            <p:cNvSpPr>
              <a:spLocks noEditPoints="1"/>
            </p:cNvSpPr>
            <p:nvPr/>
          </p:nvSpPr>
          <p:spPr bwMode="auto">
            <a:xfrm>
              <a:off x="-5289550" y="1922463"/>
              <a:ext cx="2530475" cy="2959100"/>
            </a:xfrm>
            <a:custGeom>
              <a:avLst/>
              <a:gdLst>
                <a:gd name="T0" fmla="*/ 1014 w 1594"/>
                <a:gd name="T1" fmla="*/ 1055 h 1864"/>
                <a:gd name="T2" fmla="*/ 1061 w 1594"/>
                <a:gd name="T3" fmla="*/ 1035 h 1864"/>
                <a:gd name="T4" fmla="*/ 1154 w 1594"/>
                <a:gd name="T5" fmla="*/ 975 h 1864"/>
                <a:gd name="T6" fmla="*/ 1187 w 1594"/>
                <a:gd name="T7" fmla="*/ 942 h 1864"/>
                <a:gd name="T8" fmla="*/ 1254 w 1594"/>
                <a:gd name="T9" fmla="*/ 863 h 1864"/>
                <a:gd name="T10" fmla="*/ 1301 w 1594"/>
                <a:gd name="T11" fmla="*/ 763 h 1864"/>
                <a:gd name="T12" fmla="*/ 1328 w 1594"/>
                <a:gd name="T13" fmla="*/ 664 h 1864"/>
                <a:gd name="T14" fmla="*/ 1341 w 1594"/>
                <a:gd name="T15" fmla="*/ 557 h 1864"/>
                <a:gd name="T16" fmla="*/ 1334 w 1594"/>
                <a:gd name="T17" fmla="*/ 498 h 1864"/>
                <a:gd name="T18" fmla="*/ 1314 w 1594"/>
                <a:gd name="T19" fmla="*/ 392 h 1864"/>
                <a:gd name="T20" fmla="*/ 1281 w 1594"/>
                <a:gd name="T21" fmla="*/ 292 h 1864"/>
                <a:gd name="T22" fmla="*/ 1221 w 1594"/>
                <a:gd name="T23" fmla="*/ 206 h 1864"/>
                <a:gd name="T24" fmla="*/ 1187 w 1594"/>
                <a:gd name="T25" fmla="*/ 166 h 1864"/>
                <a:gd name="T26" fmla="*/ 1107 w 1594"/>
                <a:gd name="T27" fmla="*/ 100 h 1864"/>
                <a:gd name="T28" fmla="*/ 1001 w 1594"/>
                <a:gd name="T29" fmla="*/ 46 h 1864"/>
                <a:gd name="T30" fmla="*/ 867 w 1594"/>
                <a:gd name="T31" fmla="*/ 13 h 1864"/>
                <a:gd name="T32" fmla="*/ 700 w 1594"/>
                <a:gd name="T33" fmla="*/ 0 h 1864"/>
                <a:gd name="T34" fmla="*/ 0 w 1594"/>
                <a:gd name="T35" fmla="*/ 1864 h 1864"/>
                <a:gd name="T36" fmla="*/ 360 w 1594"/>
                <a:gd name="T37" fmla="*/ 1108 h 1864"/>
                <a:gd name="T38" fmla="*/ 1201 w 1594"/>
                <a:gd name="T39" fmla="*/ 1864 h 1864"/>
                <a:gd name="T40" fmla="*/ 360 w 1594"/>
                <a:gd name="T41" fmla="*/ 319 h 1864"/>
                <a:gd name="T42" fmla="*/ 687 w 1594"/>
                <a:gd name="T43" fmla="*/ 319 h 1864"/>
                <a:gd name="T44" fmla="*/ 834 w 1594"/>
                <a:gd name="T45" fmla="*/ 338 h 1864"/>
                <a:gd name="T46" fmla="*/ 914 w 1594"/>
                <a:gd name="T47" fmla="*/ 398 h 1864"/>
                <a:gd name="T48" fmla="*/ 941 w 1594"/>
                <a:gd name="T49" fmla="*/ 431 h 1864"/>
                <a:gd name="T50" fmla="*/ 974 w 1594"/>
                <a:gd name="T51" fmla="*/ 511 h 1864"/>
                <a:gd name="T52" fmla="*/ 974 w 1594"/>
                <a:gd name="T53" fmla="*/ 557 h 1864"/>
                <a:gd name="T54" fmla="*/ 961 w 1594"/>
                <a:gd name="T55" fmla="*/ 637 h 1864"/>
                <a:gd name="T56" fmla="*/ 914 w 1594"/>
                <a:gd name="T57" fmla="*/ 710 h 1864"/>
                <a:gd name="T58" fmla="*/ 881 w 1594"/>
                <a:gd name="T59" fmla="*/ 743 h 1864"/>
                <a:gd name="T60" fmla="*/ 767 w 1594"/>
                <a:gd name="T61" fmla="*/ 783 h 1864"/>
                <a:gd name="T62" fmla="*/ 360 w 1594"/>
                <a:gd name="T63" fmla="*/ 783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94" h="1864">
                  <a:moveTo>
                    <a:pt x="1594" y="1864"/>
                  </a:moveTo>
                  <a:lnTo>
                    <a:pt x="1014" y="1055"/>
                  </a:lnTo>
                  <a:lnTo>
                    <a:pt x="1014" y="1055"/>
                  </a:lnTo>
                  <a:lnTo>
                    <a:pt x="1061" y="1035"/>
                  </a:lnTo>
                  <a:lnTo>
                    <a:pt x="1107" y="1009"/>
                  </a:lnTo>
                  <a:lnTo>
                    <a:pt x="1154" y="975"/>
                  </a:lnTo>
                  <a:lnTo>
                    <a:pt x="1187" y="942"/>
                  </a:lnTo>
                  <a:lnTo>
                    <a:pt x="1187" y="942"/>
                  </a:lnTo>
                  <a:lnTo>
                    <a:pt x="1221" y="902"/>
                  </a:lnTo>
                  <a:lnTo>
                    <a:pt x="1254" y="863"/>
                  </a:lnTo>
                  <a:lnTo>
                    <a:pt x="1281" y="816"/>
                  </a:lnTo>
                  <a:lnTo>
                    <a:pt x="1301" y="763"/>
                  </a:lnTo>
                  <a:lnTo>
                    <a:pt x="1314" y="717"/>
                  </a:lnTo>
                  <a:lnTo>
                    <a:pt x="1328" y="664"/>
                  </a:lnTo>
                  <a:lnTo>
                    <a:pt x="1334" y="610"/>
                  </a:lnTo>
                  <a:lnTo>
                    <a:pt x="1341" y="557"/>
                  </a:lnTo>
                  <a:lnTo>
                    <a:pt x="1341" y="557"/>
                  </a:lnTo>
                  <a:lnTo>
                    <a:pt x="1334" y="498"/>
                  </a:lnTo>
                  <a:lnTo>
                    <a:pt x="1328" y="445"/>
                  </a:lnTo>
                  <a:lnTo>
                    <a:pt x="1314" y="392"/>
                  </a:lnTo>
                  <a:lnTo>
                    <a:pt x="1301" y="345"/>
                  </a:lnTo>
                  <a:lnTo>
                    <a:pt x="1281" y="292"/>
                  </a:lnTo>
                  <a:lnTo>
                    <a:pt x="1254" y="252"/>
                  </a:lnTo>
                  <a:lnTo>
                    <a:pt x="1221" y="206"/>
                  </a:lnTo>
                  <a:lnTo>
                    <a:pt x="1187" y="166"/>
                  </a:lnTo>
                  <a:lnTo>
                    <a:pt x="1187" y="166"/>
                  </a:lnTo>
                  <a:lnTo>
                    <a:pt x="1147" y="133"/>
                  </a:lnTo>
                  <a:lnTo>
                    <a:pt x="1107" y="100"/>
                  </a:lnTo>
                  <a:lnTo>
                    <a:pt x="1054" y="66"/>
                  </a:lnTo>
                  <a:lnTo>
                    <a:pt x="1001" y="46"/>
                  </a:lnTo>
                  <a:lnTo>
                    <a:pt x="934" y="27"/>
                  </a:lnTo>
                  <a:lnTo>
                    <a:pt x="867" y="13"/>
                  </a:lnTo>
                  <a:lnTo>
                    <a:pt x="787" y="7"/>
                  </a:lnTo>
                  <a:lnTo>
                    <a:pt x="700" y="0"/>
                  </a:lnTo>
                  <a:lnTo>
                    <a:pt x="0" y="0"/>
                  </a:lnTo>
                  <a:lnTo>
                    <a:pt x="0" y="1864"/>
                  </a:lnTo>
                  <a:lnTo>
                    <a:pt x="360" y="1864"/>
                  </a:lnTo>
                  <a:lnTo>
                    <a:pt x="360" y="1108"/>
                  </a:lnTo>
                  <a:lnTo>
                    <a:pt x="654" y="1108"/>
                  </a:lnTo>
                  <a:lnTo>
                    <a:pt x="1201" y="1864"/>
                  </a:lnTo>
                  <a:lnTo>
                    <a:pt x="1594" y="1864"/>
                  </a:lnTo>
                  <a:close/>
                  <a:moveTo>
                    <a:pt x="360" y="319"/>
                  </a:moveTo>
                  <a:lnTo>
                    <a:pt x="687" y="319"/>
                  </a:lnTo>
                  <a:lnTo>
                    <a:pt x="687" y="319"/>
                  </a:lnTo>
                  <a:lnTo>
                    <a:pt x="767" y="325"/>
                  </a:lnTo>
                  <a:lnTo>
                    <a:pt x="834" y="338"/>
                  </a:lnTo>
                  <a:lnTo>
                    <a:pt x="881" y="365"/>
                  </a:lnTo>
                  <a:lnTo>
                    <a:pt x="914" y="398"/>
                  </a:lnTo>
                  <a:lnTo>
                    <a:pt x="914" y="398"/>
                  </a:lnTo>
                  <a:lnTo>
                    <a:pt x="941" y="431"/>
                  </a:lnTo>
                  <a:lnTo>
                    <a:pt x="961" y="464"/>
                  </a:lnTo>
                  <a:lnTo>
                    <a:pt x="974" y="511"/>
                  </a:lnTo>
                  <a:lnTo>
                    <a:pt x="974" y="557"/>
                  </a:lnTo>
                  <a:lnTo>
                    <a:pt x="974" y="557"/>
                  </a:lnTo>
                  <a:lnTo>
                    <a:pt x="974" y="597"/>
                  </a:lnTo>
                  <a:lnTo>
                    <a:pt x="961" y="637"/>
                  </a:lnTo>
                  <a:lnTo>
                    <a:pt x="941" y="677"/>
                  </a:lnTo>
                  <a:lnTo>
                    <a:pt x="914" y="710"/>
                  </a:lnTo>
                  <a:lnTo>
                    <a:pt x="914" y="710"/>
                  </a:lnTo>
                  <a:lnTo>
                    <a:pt x="881" y="743"/>
                  </a:lnTo>
                  <a:lnTo>
                    <a:pt x="834" y="763"/>
                  </a:lnTo>
                  <a:lnTo>
                    <a:pt x="767" y="783"/>
                  </a:lnTo>
                  <a:lnTo>
                    <a:pt x="687" y="783"/>
                  </a:lnTo>
                  <a:lnTo>
                    <a:pt x="360" y="783"/>
                  </a:lnTo>
                  <a:lnTo>
                    <a:pt x="360" y="3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0" name="Freeform 47"/>
            <p:cNvSpPr>
              <a:spLocks/>
            </p:cNvSpPr>
            <p:nvPr/>
          </p:nvSpPr>
          <p:spPr bwMode="auto">
            <a:xfrm>
              <a:off x="-17810163" y="1922463"/>
              <a:ext cx="1684338" cy="2959100"/>
            </a:xfrm>
            <a:custGeom>
              <a:avLst/>
              <a:gdLst>
                <a:gd name="T0" fmla="*/ 1061 w 1061"/>
                <a:gd name="T1" fmla="*/ 0 h 1864"/>
                <a:gd name="T2" fmla="*/ 667 w 1061"/>
                <a:gd name="T3" fmla="*/ 0 h 1864"/>
                <a:gd name="T4" fmla="*/ 0 w 1061"/>
                <a:gd name="T5" fmla="*/ 936 h 1864"/>
                <a:gd name="T6" fmla="*/ 667 w 1061"/>
                <a:gd name="T7" fmla="*/ 1864 h 1864"/>
                <a:gd name="T8" fmla="*/ 1061 w 1061"/>
                <a:gd name="T9" fmla="*/ 1864 h 1864"/>
                <a:gd name="T10" fmla="*/ 387 w 1061"/>
                <a:gd name="T11" fmla="*/ 936 h 1864"/>
                <a:gd name="T12" fmla="*/ 1061 w 1061"/>
                <a:gd name="T13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1" h="1864">
                  <a:moveTo>
                    <a:pt x="1061" y="0"/>
                  </a:moveTo>
                  <a:lnTo>
                    <a:pt x="667" y="0"/>
                  </a:lnTo>
                  <a:lnTo>
                    <a:pt x="0" y="936"/>
                  </a:lnTo>
                  <a:lnTo>
                    <a:pt x="667" y="1864"/>
                  </a:lnTo>
                  <a:lnTo>
                    <a:pt x="1061" y="1864"/>
                  </a:lnTo>
                  <a:lnTo>
                    <a:pt x="387" y="936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1" name="Rectangle 49"/>
            <p:cNvSpPr>
              <a:spLocks noChangeArrowheads="1"/>
            </p:cNvSpPr>
            <p:nvPr/>
          </p:nvSpPr>
          <p:spPr bwMode="auto">
            <a:xfrm>
              <a:off x="-18530888" y="1922463"/>
              <a:ext cx="392113" cy="29591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2" name="Rectangle 49"/>
            <p:cNvSpPr>
              <a:spLocks noChangeArrowheads="1"/>
            </p:cNvSpPr>
            <p:nvPr/>
          </p:nvSpPr>
          <p:spPr bwMode="auto">
            <a:xfrm>
              <a:off x="-18138775" y="1922463"/>
              <a:ext cx="328612" cy="2959100"/>
            </a:xfrm>
            <a:prstGeom prst="rect">
              <a:avLst/>
            </a:prstGeom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lin ang="16200000" scaled="0"/>
            </a:gra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</p:grpSp>
      <p:sp>
        <p:nvSpPr>
          <p:cNvPr id="63" name="TextBox 62"/>
          <p:cNvSpPr txBox="1"/>
          <p:nvPr userDrawn="1"/>
        </p:nvSpPr>
        <p:spPr>
          <a:xfrm>
            <a:off x="7872682" y="5059387"/>
            <a:ext cx="1171037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dirty="0">
                <a:solidFill>
                  <a:prstClr val="white">
                    <a:lumMod val="65000"/>
                  </a:prstClr>
                </a:solidFill>
              </a:rPr>
              <a:t>Private and Confidential</a:t>
            </a:r>
          </a:p>
        </p:txBody>
      </p:sp>
      <p:sp>
        <p:nvSpPr>
          <p:cNvPr id="35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59592" y="4932232"/>
            <a:ext cx="7090888" cy="215444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>
              <a:defRPr sz="8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endParaRPr lang="pt-BR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36" name="Straight Connector 35"/>
          <p:cNvCxnSpPr/>
          <p:nvPr userDrawn="1"/>
        </p:nvCxnSpPr>
        <p:spPr>
          <a:xfrm>
            <a:off x="533083" y="5006312"/>
            <a:ext cx="0" cy="141954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37" name="Straight Connector 36"/>
          <p:cNvCxnSpPr/>
          <p:nvPr userDrawn="1"/>
        </p:nvCxnSpPr>
        <p:spPr>
          <a:xfrm>
            <a:off x="482283" y="4940019"/>
            <a:ext cx="0" cy="208246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227476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082" y="87332"/>
            <a:ext cx="7467917" cy="734199"/>
          </a:xfrm>
        </p:spPr>
        <p:txBody>
          <a:bodyPr anchor="ctr"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19AB4E72-7858-48F1-A40D-12FF09E4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4" descr="https://sonomacounty.golocal.coop/site_images_upload/story/2011/04/21/18/JF_Wines_Logo-1.jp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135731"/>
            <a:ext cx="838200" cy="2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ontent Placeholder 43"/>
          <p:cNvSpPr>
            <a:spLocks noGrp="1"/>
          </p:cNvSpPr>
          <p:nvPr>
            <p:ph sz="quarter" idx="20"/>
          </p:nvPr>
        </p:nvSpPr>
        <p:spPr>
          <a:xfrm>
            <a:off x="533400" y="897731"/>
            <a:ext cx="7467600" cy="381000"/>
          </a:xfrm>
        </p:spPr>
        <p:txBody>
          <a:bodyPr/>
          <a:lstStyle>
            <a:lvl1pPr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Ø"/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2pPr>
            <a:lvl3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3pPr>
            <a:lvl4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4pPr>
            <a:lvl5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sz="quarter" idx="21"/>
          </p:nvPr>
        </p:nvSpPr>
        <p:spPr>
          <a:xfrm rot="16200000">
            <a:off x="-1466850" y="2821781"/>
            <a:ext cx="3467100" cy="381000"/>
          </a:xfrm>
        </p:spPr>
        <p:txBody>
          <a:bodyPr/>
          <a:lstStyle>
            <a:lvl1pPr algn="ctr">
              <a:defRPr sz="2400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59592" y="4947621"/>
            <a:ext cx="7090888" cy="200055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endParaRPr lang="pt-BR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33083" y="5006312"/>
            <a:ext cx="0" cy="141954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15" name="Straight Connector 14"/>
          <p:cNvCxnSpPr/>
          <p:nvPr userDrawn="1"/>
        </p:nvCxnSpPr>
        <p:spPr>
          <a:xfrm>
            <a:off x="482283" y="4940019"/>
            <a:ext cx="0" cy="208246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14823260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3825" y="145154"/>
            <a:ext cx="7987698" cy="430887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19AB4E72-7858-48F1-A40D-12FF09E4BFB8}" type="slidenum">
              <a:rPr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20" name="Picture 4" descr="https://sonomacounty.golocal.coop/site_images_upload/story/2011/04/21/18/JF_Wines_Logo-1.jp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135731"/>
            <a:ext cx="838200" cy="2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 userDrawn="1"/>
        </p:nvSpPr>
        <p:spPr>
          <a:xfrm rot="16200000">
            <a:off x="4193029" y="-3428085"/>
            <a:ext cx="27432" cy="8229600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rgbClr val="537177"/>
              </a:solidFill>
              <a:latin typeface="Arial Narrow" pitchFamily="34" charset="0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59592" y="4947621"/>
            <a:ext cx="7090888" cy="200055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endParaRPr lang="pt-BR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3083" y="5006312"/>
            <a:ext cx="0" cy="141954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11" name="Straight Connector 10"/>
          <p:cNvCxnSpPr/>
          <p:nvPr userDrawn="1"/>
        </p:nvCxnSpPr>
        <p:spPr>
          <a:xfrm>
            <a:off x="482283" y="4940019"/>
            <a:ext cx="0" cy="208246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14692128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B4E72-7858-48F1-A40D-12FF09E4BFB8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33083" y="5006312"/>
            <a:ext cx="0" cy="141954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5" name="Straight Connector 4"/>
          <p:cNvCxnSpPr/>
          <p:nvPr userDrawn="1"/>
        </p:nvCxnSpPr>
        <p:spPr>
          <a:xfrm>
            <a:off x="482283" y="4940019"/>
            <a:ext cx="0" cy="208246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975903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082" y="87332"/>
            <a:ext cx="7467917" cy="734199"/>
          </a:xfrm>
        </p:spPr>
        <p:txBody>
          <a:bodyPr anchor="ctr"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19AB4E72-7858-48F1-A40D-12FF09E4BFB8}" type="slidenum">
              <a:rPr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20" name="Picture 4" descr="https://sonomacounty.golocal.coop/site_images_upload/story/2011/04/21/18/JF_Wines_Logo-1.jp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135731"/>
            <a:ext cx="838200" cy="2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ontent Placeholder 43"/>
          <p:cNvSpPr>
            <a:spLocks noGrp="1"/>
          </p:cNvSpPr>
          <p:nvPr>
            <p:ph sz="quarter" idx="20"/>
          </p:nvPr>
        </p:nvSpPr>
        <p:spPr>
          <a:xfrm>
            <a:off x="533400" y="897731"/>
            <a:ext cx="7467600" cy="381000"/>
          </a:xfrm>
        </p:spPr>
        <p:txBody>
          <a:bodyPr/>
          <a:lstStyle>
            <a:lvl1pPr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Ø"/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2pPr>
            <a:lvl3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3pPr>
            <a:lvl4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4pPr>
            <a:lvl5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sz="quarter" idx="21"/>
          </p:nvPr>
        </p:nvSpPr>
        <p:spPr>
          <a:xfrm rot="16200000">
            <a:off x="-1466850" y="2821781"/>
            <a:ext cx="3467100" cy="381000"/>
          </a:xfrm>
        </p:spPr>
        <p:txBody>
          <a:bodyPr/>
          <a:lstStyle>
            <a:lvl1pPr algn="ctr">
              <a:defRPr sz="2400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59592" y="4947621"/>
            <a:ext cx="7090888" cy="200055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endParaRPr lang="pt-BR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33083" y="5006312"/>
            <a:ext cx="0" cy="141954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15" name="Straight Connector 14"/>
          <p:cNvCxnSpPr/>
          <p:nvPr userDrawn="1"/>
        </p:nvCxnSpPr>
        <p:spPr>
          <a:xfrm>
            <a:off x="482283" y="4940019"/>
            <a:ext cx="0" cy="208246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42052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2692" y="156782"/>
            <a:ext cx="7916437" cy="734199"/>
          </a:xfrm>
        </p:spPr>
        <p:txBody>
          <a:bodyPr anchor="ctr"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9AB4E72-7858-48F1-A40D-12FF09E4BFB8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20" name="Picture 4" descr="https://sonomacounty.golocal.coop/site_images_upload/story/2011/04/21/18/JF_Wines_Logo-1.jp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135731"/>
            <a:ext cx="838200" cy="2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ontent Placeholder 43"/>
          <p:cNvSpPr>
            <a:spLocks noGrp="1"/>
          </p:cNvSpPr>
          <p:nvPr>
            <p:ph sz="quarter" idx="20"/>
          </p:nvPr>
        </p:nvSpPr>
        <p:spPr>
          <a:xfrm>
            <a:off x="163009" y="967181"/>
            <a:ext cx="7916101" cy="381000"/>
          </a:xfrm>
        </p:spPr>
        <p:txBody>
          <a:bodyPr/>
          <a:lstStyle>
            <a:lvl1pPr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Ø"/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2pPr>
            <a:lvl3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3pPr>
            <a:lvl4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4pPr>
            <a:lvl5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7842832" y="4939990"/>
            <a:ext cx="1173567" cy="93382"/>
            <a:chOff x="-18530888" y="942975"/>
            <a:chExt cx="50082451" cy="3981451"/>
          </a:xfrm>
        </p:grpSpPr>
        <p:sp>
          <p:nvSpPr>
            <p:cNvPr id="33" name="AutoShape 27"/>
            <p:cNvSpPr>
              <a:spLocks noChangeAspect="1" noChangeArrowheads="1" noTextEdit="1"/>
            </p:cNvSpPr>
            <p:nvPr/>
          </p:nvSpPr>
          <p:spPr bwMode="auto">
            <a:xfrm>
              <a:off x="-18530888" y="942975"/>
              <a:ext cx="50082451" cy="398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auto">
            <a:xfrm>
              <a:off x="-1614488" y="1922463"/>
              <a:ext cx="2881313" cy="2959100"/>
            </a:xfrm>
            <a:custGeom>
              <a:avLst/>
              <a:gdLst>
                <a:gd name="T0" fmla="*/ 1001 w 1815"/>
                <a:gd name="T1" fmla="*/ 1466 h 1864"/>
                <a:gd name="T2" fmla="*/ 814 w 1815"/>
                <a:gd name="T3" fmla="*/ 1466 h 1864"/>
                <a:gd name="T4" fmla="*/ 267 w 1815"/>
                <a:gd name="T5" fmla="*/ 610 h 1864"/>
                <a:gd name="T6" fmla="*/ 267 w 1815"/>
                <a:gd name="T7" fmla="*/ 1864 h 1864"/>
                <a:gd name="T8" fmla="*/ 0 w 1815"/>
                <a:gd name="T9" fmla="*/ 1864 h 1864"/>
                <a:gd name="T10" fmla="*/ 0 w 1815"/>
                <a:gd name="T11" fmla="*/ 0 h 1864"/>
                <a:gd name="T12" fmla="*/ 187 w 1815"/>
                <a:gd name="T13" fmla="*/ 0 h 1864"/>
                <a:gd name="T14" fmla="*/ 908 w 1815"/>
                <a:gd name="T15" fmla="*/ 1135 h 1864"/>
                <a:gd name="T16" fmla="*/ 1628 w 1815"/>
                <a:gd name="T17" fmla="*/ 0 h 1864"/>
                <a:gd name="T18" fmla="*/ 1815 w 1815"/>
                <a:gd name="T19" fmla="*/ 0 h 1864"/>
                <a:gd name="T20" fmla="*/ 1815 w 1815"/>
                <a:gd name="T21" fmla="*/ 1864 h 1864"/>
                <a:gd name="T22" fmla="*/ 1548 w 1815"/>
                <a:gd name="T23" fmla="*/ 1864 h 1864"/>
                <a:gd name="T24" fmla="*/ 1548 w 1815"/>
                <a:gd name="T25" fmla="*/ 610 h 1864"/>
                <a:gd name="T26" fmla="*/ 1001 w 1815"/>
                <a:gd name="T27" fmla="*/ 1466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5" h="1864">
                  <a:moveTo>
                    <a:pt x="1001" y="1466"/>
                  </a:moveTo>
                  <a:lnTo>
                    <a:pt x="814" y="1466"/>
                  </a:lnTo>
                  <a:lnTo>
                    <a:pt x="267" y="610"/>
                  </a:lnTo>
                  <a:lnTo>
                    <a:pt x="267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187" y="0"/>
                  </a:lnTo>
                  <a:lnTo>
                    <a:pt x="908" y="1135"/>
                  </a:lnTo>
                  <a:lnTo>
                    <a:pt x="1628" y="0"/>
                  </a:lnTo>
                  <a:lnTo>
                    <a:pt x="1815" y="0"/>
                  </a:lnTo>
                  <a:lnTo>
                    <a:pt x="1815" y="1864"/>
                  </a:lnTo>
                  <a:lnTo>
                    <a:pt x="1548" y="1864"/>
                  </a:lnTo>
                  <a:lnTo>
                    <a:pt x="1548" y="610"/>
                  </a:lnTo>
                  <a:lnTo>
                    <a:pt x="1001" y="1466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0" name="Freeform 30"/>
            <p:cNvSpPr>
              <a:spLocks noEditPoints="1"/>
            </p:cNvSpPr>
            <p:nvPr/>
          </p:nvSpPr>
          <p:spPr bwMode="auto">
            <a:xfrm>
              <a:off x="8523288" y="1922463"/>
              <a:ext cx="2763838" cy="2959100"/>
            </a:xfrm>
            <a:custGeom>
              <a:avLst/>
              <a:gdLst>
                <a:gd name="T0" fmla="*/ 1261 w 1741"/>
                <a:gd name="T1" fmla="*/ 1387 h 1864"/>
                <a:gd name="T2" fmla="*/ 474 w 1741"/>
                <a:gd name="T3" fmla="*/ 1387 h 1864"/>
                <a:gd name="T4" fmla="*/ 280 w 1741"/>
                <a:gd name="T5" fmla="*/ 1864 h 1864"/>
                <a:gd name="T6" fmla="*/ 0 w 1741"/>
                <a:gd name="T7" fmla="*/ 1864 h 1864"/>
                <a:gd name="T8" fmla="*/ 774 w 1741"/>
                <a:gd name="T9" fmla="*/ 0 h 1864"/>
                <a:gd name="T10" fmla="*/ 967 w 1741"/>
                <a:gd name="T11" fmla="*/ 0 h 1864"/>
                <a:gd name="T12" fmla="*/ 1741 w 1741"/>
                <a:gd name="T13" fmla="*/ 1864 h 1864"/>
                <a:gd name="T14" fmla="*/ 1461 w 1741"/>
                <a:gd name="T15" fmla="*/ 1864 h 1864"/>
                <a:gd name="T16" fmla="*/ 1261 w 1741"/>
                <a:gd name="T17" fmla="*/ 1387 h 1864"/>
                <a:gd name="T18" fmla="*/ 580 w 1741"/>
                <a:gd name="T19" fmla="*/ 1135 h 1864"/>
                <a:gd name="T20" fmla="*/ 1161 w 1741"/>
                <a:gd name="T21" fmla="*/ 1135 h 1864"/>
                <a:gd name="T22" fmla="*/ 874 w 1741"/>
                <a:gd name="T23" fmla="*/ 438 h 1864"/>
                <a:gd name="T24" fmla="*/ 580 w 1741"/>
                <a:gd name="T25" fmla="*/ 1135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41" h="1864">
                  <a:moveTo>
                    <a:pt x="1261" y="1387"/>
                  </a:moveTo>
                  <a:lnTo>
                    <a:pt x="474" y="1387"/>
                  </a:lnTo>
                  <a:lnTo>
                    <a:pt x="280" y="1864"/>
                  </a:lnTo>
                  <a:lnTo>
                    <a:pt x="0" y="1864"/>
                  </a:lnTo>
                  <a:lnTo>
                    <a:pt x="774" y="0"/>
                  </a:lnTo>
                  <a:lnTo>
                    <a:pt x="967" y="0"/>
                  </a:lnTo>
                  <a:lnTo>
                    <a:pt x="1741" y="1864"/>
                  </a:lnTo>
                  <a:lnTo>
                    <a:pt x="1461" y="1864"/>
                  </a:lnTo>
                  <a:lnTo>
                    <a:pt x="1261" y="1387"/>
                  </a:lnTo>
                  <a:close/>
                  <a:moveTo>
                    <a:pt x="580" y="1135"/>
                  </a:moveTo>
                  <a:lnTo>
                    <a:pt x="1161" y="1135"/>
                  </a:lnTo>
                  <a:lnTo>
                    <a:pt x="874" y="438"/>
                  </a:lnTo>
                  <a:lnTo>
                    <a:pt x="580" y="1135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" name="Freeform 31"/>
            <p:cNvSpPr>
              <a:spLocks noEditPoints="1"/>
            </p:cNvSpPr>
            <p:nvPr/>
          </p:nvSpPr>
          <p:spPr bwMode="auto">
            <a:xfrm>
              <a:off x="14095413" y="1922463"/>
              <a:ext cx="2498725" cy="2959100"/>
            </a:xfrm>
            <a:custGeom>
              <a:avLst/>
              <a:gdLst>
                <a:gd name="T0" fmla="*/ 0 w 1574"/>
                <a:gd name="T1" fmla="*/ 0 h 1864"/>
                <a:gd name="T2" fmla="*/ 560 w 1574"/>
                <a:gd name="T3" fmla="*/ 0 h 1864"/>
                <a:gd name="T4" fmla="*/ 760 w 1574"/>
                <a:gd name="T5" fmla="*/ 13 h 1864"/>
                <a:gd name="T6" fmla="*/ 934 w 1574"/>
                <a:gd name="T7" fmla="*/ 46 h 1864"/>
                <a:gd name="T8" fmla="*/ 1074 w 1574"/>
                <a:gd name="T9" fmla="*/ 100 h 1864"/>
                <a:gd name="T10" fmla="*/ 1201 w 1574"/>
                <a:gd name="T11" fmla="*/ 179 h 1864"/>
                <a:gd name="T12" fmla="*/ 1281 w 1574"/>
                <a:gd name="T13" fmla="*/ 246 h 1864"/>
                <a:gd name="T14" fmla="*/ 1421 w 1574"/>
                <a:gd name="T15" fmla="*/ 411 h 1864"/>
                <a:gd name="T16" fmla="*/ 1514 w 1574"/>
                <a:gd name="T17" fmla="*/ 604 h 1864"/>
                <a:gd name="T18" fmla="*/ 1568 w 1574"/>
                <a:gd name="T19" fmla="*/ 816 h 1864"/>
                <a:gd name="T20" fmla="*/ 1574 w 1574"/>
                <a:gd name="T21" fmla="*/ 936 h 1864"/>
                <a:gd name="T22" fmla="*/ 1548 w 1574"/>
                <a:gd name="T23" fmla="*/ 1155 h 1864"/>
                <a:gd name="T24" fmla="*/ 1474 w 1574"/>
                <a:gd name="T25" fmla="*/ 1360 h 1864"/>
                <a:gd name="T26" fmla="*/ 1361 w 1574"/>
                <a:gd name="T27" fmla="*/ 1539 h 1864"/>
                <a:gd name="T28" fmla="*/ 1201 w 1574"/>
                <a:gd name="T29" fmla="*/ 1685 h 1864"/>
                <a:gd name="T30" fmla="*/ 1141 w 1574"/>
                <a:gd name="T31" fmla="*/ 1725 h 1864"/>
                <a:gd name="T32" fmla="*/ 1007 w 1574"/>
                <a:gd name="T33" fmla="*/ 1791 h 1864"/>
                <a:gd name="T34" fmla="*/ 854 w 1574"/>
                <a:gd name="T35" fmla="*/ 1838 h 1864"/>
                <a:gd name="T36" fmla="*/ 667 w 1574"/>
                <a:gd name="T37" fmla="*/ 1858 h 1864"/>
                <a:gd name="T38" fmla="*/ 0 w 1574"/>
                <a:gd name="T39" fmla="*/ 1864 h 1864"/>
                <a:gd name="T40" fmla="*/ 1081 w 1574"/>
                <a:gd name="T41" fmla="*/ 411 h 1864"/>
                <a:gd name="T42" fmla="*/ 980 w 1574"/>
                <a:gd name="T43" fmla="*/ 345 h 1864"/>
                <a:gd name="T44" fmla="*/ 867 w 1574"/>
                <a:gd name="T45" fmla="*/ 292 h 1864"/>
                <a:gd name="T46" fmla="*/ 720 w 1574"/>
                <a:gd name="T47" fmla="*/ 265 h 1864"/>
                <a:gd name="T48" fmla="*/ 547 w 1574"/>
                <a:gd name="T49" fmla="*/ 252 h 1864"/>
                <a:gd name="T50" fmla="*/ 266 w 1574"/>
                <a:gd name="T51" fmla="*/ 1612 h 1864"/>
                <a:gd name="T52" fmla="*/ 547 w 1574"/>
                <a:gd name="T53" fmla="*/ 1612 h 1864"/>
                <a:gd name="T54" fmla="*/ 720 w 1574"/>
                <a:gd name="T55" fmla="*/ 1599 h 1864"/>
                <a:gd name="T56" fmla="*/ 867 w 1574"/>
                <a:gd name="T57" fmla="*/ 1573 h 1864"/>
                <a:gd name="T58" fmla="*/ 980 w 1574"/>
                <a:gd name="T59" fmla="*/ 1519 h 1864"/>
                <a:gd name="T60" fmla="*/ 1081 w 1574"/>
                <a:gd name="T61" fmla="*/ 1453 h 1864"/>
                <a:gd name="T62" fmla="*/ 1127 w 1574"/>
                <a:gd name="T63" fmla="*/ 1407 h 1864"/>
                <a:gd name="T64" fmla="*/ 1214 w 1574"/>
                <a:gd name="T65" fmla="*/ 1287 h 1864"/>
                <a:gd name="T66" fmla="*/ 1274 w 1574"/>
                <a:gd name="T67" fmla="*/ 1155 h 1864"/>
                <a:gd name="T68" fmla="*/ 1301 w 1574"/>
                <a:gd name="T69" fmla="*/ 1009 h 1864"/>
                <a:gd name="T70" fmla="*/ 1307 w 1574"/>
                <a:gd name="T71" fmla="*/ 936 h 1864"/>
                <a:gd name="T72" fmla="*/ 1294 w 1574"/>
                <a:gd name="T73" fmla="*/ 783 h 1864"/>
                <a:gd name="T74" fmla="*/ 1247 w 1574"/>
                <a:gd name="T75" fmla="*/ 644 h 1864"/>
                <a:gd name="T76" fmla="*/ 1174 w 1574"/>
                <a:gd name="T77" fmla="*/ 518 h 1864"/>
                <a:gd name="T78" fmla="*/ 1081 w 1574"/>
                <a:gd name="T79" fmla="*/ 41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74" h="1864">
                  <a:moveTo>
                    <a:pt x="0" y="1864"/>
                  </a:moveTo>
                  <a:lnTo>
                    <a:pt x="0" y="0"/>
                  </a:lnTo>
                  <a:lnTo>
                    <a:pt x="560" y="0"/>
                  </a:lnTo>
                  <a:lnTo>
                    <a:pt x="560" y="0"/>
                  </a:lnTo>
                  <a:lnTo>
                    <a:pt x="667" y="7"/>
                  </a:lnTo>
                  <a:lnTo>
                    <a:pt x="760" y="13"/>
                  </a:lnTo>
                  <a:lnTo>
                    <a:pt x="854" y="27"/>
                  </a:lnTo>
                  <a:lnTo>
                    <a:pt x="934" y="46"/>
                  </a:lnTo>
                  <a:lnTo>
                    <a:pt x="1007" y="73"/>
                  </a:lnTo>
                  <a:lnTo>
                    <a:pt x="1074" y="100"/>
                  </a:lnTo>
                  <a:lnTo>
                    <a:pt x="1141" y="139"/>
                  </a:lnTo>
                  <a:lnTo>
                    <a:pt x="1201" y="179"/>
                  </a:lnTo>
                  <a:lnTo>
                    <a:pt x="1201" y="179"/>
                  </a:lnTo>
                  <a:lnTo>
                    <a:pt x="1281" y="246"/>
                  </a:lnTo>
                  <a:lnTo>
                    <a:pt x="1354" y="325"/>
                  </a:lnTo>
                  <a:lnTo>
                    <a:pt x="1421" y="411"/>
                  </a:lnTo>
                  <a:lnTo>
                    <a:pt x="1474" y="504"/>
                  </a:lnTo>
                  <a:lnTo>
                    <a:pt x="1514" y="604"/>
                  </a:lnTo>
                  <a:lnTo>
                    <a:pt x="1548" y="710"/>
                  </a:lnTo>
                  <a:lnTo>
                    <a:pt x="1568" y="816"/>
                  </a:lnTo>
                  <a:lnTo>
                    <a:pt x="1574" y="936"/>
                  </a:lnTo>
                  <a:lnTo>
                    <a:pt x="1574" y="936"/>
                  </a:lnTo>
                  <a:lnTo>
                    <a:pt x="1568" y="1048"/>
                  </a:lnTo>
                  <a:lnTo>
                    <a:pt x="1548" y="1155"/>
                  </a:lnTo>
                  <a:lnTo>
                    <a:pt x="1514" y="1261"/>
                  </a:lnTo>
                  <a:lnTo>
                    <a:pt x="1474" y="1360"/>
                  </a:lnTo>
                  <a:lnTo>
                    <a:pt x="1421" y="1453"/>
                  </a:lnTo>
                  <a:lnTo>
                    <a:pt x="1361" y="1539"/>
                  </a:lnTo>
                  <a:lnTo>
                    <a:pt x="1287" y="1619"/>
                  </a:lnTo>
                  <a:lnTo>
                    <a:pt x="1201" y="1685"/>
                  </a:lnTo>
                  <a:lnTo>
                    <a:pt x="1201" y="1685"/>
                  </a:lnTo>
                  <a:lnTo>
                    <a:pt x="1141" y="1725"/>
                  </a:lnTo>
                  <a:lnTo>
                    <a:pt x="1081" y="1765"/>
                  </a:lnTo>
                  <a:lnTo>
                    <a:pt x="1007" y="1791"/>
                  </a:lnTo>
                  <a:lnTo>
                    <a:pt x="934" y="1818"/>
                  </a:lnTo>
                  <a:lnTo>
                    <a:pt x="854" y="1838"/>
                  </a:lnTo>
                  <a:lnTo>
                    <a:pt x="760" y="1851"/>
                  </a:lnTo>
                  <a:lnTo>
                    <a:pt x="667" y="1858"/>
                  </a:lnTo>
                  <a:lnTo>
                    <a:pt x="560" y="1864"/>
                  </a:lnTo>
                  <a:lnTo>
                    <a:pt x="0" y="1864"/>
                  </a:lnTo>
                  <a:close/>
                  <a:moveTo>
                    <a:pt x="1081" y="411"/>
                  </a:moveTo>
                  <a:lnTo>
                    <a:pt x="1081" y="411"/>
                  </a:lnTo>
                  <a:lnTo>
                    <a:pt x="1034" y="378"/>
                  </a:lnTo>
                  <a:lnTo>
                    <a:pt x="980" y="345"/>
                  </a:lnTo>
                  <a:lnTo>
                    <a:pt x="927" y="319"/>
                  </a:lnTo>
                  <a:lnTo>
                    <a:pt x="867" y="292"/>
                  </a:lnTo>
                  <a:lnTo>
                    <a:pt x="800" y="279"/>
                  </a:lnTo>
                  <a:lnTo>
                    <a:pt x="720" y="265"/>
                  </a:lnTo>
                  <a:lnTo>
                    <a:pt x="640" y="259"/>
                  </a:lnTo>
                  <a:lnTo>
                    <a:pt x="547" y="252"/>
                  </a:lnTo>
                  <a:lnTo>
                    <a:pt x="266" y="252"/>
                  </a:lnTo>
                  <a:lnTo>
                    <a:pt x="266" y="1612"/>
                  </a:lnTo>
                  <a:lnTo>
                    <a:pt x="547" y="1612"/>
                  </a:lnTo>
                  <a:lnTo>
                    <a:pt x="547" y="1612"/>
                  </a:lnTo>
                  <a:lnTo>
                    <a:pt x="640" y="1606"/>
                  </a:lnTo>
                  <a:lnTo>
                    <a:pt x="720" y="1599"/>
                  </a:lnTo>
                  <a:lnTo>
                    <a:pt x="800" y="1586"/>
                  </a:lnTo>
                  <a:lnTo>
                    <a:pt x="867" y="1573"/>
                  </a:lnTo>
                  <a:lnTo>
                    <a:pt x="927" y="1546"/>
                  </a:lnTo>
                  <a:lnTo>
                    <a:pt x="980" y="1519"/>
                  </a:lnTo>
                  <a:lnTo>
                    <a:pt x="1034" y="1493"/>
                  </a:lnTo>
                  <a:lnTo>
                    <a:pt x="1081" y="1453"/>
                  </a:lnTo>
                  <a:lnTo>
                    <a:pt x="1081" y="1453"/>
                  </a:lnTo>
                  <a:lnTo>
                    <a:pt x="1127" y="1407"/>
                  </a:lnTo>
                  <a:lnTo>
                    <a:pt x="1174" y="1347"/>
                  </a:lnTo>
                  <a:lnTo>
                    <a:pt x="1214" y="1287"/>
                  </a:lnTo>
                  <a:lnTo>
                    <a:pt x="1247" y="1221"/>
                  </a:lnTo>
                  <a:lnTo>
                    <a:pt x="1274" y="1155"/>
                  </a:lnTo>
                  <a:lnTo>
                    <a:pt x="1294" y="1082"/>
                  </a:lnTo>
                  <a:lnTo>
                    <a:pt x="1301" y="1009"/>
                  </a:lnTo>
                  <a:lnTo>
                    <a:pt x="1307" y="936"/>
                  </a:lnTo>
                  <a:lnTo>
                    <a:pt x="1307" y="936"/>
                  </a:lnTo>
                  <a:lnTo>
                    <a:pt x="1301" y="856"/>
                  </a:lnTo>
                  <a:lnTo>
                    <a:pt x="1294" y="783"/>
                  </a:lnTo>
                  <a:lnTo>
                    <a:pt x="1274" y="710"/>
                  </a:lnTo>
                  <a:lnTo>
                    <a:pt x="1247" y="644"/>
                  </a:lnTo>
                  <a:lnTo>
                    <a:pt x="1214" y="577"/>
                  </a:lnTo>
                  <a:lnTo>
                    <a:pt x="1174" y="518"/>
                  </a:lnTo>
                  <a:lnTo>
                    <a:pt x="1127" y="458"/>
                  </a:lnTo>
                  <a:lnTo>
                    <a:pt x="1081" y="411"/>
                  </a:lnTo>
                  <a:lnTo>
                    <a:pt x="1081" y="411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2" name="Freeform 32"/>
            <p:cNvSpPr>
              <a:spLocks noEditPoints="1"/>
            </p:cNvSpPr>
            <p:nvPr/>
          </p:nvSpPr>
          <p:spPr bwMode="auto">
            <a:xfrm>
              <a:off x="21531263" y="1890713"/>
              <a:ext cx="2965450" cy="3033713"/>
            </a:xfrm>
            <a:custGeom>
              <a:avLst/>
              <a:gdLst>
                <a:gd name="T0" fmla="*/ 1027 w 1868"/>
                <a:gd name="T1" fmla="*/ 7 h 1911"/>
                <a:gd name="T2" fmla="*/ 1301 w 1868"/>
                <a:gd name="T3" fmla="*/ 73 h 1911"/>
                <a:gd name="T4" fmla="*/ 1534 w 1868"/>
                <a:gd name="T5" fmla="*/ 212 h 1911"/>
                <a:gd name="T6" fmla="*/ 1708 w 1868"/>
                <a:gd name="T7" fmla="*/ 418 h 1911"/>
                <a:gd name="T8" fmla="*/ 1828 w 1868"/>
                <a:gd name="T9" fmla="*/ 664 h 1911"/>
                <a:gd name="T10" fmla="*/ 1868 w 1868"/>
                <a:gd name="T11" fmla="*/ 956 h 1911"/>
                <a:gd name="T12" fmla="*/ 1848 w 1868"/>
                <a:gd name="T13" fmla="*/ 1155 h 1911"/>
                <a:gd name="T14" fmla="*/ 1755 w 1868"/>
                <a:gd name="T15" fmla="*/ 1413 h 1911"/>
                <a:gd name="T16" fmla="*/ 1594 w 1868"/>
                <a:gd name="T17" fmla="*/ 1632 h 1911"/>
                <a:gd name="T18" fmla="*/ 1381 w 1868"/>
                <a:gd name="T19" fmla="*/ 1798 h 1911"/>
                <a:gd name="T20" fmla="*/ 1127 w 1868"/>
                <a:gd name="T21" fmla="*/ 1891 h 1911"/>
                <a:gd name="T22" fmla="*/ 934 w 1868"/>
                <a:gd name="T23" fmla="*/ 1911 h 1911"/>
                <a:gd name="T24" fmla="*/ 647 w 1868"/>
                <a:gd name="T25" fmla="*/ 1871 h 1911"/>
                <a:gd name="T26" fmla="*/ 407 w 1868"/>
                <a:gd name="T27" fmla="*/ 1752 h 1911"/>
                <a:gd name="T28" fmla="*/ 207 w 1868"/>
                <a:gd name="T29" fmla="*/ 1566 h 1911"/>
                <a:gd name="T30" fmla="*/ 73 w 1868"/>
                <a:gd name="T31" fmla="*/ 1334 h 1911"/>
                <a:gd name="T32" fmla="*/ 6 w 1868"/>
                <a:gd name="T33" fmla="*/ 1055 h 1911"/>
                <a:gd name="T34" fmla="*/ 6 w 1868"/>
                <a:gd name="T35" fmla="*/ 856 h 1911"/>
                <a:gd name="T36" fmla="*/ 73 w 1868"/>
                <a:gd name="T37" fmla="*/ 577 h 1911"/>
                <a:gd name="T38" fmla="*/ 207 w 1868"/>
                <a:gd name="T39" fmla="*/ 345 h 1911"/>
                <a:gd name="T40" fmla="*/ 407 w 1868"/>
                <a:gd name="T41" fmla="*/ 159 h 1911"/>
                <a:gd name="T42" fmla="*/ 647 w 1868"/>
                <a:gd name="T43" fmla="*/ 40 h 1911"/>
                <a:gd name="T44" fmla="*/ 934 w 1868"/>
                <a:gd name="T45" fmla="*/ 0 h 1911"/>
                <a:gd name="T46" fmla="*/ 934 w 1868"/>
                <a:gd name="T47" fmla="*/ 1659 h 1911"/>
                <a:gd name="T48" fmla="*/ 1134 w 1868"/>
                <a:gd name="T49" fmla="*/ 1626 h 1911"/>
                <a:gd name="T50" fmla="*/ 1314 w 1868"/>
                <a:gd name="T51" fmla="*/ 1539 h 1911"/>
                <a:gd name="T52" fmla="*/ 1454 w 1868"/>
                <a:gd name="T53" fmla="*/ 1407 h 1911"/>
                <a:gd name="T54" fmla="*/ 1548 w 1868"/>
                <a:gd name="T55" fmla="*/ 1234 h 1911"/>
                <a:gd name="T56" fmla="*/ 1594 w 1868"/>
                <a:gd name="T57" fmla="*/ 1029 h 1911"/>
                <a:gd name="T58" fmla="*/ 1594 w 1868"/>
                <a:gd name="T59" fmla="*/ 883 h 1911"/>
                <a:gd name="T60" fmla="*/ 1548 w 1868"/>
                <a:gd name="T61" fmla="*/ 677 h 1911"/>
                <a:gd name="T62" fmla="*/ 1454 w 1868"/>
                <a:gd name="T63" fmla="*/ 504 h 1911"/>
                <a:gd name="T64" fmla="*/ 1314 w 1868"/>
                <a:gd name="T65" fmla="*/ 372 h 1911"/>
                <a:gd name="T66" fmla="*/ 1134 w 1868"/>
                <a:gd name="T67" fmla="*/ 285 h 1911"/>
                <a:gd name="T68" fmla="*/ 934 w 1868"/>
                <a:gd name="T69" fmla="*/ 252 h 1911"/>
                <a:gd name="T70" fmla="*/ 794 w 1868"/>
                <a:gd name="T71" fmla="*/ 266 h 1911"/>
                <a:gd name="T72" fmla="*/ 607 w 1868"/>
                <a:gd name="T73" fmla="*/ 332 h 1911"/>
                <a:gd name="T74" fmla="*/ 453 w 1868"/>
                <a:gd name="T75" fmla="*/ 451 h 1911"/>
                <a:gd name="T76" fmla="*/ 340 w 1868"/>
                <a:gd name="T77" fmla="*/ 617 h 1911"/>
                <a:gd name="T78" fmla="*/ 280 w 1868"/>
                <a:gd name="T79" fmla="*/ 810 h 1911"/>
                <a:gd name="T80" fmla="*/ 267 w 1868"/>
                <a:gd name="T81" fmla="*/ 956 h 1911"/>
                <a:gd name="T82" fmla="*/ 293 w 1868"/>
                <a:gd name="T83" fmla="*/ 1168 h 1911"/>
                <a:gd name="T84" fmla="*/ 373 w 1868"/>
                <a:gd name="T85" fmla="*/ 1354 h 1911"/>
                <a:gd name="T86" fmla="*/ 500 w 1868"/>
                <a:gd name="T87" fmla="*/ 1500 h 1911"/>
                <a:gd name="T88" fmla="*/ 667 w 1868"/>
                <a:gd name="T89" fmla="*/ 1606 h 1911"/>
                <a:gd name="T90" fmla="*/ 860 w 1868"/>
                <a:gd name="T91" fmla="*/ 1652 h 1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68" h="1911">
                  <a:moveTo>
                    <a:pt x="934" y="0"/>
                  </a:moveTo>
                  <a:lnTo>
                    <a:pt x="934" y="0"/>
                  </a:lnTo>
                  <a:lnTo>
                    <a:pt x="1027" y="7"/>
                  </a:lnTo>
                  <a:lnTo>
                    <a:pt x="1127" y="20"/>
                  </a:lnTo>
                  <a:lnTo>
                    <a:pt x="1214" y="40"/>
                  </a:lnTo>
                  <a:lnTo>
                    <a:pt x="1301" y="73"/>
                  </a:lnTo>
                  <a:lnTo>
                    <a:pt x="1381" y="113"/>
                  </a:lnTo>
                  <a:lnTo>
                    <a:pt x="1461" y="159"/>
                  </a:lnTo>
                  <a:lnTo>
                    <a:pt x="1534" y="212"/>
                  </a:lnTo>
                  <a:lnTo>
                    <a:pt x="1594" y="272"/>
                  </a:lnTo>
                  <a:lnTo>
                    <a:pt x="1655" y="345"/>
                  </a:lnTo>
                  <a:lnTo>
                    <a:pt x="1708" y="418"/>
                  </a:lnTo>
                  <a:lnTo>
                    <a:pt x="1755" y="491"/>
                  </a:lnTo>
                  <a:lnTo>
                    <a:pt x="1795" y="577"/>
                  </a:lnTo>
                  <a:lnTo>
                    <a:pt x="1828" y="664"/>
                  </a:lnTo>
                  <a:lnTo>
                    <a:pt x="1848" y="757"/>
                  </a:lnTo>
                  <a:lnTo>
                    <a:pt x="1861" y="856"/>
                  </a:lnTo>
                  <a:lnTo>
                    <a:pt x="1868" y="956"/>
                  </a:lnTo>
                  <a:lnTo>
                    <a:pt x="1868" y="956"/>
                  </a:lnTo>
                  <a:lnTo>
                    <a:pt x="1861" y="1055"/>
                  </a:lnTo>
                  <a:lnTo>
                    <a:pt x="1848" y="1155"/>
                  </a:lnTo>
                  <a:lnTo>
                    <a:pt x="1828" y="1241"/>
                  </a:lnTo>
                  <a:lnTo>
                    <a:pt x="1795" y="1334"/>
                  </a:lnTo>
                  <a:lnTo>
                    <a:pt x="1755" y="1413"/>
                  </a:lnTo>
                  <a:lnTo>
                    <a:pt x="1708" y="1493"/>
                  </a:lnTo>
                  <a:lnTo>
                    <a:pt x="1655" y="1566"/>
                  </a:lnTo>
                  <a:lnTo>
                    <a:pt x="1594" y="1632"/>
                  </a:lnTo>
                  <a:lnTo>
                    <a:pt x="1534" y="1699"/>
                  </a:lnTo>
                  <a:lnTo>
                    <a:pt x="1461" y="1752"/>
                  </a:lnTo>
                  <a:lnTo>
                    <a:pt x="1381" y="1798"/>
                  </a:lnTo>
                  <a:lnTo>
                    <a:pt x="1301" y="1838"/>
                  </a:lnTo>
                  <a:lnTo>
                    <a:pt x="1214" y="1871"/>
                  </a:lnTo>
                  <a:lnTo>
                    <a:pt x="1127" y="1891"/>
                  </a:lnTo>
                  <a:lnTo>
                    <a:pt x="1027" y="1904"/>
                  </a:lnTo>
                  <a:lnTo>
                    <a:pt x="934" y="1911"/>
                  </a:lnTo>
                  <a:lnTo>
                    <a:pt x="934" y="1911"/>
                  </a:lnTo>
                  <a:lnTo>
                    <a:pt x="834" y="1904"/>
                  </a:lnTo>
                  <a:lnTo>
                    <a:pt x="740" y="1891"/>
                  </a:lnTo>
                  <a:lnTo>
                    <a:pt x="647" y="1871"/>
                  </a:lnTo>
                  <a:lnTo>
                    <a:pt x="567" y="1838"/>
                  </a:lnTo>
                  <a:lnTo>
                    <a:pt x="480" y="1798"/>
                  </a:lnTo>
                  <a:lnTo>
                    <a:pt x="407" y="1752"/>
                  </a:lnTo>
                  <a:lnTo>
                    <a:pt x="333" y="1699"/>
                  </a:lnTo>
                  <a:lnTo>
                    <a:pt x="267" y="1632"/>
                  </a:lnTo>
                  <a:lnTo>
                    <a:pt x="207" y="1566"/>
                  </a:lnTo>
                  <a:lnTo>
                    <a:pt x="153" y="1493"/>
                  </a:lnTo>
                  <a:lnTo>
                    <a:pt x="106" y="1413"/>
                  </a:lnTo>
                  <a:lnTo>
                    <a:pt x="73" y="1334"/>
                  </a:lnTo>
                  <a:lnTo>
                    <a:pt x="40" y="1241"/>
                  </a:lnTo>
                  <a:lnTo>
                    <a:pt x="20" y="1155"/>
                  </a:lnTo>
                  <a:lnTo>
                    <a:pt x="6" y="1055"/>
                  </a:lnTo>
                  <a:lnTo>
                    <a:pt x="0" y="956"/>
                  </a:lnTo>
                  <a:lnTo>
                    <a:pt x="0" y="956"/>
                  </a:lnTo>
                  <a:lnTo>
                    <a:pt x="6" y="856"/>
                  </a:lnTo>
                  <a:lnTo>
                    <a:pt x="20" y="757"/>
                  </a:lnTo>
                  <a:lnTo>
                    <a:pt x="40" y="664"/>
                  </a:lnTo>
                  <a:lnTo>
                    <a:pt x="73" y="577"/>
                  </a:lnTo>
                  <a:lnTo>
                    <a:pt x="106" y="491"/>
                  </a:lnTo>
                  <a:lnTo>
                    <a:pt x="153" y="418"/>
                  </a:lnTo>
                  <a:lnTo>
                    <a:pt x="207" y="345"/>
                  </a:lnTo>
                  <a:lnTo>
                    <a:pt x="267" y="272"/>
                  </a:lnTo>
                  <a:lnTo>
                    <a:pt x="333" y="212"/>
                  </a:lnTo>
                  <a:lnTo>
                    <a:pt x="407" y="159"/>
                  </a:lnTo>
                  <a:lnTo>
                    <a:pt x="480" y="113"/>
                  </a:lnTo>
                  <a:lnTo>
                    <a:pt x="567" y="73"/>
                  </a:lnTo>
                  <a:lnTo>
                    <a:pt x="647" y="40"/>
                  </a:lnTo>
                  <a:lnTo>
                    <a:pt x="740" y="20"/>
                  </a:lnTo>
                  <a:lnTo>
                    <a:pt x="834" y="7"/>
                  </a:lnTo>
                  <a:lnTo>
                    <a:pt x="934" y="0"/>
                  </a:lnTo>
                  <a:lnTo>
                    <a:pt x="934" y="0"/>
                  </a:lnTo>
                  <a:close/>
                  <a:moveTo>
                    <a:pt x="934" y="1659"/>
                  </a:moveTo>
                  <a:lnTo>
                    <a:pt x="934" y="1659"/>
                  </a:lnTo>
                  <a:lnTo>
                    <a:pt x="1001" y="1652"/>
                  </a:lnTo>
                  <a:lnTo>
                    <a:pt x="1067" y="1646"/>
                  </a:lnTo>
                  <a:lnTo>
                    <a:pt x="1134" y="1626"/>
                  </a:lnTo>
                  <a:lnTo>
                    <a:pt x="1201" y="1606"/>
                  </a:lnTo>
                  <a:lnTo>
                    <a:pt x="1254" y="1579"/>
                  </a:lnTo>
                  <a:lnTo>
                    <a:pt x="1314" y="1539"/>
                  </a:lnTo>
                  <a:lnTo>
                    <a:pt x="1361" y="1500"/>
                  </a:lnTo>
                  <a:lnTo>
                    <a:pt x="1408" y="1460"/>
                  </a:lnTo>
                  <a:lnTo>
                    <a:pt x="1454" y="1407"/>
                  </a:lnTo>
                  <a:lnTo>
                    <a:pt x="1488" y="1354"/>
                  </a:lnTo>
                  <a:lnTo>
                    <a:pt x="1521" y="1294"/>
                  </a:lnTo>
                  <a:lnTo>
                    <a:pt x="1548" y="1234"/>
                  </a:lnTo>
                  <a:lnTo>
                    <a:pt x="1568" y="1168"/>
                  </a:lnTo>
                  <a:lnTo>
                    <a:pt x="1588" y="1102"/>
                  </a:lnTo>
                  <a:lnTo>
                    <a:pt x="1594" y="1029"/>
                  </a:lnTo>
                  <a:lnTo>
                    <a:pt x="1601" y="956"/>
                  </a:lnTo>
                  <a:lnTo>
                    <a:pt x="1601" y="956"/>
                  </a:lnTo>
                  <a:lnTo>
                    <a:pt x="1594" y="883"/>
                  </a:lnTo>
                  <a:lnTo>
                    <a:pt x="1588" y="810"/>
                  </a:lnTo>
                  <a:lnTo>
                    <a:pt x="1568" y="743"/>
                  </a:lnTo>
                  <a:lnTo>
                    <a:pt x="1548" y="677"/>
                  </a:lnTo>
                  <a:lnTo>
                    <a:pt x="1521" y="617"/>
                  </a:lnTo>
                  <a:lnTo>
                    <a:pt x="1488" y="557"/>
                  </a:lnTo>
                  <a:lnTo>
                    <a:pt x="1454" y="504"/>
                  </a:lnTo>
                  <a:lnTo>
                    <a:pt x="1408" y="451"/>
                  </a:lnTo>
                  <a:lnTo>
                    <a:pt x="1361" y="412"/>
                  </a:lnTo>
                  <a:lnTo>
                    <a:pt x="1314" y="372"/>
                  </a:lnTo>
                  <a:lnTo>
                    <a:pt x="1254" y="332"/>
                  </a:lnTo>
                  <a:lnTo>
                    <a:pt x="1201" y="305"/>
                  </a:lnTo>
                  <a:lnTo>
                    <a:pt x="1134" y="285"/>
                  </a:lnTo>
                  <a:lnTo>
                    <a:pt x="1067" y="266"/>
                  </a:lnTo>
                  <a:lnTo>
                    <a:pt x="1001" y="259"/>
                  </a:lnTo>
                  <a:lnTo>
                    <a:pt x="934" y="252"/>
                  </a:lnTo>
                  <a:lnTo>
                    <a:pt x="934" y="252"/>
                  </a:lnTo>
                  <a:lnTo>
                    <a:pt x="860" y="259"/>
                  </a:lnTo>
                  <a:lnTo>
                    <a:pt x="794" y="266"/>
                  </a:lnTo>
                  <a:lnTo>
                    <a:pt x="727" y="285"/>
                  </a:lnTo>
                  <a:lnTo>
                    <a:pt x="667" y="305"/>
                  </a:lnTo>
                  <a:lnTo>
                    <a:pt x="607" y="332"/>
                  </a:lnTo>
                  <a:lnTo>
                    <a:pt x="554" y="372"/>
                  </a:lnTo>
                  <a:lnTo>
                    <a:pt x="500" y="412"/>
                  </a:lnTo>
                  <a:lnTo>
                    <a:pt x="453" y="451"/>
                  </a:lnTo>
                  <a:lnTo>
                    <a:pt x="413" y="504"/>
                  </a:lnTo>
                  <a:lnTo>
                    <a:pt x="373" y="557"/>
                  </a:lnTo>
                  <a:lnTo>
                    <a:pt x="340" y="617"/>
                  </a:lnTo>
                  <a:lnTo>
                    <a:pt x="313" y="677"/>
                  </a:lnTo>
                  <a:lnTo>
                    <a:pt x="293" y="743"/>
                  </a:lnTo>
                  <a:lnTo>
                    <a:pt x="280" y="810"/>
                  </a:lnTo>
                  <a:lnTo>
                    <a:pt x="267" y="883"/>
                  </a:lnTo>
                  <a:lnTo>
                    <a:pt x="267" y="956"/>
                  </a:lnTo>
                  <a:lnTo>
                    <a:pt x="267" y="956"/>
                  </a:lnTo>
                  <a:lnTo>
                    <a:pt x="267" y="1029"/>
                  </a:lnTo>
                  <a:lnTo>
                    <a:pt x="280" y="1102"/>
                  </a:lnTo>
                  <a:lnTo>
                    <a:pt x="293" y="1168"/>
                  </a:lnTo>
                  <a:lnTo>
                    <a:pt x="313" y="1234"/>
                  </a:lnTo>
                  <a:lnTo>
                    <a:pt x="340" y="1294"/>
                  </a:lnTo>
                  <a:lnTo>
                    <a:pt x="373" y="1354"/>
                  </a:lnTo>
                  <a:lnTo>
                    <a:pt x="413" y="1407"/>
                  </a:lnTo>
                  <a:lnTo>
                    <a:pt x="453" y="1460"/>
                  </a:lnTo>
                  <a:lnTo>
                    <a:pt x="500" y="1500"/>
                  </a:lnTo>
                  <a:lnTo>
                    <a:pt x="554" y="1539"/>
                  </a:lnTo>
                  <a:lnTo>
                    <a:pt x="607" y="1579"/>
                  </a:lnTo>
                  <a:lnTo>
                    <a:pt x="667" y="1606"/>
                  </a:lnTo>
                  <a:lnTo>
                    <a:pt x="727" y="1626"/>
                  </a:lnTo>
                  <a:lnTo>
                    <a:pt x="794" y="1646"/>
                  </a:lnTo>
                  <a:lnTo>
                    <a:pt x="860" y="1652"/>
                  </a:lnTo>
                  <a:lnTo>
                    <a:pt x="934" y="1659"/>
                  </a:lnTo>
                  <a:lnTo>
                    <a:pt x="934" y="1659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3" name="Freeform 33"/>
            <p:cNvSpPr>
              <a:spLocks/>
            </p:cNvSpPr>
            <p:nvPr/>
          </p:nvSpPr>
          <p:spPr bwMode="auto">
            <a:xfrm>
              <a:off x="29041725" y="1922463"/>
              <a:ext cx="2509838" cy="2959100"/>
            </a:xfrm>
            <a:custGeom>
              <a:avLst/>
              <a:gdLst>
                <a:gd name="T0" fmla="*/ 273 w 1581"/>
                <a:gd name="T1" fmla="*/ 498 h 1864"/>
                <a:gd name="T2" fmla="*/ 273 w 1581"/>
                <a:gd name="T3" fmla="*/ 1864 h 1864"/>
                <a:gd name="T4" fmla="*/ 0 w 1581"/>
                <a:gd name="T5" fmla="*/ 1864 h 1864"/>
                <a:gd name="T6" fmla="*/ 0 w 1581"/>
                <a:gd name="T7" fmla="*/ 0 h 1864"/>
                <a:gd name="T8" fmla="*/ 193 w 1581"/>
                <a:gd name="T9" fmla="*/ 0 h 1864"/>
                <a:gd name="T10" fmla="*/ 1314 w 1581"/>
                <a:gd name="T11" fmla="*/ 1367 h 1864"/>
                <a:gd name="T12" fmla="*/ 1314 w 1581"/>
                <a:gd name="T13" fmla="*/ 0 h 1864"/>
                <a:gd name="T14" fmla="*/ 1581 w 1581"/>
                <a:gd name="T15" fmla="*/ 0 h 1864"/>
                <a:gd name="T16" fmla="*/ 1581 w 1581"/>
                <a:gd name="T17" fmla="*/ 1864 h 1864"/>
                <a:gd name="T18" fmla="*/ 1394 w 1581"/>
                <a:gd name="T19" fmla="*/ 1864 h 1864"/>
                <a:gd name="T20" fmla="*/ 273 w 1581"/>
                <a:gd name="T21" fmla="*/ 49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81" h="1864">
                  <a:moveTo>
                    <a:pt x="273" y="498"/>
                  </a:moveTo>
                  <a:lnTo>
                    <a:pt x="273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193" y="0"/>
                  </a:lnTo>
                  <a:lnTo>
                    <a:pt x="1314" y="1367"/>
                  </a:lnTo>
                  <a:lnTo>
                    <a:pt x="1314" y="0"/>
                  </a:lnTo>
                  <a:lnTo>
                    <a:pt x="1581" y="0"/>
                  </a:lnTo>
                  <a:lnTo>
                    <a:pt x="1581" y="1864"/>
                  </a:lnTo>
                  <a:lnTo>
                    <a:pt x="1394" y="1864"/>
                  </a:lnTo>
                  <a:lnTo>
                    <a:pt x="273" y="498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5" name="Rectangle 34"/>
            <p:cNvSpPr>
              <a:spLocks noChangeArrowheads="1"/>
            </p:cNvSpPr>
            <p:nvPr/>
          </p:nvSpPr>
          <p:spPr bwMode="auto">
            <a:xfrm>
              <a:off x="1901825" y="2901950"/>
              <a:ext cx="423863" cy="1979613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6" name="Rectangle 35"/>
            <p:cNvSpPr>
              <a:spLocks noChangeArrowheads="1"/>
            </p:cNvSpPr>
            <p:nvPr/>
          </p:nvSpPr>
          <p:spPr bwMode="auto">
            <a:xfrm>
              <a:off x="2962275" y="1922463"/>
              <a:ext cx="423863" cy="2959100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4021137" y="942975"/>
              <a:ext cx="423863" cy="3938588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8" name="Freeform 37"/>
            <p:cNvSpPr>
              <a:spLocks/>
            </p:cNvSpPr>
            <p:nvPr/>
          </p:nvSpPr>
          <p:spPr bwMode="auto">
            <a:xfrm>
              <a:off x="4773612" y="1922463"/>
              <a:ext cx="4310063" cy="2959100"/>
            </a:xfrm>
            <a:custGeom>
              <a:avLst/>
              <a:gdLst>
                <a:gd name="T0" fmla="*/ 887 w 2715"/>
                <a:gd name="T1" fmla="*/ 1864 h 1864"/>
                <a:gd name="T2" fmla="*/ 720 w 2715"/>
                <a:gd name="T3" fmla="*/ 1864 h 1864"/>
                <a:gd name="T4" fmla="*/ 0 w 2715"/>
                <a:gd name="T5" fmla="*/ 0 h 1864"/>
                <a:gd name="T6" fmla="*/ 287 w 2715"/>
                <a:gd name="T7" fmla="*/ 0 h 1864"/>
                <a:gd name="T8" fmla="*/ 807 w 2715"/>
                <a:gd name="T9" fmla="*/ 1347 h 1864"/>
                <a:gd name="T10" fmla="*/ 1261 w 2715"/>
                <a:gd name="T11" fmla="*/ 0 h 1864"/>
                <a:gd name="T12" fmla="*/ 1454 w 2715"/>
                <a:gd name="T13" fmla="*/ 0 h 1864"/>
                <a:gd name="T14" fmla="*/ 1908 w 2715"/>
                <a:gd name="T15" fmla="*/ 1347 h 1864"/>
                <a:gd name="T16" fmla="*/ 2429 w 2715"/>
                <a:gd name="T17" fmla="*/ 0 h 1864"/>
                <a:gd name="T18" fmla="*/ 2715 w 2715"/>
                <a:gd name="T19" fmla="*/ 0 h 1864"/>
                <a:gd name="T20" fmla="*/ 1995 w 2715"/>
                <a:gd name="T21" fmla="*/ 1864 h 1864"/>
                <a:gd name="T22" fmla="*/ 1828 w 2715"/>
                <a:gd name="T23" fmla="*/ 1864 h 1864"/>
                <a:gd name="T24" fmla="*/ 1361 w 2715"/>
                <a:gd name="T25" fmla="*/ 484 h 1864"/>
                <a:gd name="T26" fmla="*/ 887 w 2715"/>
                <a:gd name="T27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15" h="1864">
                  <a:moveTo>
                    <a:pt x="887" y="1864"/>
                  </a:moveTo>
                  <a:lnTo>
                    <a:pt x="720" y="1864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807" y="1347"/>
                  </a:lnTo>
                  <a:lnTo>
                    <a:pt x="1261" y="0"/>
                  </a:lnTo>
                  <a:lnTo>
                    <a:pt x="1454" y="0"/>
                  </a:lnTo>
                  <a:lnTo>
                    <a:pt x="1908" y="1347"/>
                  </a:lnTo>
                  <a:lnTo>
                    <a:pt x="2429" y="0"/>
                  </a:lnTo>
                  <a:lnTo>
                    <a:pt x="2715" y="0"/>
                  </a:lnTo>
                  <a:lnTo>
                    <a:pt x="1995" y="1864"/>
                  </a:lnTo>
                  <a:lnTo>
                    <a:pt x="1828" y="1864"/>
                  </a:lnTo>
                  <a:lnTo>
                    <a:pt x="1361" y="484"/>
                  </a:lnTo>
                  <a:lnTo>
                    <a:pt x="887" y="1864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9" name="Freeform 38"/>
            <p:cNvSpPr>
              <a:spLocks/>
            </p:cNvSpPr>
            <p:nvPr/>
          </p:nvSpPr>
          <p:spPr bwMode="auto">
            <a:xfrm>
              <a:off x="24433213" y="1922463"/>
              <a:ext cx="4300538" cy="2959100"/>
            </a:xfrm>
            <a:custGeom>
              <a:avLst/>
              <a:gdLst>
                <a:gd name="T0" fmla="*/ 887 w 2709"/>
                <a:gd name="T1" fmla="*/ 1864 h 1864"/>
                <a:gd name="T2" fmla="*/ 714 w 2709"/>
                <a:gd name="T3" fmla="*/ 1864 h 1864"/>
                <a:gd name="T4" fmla="*/ 0 w 2709"/>
                <a:gd name="T5" fmla="*/ 0 h 1864"/>
                <a:gd name="T6" fmla="*/ 287 w 2709"/>
                <a:gd name="T7" fmla="*/ 0 h 1864"/>
                <a:gd name="T8" fmla="*/ 801 w 2709"/>
                <a:gd name="T9" fmla="*/ 1347 h 1864"/>
                <a:gd name="T10" fmla="*/ 1261 w 2709"/>
                <a:gd name="T11" fmla="*/ 0 h 1864"/>
                <a:gd name="T12" fmla="*/ 1448 w 2709"/>
                <a:gd name="T13" fmla="*/ 0 h 1864"/>
                <a:gd name="T14" fmla="*/ 1908 w 2709"/>
                <a:gd name="T15" fmla="*/ 1347 h 1864"/>
                <a:gd name="T16" fmla="*/ 2422 w 2709"/>
                <a:gd name="T17" fmla="*/ 0 h 1864"/>
                <a:gd name="T18" fmla="*/ 2709 w 2709"/>
                <a:gd name="T19" fmla="*/ 0 h 1864"/>
                <a:gd name="T20" fmla="*/ 1995 w 2709"/>
                <a:gd name="T21" fmla="*/ 1864 h 1864"/>
                <a:gd name="T22" fmla="*/ 1822 w 2709"/>
                <a:gd name="T23" fmla="*/ 1864 h 1864"/>
                <a:gd name="T24" fmla="*/ 1355 w 2709"/>
                <a:gd name="T25" fmla="*/ 484 h 1864"/>
                <a:gd name="T26" fmla="*/ 887 w 2709"/>
                <a:gd name="T27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9" h="1864">
                  <a:moveTo>
                    <a:pt x="887" y="1864"/>
                  </a:moveTo>
                  <a:lnTo>
                    <a:pt x="714" y="1864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801" y="1347"/>
                  </a:lnTo>
                  <a:lnTo>
                    <a:pt x="1261" y="0"/>
                  </a:lnTo>
                  <a:lnTo>
                    <a:pt x="1448" y="0"/>
                  </a:lnTo>
                  <a:lnTo>
                    <a:pt x="1908" y="1347"/>
                  </a:lnTo>
                  <a:lnTo>
                    <a:pt x="2422" y="0"/>
                  </a:lnTo>
                  <a:lnTo>
                    <a:pt x="2709" y="0"/>
                  </a:lnTo>
                  <a:lnTo>
                    <a:pt x="1995" y="1864"/>
                  </a:lnTo>
                  <a:lnTo>
                    <a:pt x="1822" y="1864"/>
                  </a:lnTo>
                  <a:lnTo>
                    <a:pt x="1355" y="484"/>
                  </a:lnTo>
                  <a:lnTo>
                    <a:pt x="887" y="1864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0" name="Freeform 39"/>
            <p:cNvSpPr>
              <a:spLocks noEditPoints="1"/>
            </p:cNvSpPr>
            <p:nvPr/>
          </p:nvSpPr>
          <p:spPr bwMode="auto">
            <a:xfrm>
              <a:off x="11563350" y="1922463"/>
              <a:ext cx="2244725" cy="2959100"/>
            </a:xfrm>
            <a:custGeom>
              <a:avLst/>
              <a:gdLst>
                <a:gd name="T0" fmla="*/ 634 w 1414"/>
                <a:gd name="T1" fmla="*/ 0 h 1864"/>
                <a:gd name="T2" fmla="*/ 774 w 1414"/>
                <a:gd name="T3" fmla="*/ 13 h 1864"/>
                <a:gd name="T4" fmla="*/ 887 w 1414"/>
                <a:gd name="T5" fmla="*/ 40 h 1864"/>
                <a:gd name="T6" fmla="*/ 981 w 1414"/>
                <a:gd name="T7" fmla="*/ 86 h 1864"/>
                <a:gd name="T8" fmla="*/ 1054 w 1414"/>
                <a:gd name="T9" fmla="*/ 153 h 1864"/>
                <a:gd name="T10" fmla="*/ 1087 w 1414"/>
                <a:gd name="T11" fmla="*/ 186 h 1864"/>
                <a:gd name="T12" fmla="*/ 1141 w 1414"/>
                <a:gd name="T13" fmla="*/ 272 h 1864"/>
                <a:gd name="T14" fmla="*/ 1181 w 1414"/>
                <a:gd name="T15" fmla="*/ 358 h 1864"/>
                <a:gd name="T16" fmla="*/ 1201 w 1414"/>
                <a:gd name="T17" fmla="*/ 464 h 1864"/>
                <a:gd name="T18" fmla="*/ 1201 w 1414"/>
                <a:gd name="T19" fmla="*/ 518 h 1864"/>
                <a:gd name="T20" fmla="*/ 1194 w 1414"/>
                <a:gd name="T21" fmla="*/ 610 h 1864"/>
                <a:gd name="T22" fmla="*/ 1168 w 1414"/>
                <a:gd name="T23" fmla="*/ 697 h 1864"/>
                <a:gd name="T24" fmla="*/ 1134 w 1414"/>
                <a:gd name="T25" fmla="*/ 776 h 1864"/>
                <a:gd name="T26" fmla="*/ 1081 w 1414"/>
                <a:gd name="T27" fmla="*/ 843 h 1864"/>
                <a:gd name="T28" fmla="*/ 941 w 1414"/>
                <a:gd name="T29" fmla="*/ 949 h 1864"/>
                <a:gd name="T30" fmla="*/ 767 w 1414"/>
                <a:gd name="T31" fmla="*/ 1009 h 1864"/>
                <a:gd name="T32" fmla="*/ 1094 w 1414"/>
                <a:gd name="T33" fmla="*/ 1864 h 1864"/>
                <a:gd name="T34" fmla="*/ 267 w 1414"/>
                <a:gd name="T35" fmla="*/ 1028 h 1864"/>
                <a:gd name="T36" fmla="*/ 0 w 1414"/>
                <a:gd name="T37" fmla="*/ 1864 h 1864"/>
                <a:gd name="T38" fmla="*/ 634 w 1414"/>
                <a:gd name="T39" fmla="*/ 0 h 1864"/>
                <a:gd name="T40" fmla="*/ 620 w 1414"/>
                <a:gd name="T41" fmla="*/ 770 h 1864"/>
                <a:gd name="T42" fmla="*/ 707 w 1414"/>
                <a:gd name="T43" fmla="*/ 770 h 1864"/>
                <a:gd name="T44" fmla="*/ 827 w 1414"/>
                <a:gd name="T45" fmla="*/ 723 h 1864"/>
                <a:gd name="T46" fmla="*/ 867 w 1414"/>
                <a:gd name="T47" fmla="*/ 690 h 1864"/>
                <a:gd name="T48" fmla="*/ 921 w 1414"/>
                <a:gd name="T49" fmla="*/ 610 h 1864"/>
                <a:gd name="T50" fmla="*/ 934 w 1414"/>
                <a:gd name="T51" fmla="*/ 511 h 1864"/>
                <a:gd name="T52" fmla="*/ 934 w 1414"/>
                <a:gd name="T53" fmla="*/ 458 h 1864"/>
                <a:gd name="T54" fmla="*/ 894 w 1414"/>
                <a:gd name="T55" fmla="*/ 372 h 1864"/>
                <a:gd name="T56" fmla="*/ 867 w 1414"/>
                <a:gd name="T57" fmla="*/ 338 h 1864"/>
                <a:gd name="T58" fmla="*/ 774 w 1414"/>
                <a:gd name="T59" fmla="*/ 279 h 1864"/>
                <a:gd name="T60" fmla="*/ 620 w 1414"/>
                <a:gd name="T61" fmla="*/ 252 h 1864"/>
                <a:gd name="T62" fmla="*/ 267 w 1414"/>
                <a:gd name="T63" fmla="*/ 77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4" h="1864">
                  <a:moveTo>
                    <a:pt x="634" y="0"/>
                  </a:moveTo>
                  <a:lnTo>
                    <a:pt x="634" y="0"/>
                  </a:lnTo>
                  <a:lnTo>
                    <a:pt x="707" y="7"/>
                  </a:lnTo>
                  <a:lnTo>
                    <a:pt x="774" y="13"/>
                  </a:lnTo>
                  <a:lnTo>
                    <a:pt x="827" y="27"/>
                  </a:lnTo>
                  <a:lnTo>
                    <a:pt x="887" y="40"/>
                  </a:lnTo>
                  <a:lnTo>
                    <a:pt x="934" y="60"/>
                  </a:lnTo>
                  <a:lnTo>
                    <a:pt x="981" y="86"/>
                  </a:lnTo>
                  <a:lnTo>
                    <a:pt x="1021" y="119"/>
                  </a:lnTo>
                  <a:lnTo>
                    <a:pt x="1054" y="153"/>
                  </a:lnTo>
                  <a:lnTo>
                    <a:pt x="1054" y="153"/>
                  </a:lnTo>
                  <a:lnTo>
                    <a:pt x="1087" y="186"/>
                  </a:lnTo>
                  <a:lnTo>
                    <a:pt x="1114" y="226"/>
                  </a:lnTo>
                  <a:lnTo>
                    <a:pt x="1141" y="272"/>
                  </a:lnTo>
                  <a:lnTo>
                    <a:pt x="1161" y="312"/>
                  </a:lnTo>
                  <a:lnTo>
                    <a:pt x="1181" y="358"/>
                  </a:lnTo>
                  <a:lnTo>
                    <a:pt x="1194" y="411"/>
                  </a:lnTo>
                  <a:lnTo>
                    <a:pt x="1201" y="464"/>
                  </a:lnTo>
                  <a:lnTo>
                    <a:pt x="1201" y="518"/>
                  </a:lnTo>
                  <a:lnTo>
                    <a:pt x="1201" y="518"/>
                  </a:lnTo>
                  <a:lnTo>
                    <a:pt x="1201" y="564"/>
                  </a:lnTo>
                  <a:lnTo>
                    <a:pt x="1194" y="610"/>
                  </a:lnTo>
                  <a:lnTo>
                    <a:pt x="1188" y="657"/>
                  </a:lnTo>
                  <a:lnTo>
                    <a:pt x="1168" y="697"/>
                  </a:lnTo>
                  <a:lnTo>
                    <a:pt x="1154" y="737"/>
                  </a:lnTo>
                  <a:lnTo>
                    <a:pt x="1134" y="776"/>
                  </a:lnTo>
                  <a:lnTo>
                    <a:pt x="1107" y="810"/>
                  </a:lnTo>
                  <a:lnTo>
                    <a:pt x="1081" y="843"/>
                  </a:lnTo>
                  <a:lnTo>
                    <a:pt x="1014" y="902"/>
                  </a:lnTo>
                  <a:lnTo>
                    <a:pt x="941" y="949"/>
                  </a:lnTo>
                  <a:lnTo>
                    <a:pt x="861" y="989"/>
                  </a:lnTo>
                  <a:lnTo>
                    <a:pt x="767" y="1009"/>
                  </a:lnTo>
                  <a:lnTo>
                    <a:pt x="1414" y="1864"/>
                  </a:lnTo>
                  <a:lnTo>
                    <a:pt x="1094" y="1864"/>
                  </a:lnTo>
                  <a:lnTo>
                    <a:pt x="460" y="1028"/>
                  </a:lnTo>
                  <a:lnTo>
                    <a:pt x="267" y="1028"/>
                  </a:lnTo>
                  <a:lnTo>
                    <a:pt x="267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34" y="0"/>
                  </a:lnTo>
                  <a:close/>
                  <a:moveTo>
                    <a:pt x="267" y="770"/>
                  </a:moveTo>
                  <a:lnTo>
                    <a:pt x="620" y="770"/>
                  </a:lnTo>
                  <a:lnTo>
                    <a:pt x="620" y="770"/>
                  </a:lnTo>
                  <a:lnTo>
                    <a:pt x="707" y="770"/>
                  </a:lnTo>
                  <a:lnTo>
                    <a:pt x="774" y="750"/>
                  </a:lnTo>
                  <a:lnTo>
                    <a:pt x="827" y="723"/>
                  </a:lnTo>
                  <a:lnTo>
                    <a:pt x="867" y="690"/>
                  </a:lnTo>
                  <a:lnTo>
                    <a:pt x="867" y="690"/>
                  </a:lnTo>
                  <a:lnTo>
                    <a:pt x="894" y="657"/>
                  </a:lnTo>
                  <a:lnTo>
                    <a:pt x="921" y="610"/>
                  </a:lnTo>
                  <a:lnTo>
                    <a:pt x="934" y="564"/>
                  </a:lnTo>
                  <a:lnTo>
                    <a:pt x="934" y="511"/>
                  </a:lnTo>
                  <a:lnTo>
                    <a:pt x="934" y="511"/>
                  </a:lnTo>
                  <a:lnTo>
                    <a:pt x="934" y="458"/>
                  </a:lnTo>
                  <a:lnTo>
                    <a:pt x="921" y="411"/>
                  </a:lnTo>
                  <a:lnTo>
                    <a:pt x="894" y="372"/>
                  </a:lnTo>
                  <a:lnTo>
                    <a:pt x="867" y="338"/>
                  </a:lnTo>
                  <a:lnTo>
                    <a:pt x="867" y="338"/>
                  </a:lnTo>
                  <a:lnTo>
                    <a:pt x="827" y="305"/>
                  </a:lnTo>
                  <a:lnTo>
                    <a:pt x="774" y="279"/>
                  </a:lnTo>
                  <a:lnTo>
                    <a:pt x="707" y="259"/>
                  </a:lnTo>
                  <a:lnTo>
                    <a:pt x="620" y="252"/>
                  </a:lnTo>
                  <a:lnTo>
                    <a:pt x="267" y="252"/>
                  </a:lnTo>
                  <a:lnTo>
                    <a:pt x="267" y="770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" name="Freeform 40"/>
            <p:cNvSpPr>
              <a:spLocks noEditPoints="1"/>
            </p:cNvSpPr>
            <p:nvPr/>
          </p:nvSpPr>
          <p:spPr bwMode="auto">
            <a:xfrm>
              <a:off x="19338925" y="1922463"/>
              <a:ext cx="2255838" cy="2959100"/>
            </a:xfrm>
            <a:custGeom>
              <a:avLst/>
              <a:gdLst>
                <a:gd name="T0" fmla="*/ 633 w 1421"/>
                <a:gd name="T1" fmla="*/ 0 h 1864"/>
                <a:gd name="T2" fmla="*/ 774 w 1421"/>
                <a:gd name="T3" fmla="*/ 13 h 1864"/>
                <a:gd name="T4" fmla="*/ 887 w 1421"/>
                <a:gd name="T5" fmla="*/ 40 h 1864"/>
                <a:gd name="T6" fmla="*/ 980 w 1421"/>
                <a:gd name="T7" fmla="*/ 86 h 1864"/>
                <a:gd name="T8" fmla="*/ 1060 w 1421"/>
                <a:gd name="T9" fmla="*/ 153 h 1864"/>
                <a:gd name="T10" fmla="*/ 1094 w 1421"/>
                <a:gd name="T11" fmla="*/ 186 h 1864"/>
                <a:gd name="T12" fmla="*/ 1147 w 1421"/>
                <a:gd name="T13" fmla="*/ 272 h 1864"/>
                <a:gd name="T14" fmla="*/ 1181 w 1421"/>
                <a:gd name="T15" fmla="*/ 358 h 1864"/>
                <a:gd name="T16" fmla="*/ 1201 w 1421"/>
                <a:gd name="T17" fmla="*/ 464 h 1864"/>
                <a:gd name="T18" fmla="*/ 1207 w 1421"/>
                <a:gd name="T19" fmla="*/ 518 h 1864"/>
                <a:gd name="T20" fmla="*/ 1194 w 1421"/>
                <a:gd name="T21" fmla="*/ 610 h 1864"/>
                <a:gd name="T22" fmla="*/ 1174 w 1421"/>
                <a:gd name="T23" fmla="*/ 697 h 1864"/>
                <a:gd name="T24" fmla="*/ 1134 w 1421"/>
                <a:gd name="T25" fmla="*/ 776 h 1864"/>
                <a:gd name="T26" fmla="*/ 1080 w 1421"/>
                <a:gd name="T27" fmla="*/ 843 h 1864"/>
                <a:gd name="T28" fmla="*/ 947 w 1421"/>
                <a:gd name="T29" fmla="*/ 949 h 1864"/>
                <a:gd name="T30" fmla="*/ 774 w 1421"/>
                <a:gd name="T31" fmla="*/ 1009 h 1864"/>
                <a:gd name="T32" fmla="*/ 1094 w 1421"/>
                <a:gd name="T33" fmla="*/ 1864 h 1864"/>
                <a:gd name="T34" fmla="*/ 266 w 1421"/>
                <a:gd name="T35" fmla="*/ 1028 h 1864"/>
                <a:gd name="T36" fmla="*/ 0 w 1421"/>
                <a:gd name="T37" fmla="*/ 1864 h 1864"/>
                <a:gd name="T38" fmla="*/ 633 w 1421"/>
                <a:gd name="T39" fmla="*/ 0 h 1864"/>
                <a:gd name="T40" fmla="*/ 620 w 1421"/>
                <a:gd name="T41" fmla="*/ 770 h 1864"/>
                <a:gd name="T42" fmla="*/ 707 w 1421"/>
                <a:gd name="T43" fmla="*/ 770 h 1864"/>
                <a:gd name="T44" fmla="*/ 827 w 1421"/>
                <a:gd name="T45" fmla="*/ 723 h 1864"/>
                <a:gd name="T46" fmla="*/ 874 w 1421"/>
                <a:gd name="T47" fmla="*/ 690 h 1864"/>
                <a:gd name="T48" fmla="*/ 920 w 1421"/>
                <a:gd name="T49" fmla="*/ 610 h 1864"/>
                <a:gd name="T50" fmla="*/ 940 w 1421"/>
                <a:gd name="T51" fmla="*/ 511 h 1864"/>
                <a:gd name="T52" fmla="*/ 934 w 1421"/>
                <a:gd name="T53" fmla="*/ 458 h 1864"/>
                <a:gd name="T54" fmla="*/ 900 w 1421"/>
                <a:gd name="T55" fmla="*/ 372 h 1864"/>
                <a:gd name="T56" fmla="*/ 874 w 1421"/>
                <a:gd name="T57" fmla="*/ 338 h 1864"/>
                <a:gd name="T58" fmla="*/ 780 w 1421"/>
                <a:gd name="T59" fmla="*/ 279 h 1864"/>
                <a:gd name="T60" fmla="*/ 620 w 1421"/>
                <a:gd name="T61" fmla="*/ 252 h 1864"/>
                <a:gd name="T62" fmla="*/ 266 w 1421"/>
                <a:gd name="T63" fmla="*/ 77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1" h="1864">
                  <a:moveTo>
                    <a:pt x="633" y="0"/>
                  </a:moveTo>
                  <a:lnTo>
                    <a:pt x="633" y="0"/>
                  </a:lnTo>
                  <a:lnTo>
                    <a:pt x="707" y="7"/>
                  </a:lnTo>
                  <a:lnTo>
                    <a:pt x="774" y="13"/>
                  </a:lnTo>
                  <a:lnTo>
                    <a:pt x="834" y="27"/>
                  </a:lnTo>
                  <a:lnTo>
                    <a:pt x="887" y="40"/>
                  </a:lnTo>
                  <a:lnTo>
                    <a:pt x="934" y="60"/>
                  </a:lnTo>
                  <a:lnTo>
                    <a:pt x="980" y="86"/>
                  </a:lnTo>
                  <a:lnTo>
                    <a:pt x="1020" y="119"/>
                  </a:lnTo>
                  <a:lnTo>
                    <a:pt x="1060" y="153"/>
                  </a:lnTo>
                  <a:lnTo>
                    <a:pt x="1060" y="153"/>
                  </a:lnTo>
                  <a:lnTo>
                    <a:pt x="1094" y="186"/>
                  </a:lnTo>
                  <a:lnTo>
                    <a:pt x="1121" y="226"/>
                  </a:lnTo>
                  <a:lnTo>
                    <a:pt x="1147" y="272"/>
                  </a:lnTo>
                  <a:lnTo>
                    <a:pt x="1167" y="312"/>
                  </a:lnTo>
                  <a:lnTo>
                    <a:pt x="1181" y="358"/>
                  </a:lnTo>
                  <a:lnTo>
                    <a:pt x="1194" y="411"/>
                  </a:lnTo>
                  <a:lnTo>
                    <a:pt x="1201" y="464"/>
                  </a:lnTo>
                  <a:lnTo>
                    <a:pt x="1207" y="518"/>
                  </a:lnTo>
                  <a:lnTo>
                    <a:pt x="1207" y="518"/>
                  </a:lnTo>
                  <a:lnTo>
                    <a:pt x="1201" y="564"/>
                  </a:lnTo>
                  <a:lnTo>
                    <a:pt x="1194" y="610"/>
                  </a:lnTo>
                  <a:lnTo>
                    <a:pt x="1187" y="657"/>
                  </a:lnTo>
                  <a:lnTo>
                    <a:pt x="1174" y="697"/>
                  </a:lnTo>
                  <a:lnTo>
                    <a:pt x="1154" y="737"/>
                  </a:lnTo>
                  <a:lnTo>
                    <a:pt x="1134" y="776"/>
                  </a:lnTo>
                  <a:lnTo>
                    <a:pt x="1107" y="810"/>
                  </a:lnTo>
                  <a:lnTo>
                    <a:pt x="1080" y="843"/>
                  </a:lnTo>
                  <a:lnTo>
                    <a:pt x="1020" y="902"/>
                  </a:lnTo>
                  <a:lnTo>
                    <a:pt x="947" y="949"/>
                  </a:lnTo>
                  <a:lnTo>
                    <a:pt x="860" y="989"/>
                  </a:lnTo>
                  <a:lnTo>
                    <a:pt x="774" y="1009"/>
                  </a:lnTo>
                  <a:lnTo>
                    <a:pt x="1421" y="1864"/>
                  </a:lnTo>
                  <a:lnTo>
                    <a:pt x="1094" y="1864"/>
                  </a:lnTo>
                  <a:lnTo>
                    <a:pt x="460" y="1028"/>
                  </a:lnTo>
                  <a:lnTo>
                    <a:pt x="266" y="1028"/>
                  </a:lnTo>
                  <a:lnTo>
                    <a:pt x="266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33" y="0"/>
                  </a:lnTo>
                  <a:close/>
                  <a:moveTo>
                    <a:pt x="266" y="770"/>
                  </a:moveTo>
                  <a:lnTo>
                    <a:pt x="620" y="770"/>
                  </a:lnTo>
                  <a:lnTo>
                    <a:pt x="620" y="770"/>
                  </a:lnTo>
                  <a:lnTo>
                    <a:pt x="707" y="770"/>
                  </a:lnTo>
                  <a:lnTo>
                    <a:pt x="780" y="750"/>
                  </a:lnTo>
                  <a:lnTo>
                    <a:pt x="827" y="723"/>
                  </a:lnTo>
                  <a:lnTo>
                    <a:pt x="874" y="690"/>
                  </a:lnTo>
                  <a:lnTo>
                    <a:pt x="874" y="690"/>
                  </a:lnTo>
                  <a:lnTo>
                    <a:pt x="900" y="657"/>
                  </a:lnTo>
                  <a:lnTo>
                    <a:pt x="920" y="610"/>
                  </a:lnTo>
                  <a:lnTo>
                    <a:pt x="934" y="564"/>
                  </a:lnTo>
                  <a:lnTo>
                    <a:pt x="940" y="511"/>
                  </a:lnTo>
                  <a:lnTo>
                    <a:pt x="940" y="511"/>
                  </a:lnTo>
                  <a:lnTo>
                    <a:pt x="934" y="458"/>
                  </a:lnTo>
                  <a:lnTo>
                    <a:pt x="920" y="411"/>
                  </a:lnTo>
                  <a:lnTo>
                    <a:pt x="900" y="372"/>
                  </a:lnTo>
                  <a:lnTo>
                    <a:pt x="874" y="338"/>
                  </a:lnTo>
                  <a:lnTo>
                    <a:pt x="874" y="338"/>
                  </a:lnTo>
                  <a:lnTo>
                    <a:pt x="827" y="305"/>
                  </a:lnTo>
                  <a:lnTo>
                    <a:pt x="780" y="279"/>
                  </a:lnTo>
                  <a:lnTo>
                    <a:pt x="707" y="259"/>
                  </a:lnTo>
                  <a:lnTo>
                    <a:pt x="620" y="252"/>
                  </a:lnTo>
                  <a:lnTo>
                    <a:pt x="266" y="252"/>
                  </a:lnTo>
                  <a:lnTo>
                    <a:pt x="266" y="770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2" name="Freeform 41"/>
            <p:cNvSpPr>
              <a:spLocks noEditPoints="1"/>
            </p:cNvSpPr>
            <p:nvPr/>
          </p:nvSpPr>
          <p:spPr bwMode="auto">
            <a:xfrm>
              <a:off x="16944975" y="1922463"/>
              <a:ext cx="2085975" cy="2959100"/>
            </a:xfrm>
            <a:custGeom>
              <a:avLst/>
              <a:gdLst>
                <a:gd name="T0" fmla="*/ 1034 w 1314"/>
                <a:gd name="T1" fmla="*/ 863 h 1864"/>
                <a:gd name="T2" fmla="*/ 1147 w 1314"/>
                <a:gd name="T3" fmla="*/ 942 h 1864"/>
                <a:gd name="T4" fmla="*/ 1234 w 1314"/>
                <a:gd name="T5" fmla="*/ 1042 h 1864"/>
                <a:gd name="T6" fmla="*/ 1294 w 1314"/>
                <a:gd name="T7" fmla="*/ 1174 h 1864"/>
                <a:gd name="T8" fmla="*/ 1314 w 1314"/>
                <a:gd name="T9" fmla="*/ 1320 h 1864"/>
                <a:gd name="T10" fmla="*/ 1307 w 1314"/>
                <a:gd name="T11" fmla="*/ 1373 h 1864"/>
                <a:gd name="T12" fmla="*/ 1287 w 1314"/>
                <a:gd name="T13" fmla="*/ 1480 h 1864"/>
                <a:gd name="T14" fmla="*/ 1247 w 1314"/>
                <a:gd name="T15" fmla="*/ 1579 h 1864"/>
                <a:gd name="T16" fmla="*/ 1194 w 1314"/>
                <a:gd name="T17" fmla="*/ 1665 h 1864"/>
                <a:gd name="T18" fmla="*/ 1161 w 1314"/>
                <a:gd name="T19" fmla="*/ 1699 h 1864"/>
                <a:gd name="T20" fmla="*/ 1074 w 1314"/>
                <a:gd name="T21" fmla="*/ 1772 h 1864"/>
                <a:gd name="T22" fmla="*/ 974 w 1314"/>
                <a:gd name="T23" fmla="*/ 1818 h 1864"/>
                <a:gd name="T24" fmla="*/ 854 w 1314"/>
                <a:gd name="T25" fmla="*/ 1851 h 1864"/>
                <a:gd name="T26" fmla="*/ 713 w 1314"/>
                <a:gd name="T27" fmla="*/ 1864 h 1864"/>
                <a:gd name="T28" fmla="*/ 0 w 1314"/>
                <a:gd name="T29" fmla="*/ 0 h 1864"/>
                <a:gd name="T30" fmla="*/ 620 w 1314"/>
                <a:gd name="T31" fmla="*/ 0 h 1864"/>
                <a:gd name="T32" fmla="*/ 760 w 1314"/>
                <a:gd name="T33" fmla="*/ 13 h 1864"/>
                <a:gd name="T34" fmla="*/ 874 w 1314"/>
                <a:gd name="T35" fmla="*/ 40 h 1864"/>
                <a:gd name="T36" fmla="*/ 967 w 1314"/>
                <a:gd name="T37" fmla="*/ 86 h 1864"/>
                <a:gd name="T38" fmla="*/ 1040 w 1314"/>
                <a:gd name="T39" fmla="*/ 139 h 1864"/>
                <a:gd name="T40" fmla="*/ 1074 w 1314"/>
                <a:gd name="T41" fmla="*/ 179 h 1864"/>
                <a:gd name="T42" fmla="*/ 1127 w 1314"/>
                <a:gd name="T43" fmla="*/ 259 h 1864"/>
                <a:gd name="T44" fmla="*/ 1167 w 1314"/>
                <a:gd name="T45" fmla="*/ 352 h 1864"/>
                <a:gd name="T46" fmla="*/ 1187 w 1314"/>
                <a:gd name="T47" fmla="*/ 458 h 1864"/>
                <a:gd name="T48" fmla="*/ 1194 w 1314"/>
                <a:gd name="T49" fmla="*/ 518 h 1864"/>
                <a:gd name="T50" fmla="*/ 1181 w 1314"/>
                <a:gd name="T51" fmla="*/ 617 h 1864"/>
                <a:gd name="T52" fmla="*/ 1147 w 1314"/>
                <a:gd name="T53" fmla="*/ 710 h 1864"/>
                <a:gd name="T54" fmla="*/ 1094 w 1314"/>
                <a:gd name="T55" fmla="*/ 790 h 1864"/>
                <a:gd name="T56" fmla="*/ 1034 w 1314"/>
                <a:gd name="T57" fmla="*/ 863 h 1864"/>
                <a:gd name="T58" fmla="*/ 266 w 1314"/>
                <a:gd name="T59" fmla="*/ 770 h 1864"/>
                <a:gd name="T60" fmla="*/ 607 w 1314"/>
                <a:gd name="T61" fmla="*/ 770 h 1864"/>
                <a:gd name="T62" fmla="*/ 760 w 1314"/>
                <a:gd name="T63" fmla="*/ 750 h 1864"/>
                <a:gd name="T64" fmla="*/ 854 w 1314"/>
                <a:gd name="T65" fmla="*/ 690 h 1864"/>
                <a:gd name="T66" fmla="*/ 887 w 1314"/>
                <a:gd name="T67" fmla="*/ 657 h 1864"/>
                <a:gd name="T68" fmla="*/ 920 w 1314"/>
                <a:gd name="T69" fmla="*/ 564 h 1864"/>
                <a:gd name="T70" fmla="*/ 927 w 1314"/>
                <a:gd name="T71" fmla="*/ 511 h 1864"/>
                <a:gd name="T72" fmla="*/ 907 w 1314"/>
                <a:gd name="T73" fmla="*/ 411 h 1864"/>
                <a:gd name="T74" fmla="*/ 854 w 1314"/>
                <a:gd name="T75" fmla="*/ 332 h 1864"/>
                <a:gd name="T76" fmla="*/ 814 w 1314"/>
                <a:gd name="T77" fmla="*/ 299 h 1864"/>
                <a:gd name="T78" fmla="*/ 693 w 1314"/>
                <a:gd name="T79" fmla="*/ 259 h 1864"/>
                <a:gd name="T80" fmla="*/ 266 w 1314"/>
                <a:gd name="T81" fmla="*/ 252 h 1864"/>
                <a:gd name="T82" fmla="*/ 266 w 1314"/>
                <a:gd name="T83" fmla="*/ 1612 h 1864"/>
                <a:gd name="T84" fmla="*/ 700 w 1314"/>
                <a:gd name="T85" fmla="*/ 1612 h 1864"/>
                <a:gd name="T86" fmla="*/ 834 w 1314"/>
                <a:gd name="T87" fmla="*/ 1599 h 1864"/>
                <a:gd name="T88" fmla="*/ 900 w 1314"/>
                <a:gd name="T89" fmla="*/ 1573 h 1864"/>
                <a:gd name="T90" fmla="*/ 974 w 1314"/>
                <a:gd name="T91" fmla="*/ 1513 h 1864"/>
                <a:gd name="T92" fmla="*/ 1000 w 1314"/>
                <a:gd name="T93" fmla="*/ 1473 h 1864"/>
                <a:gd name="T94" fmla="*/ 1040 w 1314"/>
                <a:gd name="T95" fmla="*/ 1373 h 1864"/>
                <a:gd name="T96" fmla="*/ 1047 w 1314"/>
                <a:gd name="T97" fmla="*/ 1320 h 1864"/>
                <a:gd name="T98" fmla="*/ 1027 w 1314"/>
                <a:gd name="T99" fmla="*/ 1208 h 1864"/>
                <a:gd name="T100" fmla="*/ 974 w 1314"/>
                <a:gd name="T101" fmla="*/ 1121 h 1864"/>
                <a:gd name="T102" fmla="*/ 927 w 1314"/>
                <a:gd name="T103" fmla="*/ 1082 h 1864"/>
                <a:gd name="T104" fmla="*/ 867 w 1314"/>
                <a:gd name="T105" fmla="*/ 1048 h 1864"/>
                <a:gd name="T106" fmla="*/ 794 w 1314"/>
                <a:gd name="T107" fmla="*/ 1035 h 1864"/>
                <a:gd name="T108" fmla="*/ 266 w 1314"/>
                <a:gd name="T109" fmla="*/ 102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14" h="1864">
                  <a:moveTo>
                    <a:pt x="1034" y="863"/>
                  </a:moveTo>
                  <a:lnTo>
                    <a:pt x="1034" y="863"/>
                  </a:lnTo>
                  <a:lnTo>
                    <a:pt x="1094" y="896"/>
                  </a:lnTo>
                  <a:lnTo>
                    <a:pt x="1147" y="942"/>
                  </a:lnTo>
                  <a:lnTo>
                    <a:pt x="1194" y="989"/>
                  </a:lnTo>
                  <a:lnTo>
                    <a:pt x="1234" y="1042"/>
                  </a:lnTo>
                  <a:lnTo>
                    <a:pt x="1267" y="1108"/>
                  </a:lnTo>
                  <a:lnTo>
                    <a:pt x="1294" y="1174"/>
                  </a:lnTo>
                  <a:lnTo>
                    <a:pt x="1307" y="1241"/>
                  </a:lnTo>
                  <a:lnTo>
                    <a:pt x="1314" y="1320"/>
                  </a:lnTo>
                  <a:lnTo>
                    <a:pt x="1314" y="1320"/>
                  </a:lnTo>
                  <a:lnTo>
                    <a:pt x="1307" y="1373"/>
                  </a:lnTo>
                  <a:lnTo>
                    <a:pt x="1301" y="1427"/>
                  </a:lnTo>
                  <a:lnTo>
                    <a:pt x="1287" y="1480"/>
                  </a:lnTo>
                  <a:lnTo>
                    <a:pt x="1274" y="1533"/>
                  </a:lnTo>
                  <a:lnTo>
                    <a:pt x="1247" y="1579"/>
                  </a:lnTo>
                  <a:lnTo>
                    <a:pt x="1221" y="1619"/>
                  </a:lnTo>
                  <a:lnTo>
                    <a:pt x="1194" y="1665"/>
                  </a:lnTo>
                  <a:lnTo>
                    <a:pt x="1161" y="1699"/>
                  </a:lnTo>
                  <a:lnTo>
                    <a:pt x="1161" y="1699"/>
                  </a:lnTo>
                  <a:lnTo>
                    <a:pt x="1120" y="1738"/>
                  </a:lnTo>
                  <a:lnTo>
                    <a:pt x="1074" y="1772"/>
                  </a:lnTo>
                  <a:lnTo>
                    <a:pt x="1027" y="1798"/>
                  </a:lnTo>
                  <a:lnTo>
                    <a:pt x="974" y="1818"/>
                  </a:lnTo>
                  <a:lnTo>
                    <a:pt x="920" y="1838"/>
                  </a:lnTo>
                  <a:lnTo>
                    <a:pt x="854" y="1851"/>
                  </a:lnTo>
                  <a:lnTo>
                    <a:pt x="787" y="1858"/>
                  </a:lnTo>
                  <a:lnTo>
                    <a:pt x="713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20" y="0"/>
                  </a:lnTo>
                  <a:lnTo>
                    <a:pt x="620" y="0"/>
                  </a:lnTo>
                  <a:lnTo>
                    <a:pt x="693" y="7"/>
                  </a:lnTo>
                  <a:lnTo>
                    <a:pt x="760" y="13"/>
                  </a:lnTo>
                  <a:lnTo>
                    <a:pt x="820" y="20"/>
                  </a:lnTo>
                  <a:lnTo>
                    <a:pt x="874" y="40"/>
                  </a:lnTo>
                  <a:lnTo>
                    <a:pt x="920" y="60"/>
                  </a:lnTo>
                  <a:lnTo>
                    <a:pt x="967" y="86"/>
                  </a:lnTo>
                  <a:lnTo>
                    <a:pt x="1007" y="113"/>
                  </a:lnTo>
                  <a:lnTo>
                    <a:pt x="1040" y="139"/>
                  </a:lnTo>
                  <a:lnTo>
                    <a:pt x="1040" y="139"/>
                  </a:lnTo>
                  <a:lnTo>
                    <a:pt x="1074" y="179"/>
                  </a:lnTo>
                  <a:lnTo>
                    <a:pt x="1107" y="219"/>
                  </a:lnTo>
                  <a:lnTo>
                    <a:pt x="1127" y="259"/>
                  </a:lnTo>
                  <a:lnTo>
                    <a:pt x="1154" y="305"/>
                  </a:lnTo>
                  <a:lnTo>
                    <a:pt x="1167" y="352"/>
                  </a:lnTo>
                  <a:lnTo>
                    <a:pt x="1181" y="405"/>
                  </a:lnTo>
                  <a:lnTo>
                    <a:pt x="1187" y="458"/>
                  </a:lnTo>
                  <a:lnTo>
                    <a:pt x="1194" y="518"/>
                  </a:lnTo>
                  <a:lnTo>
                    <a:pt x="1194" y="518"/>
                  </a:lnTo>
                  <a:lnTo>
                    <a:pt x="1187" y="564"/>
                  </a:lnTo>
                  <a:lnTo>
                    <a:pt x="1181" y="617"/>
                  </a:lnTo>
                  <a:lnTo>
                    <a:pt x="1167" y="664"/>
                  </a:lnTo>
                  <a:lnTo>
                    <a:pt x="1147" y="710"/>
                  </a:lnTo>
                  <a:lnTo>
                    <a:pt x="1120" y="750"/>
                  </a:lnTo>
                  <a:lnTo>
                    <a:pt x="1094" y="790"/>
                  </a:lnTo>
                  <a:lnTo>
                    <a:pt x="1067" y="829"/>
                  </a:lnTo>
                  <a:lnTo>
                    <a:pt x="1034" y="863"/>
                  </a:lnTo>
                  <a:lnTo>
                    <a:pt x="1034" y="863"/>
                  </a:lnTo>
                  <a:close/>
                  <a:moveTo>
                    <a:pt x="266" y="770"/>
                  </a:moveTo>
                  <a:lnTo>
                    <a:pt x="607" y="770"/>
                  </a:lnTo>
                  <a:lnTo>
                    <a:pt x="607" y="770"/>
                  </a:lnTo>
                  <a:lnTo>
                    <a:pt x="693" y="770"/>
                  </a:lnTo>
                  <a:lnTo>
                    <a:pt x="760" y="750"/>
                  </a:lnTo>
                  <a:lnTo>
                    <a:pt x="814" y="730"/>
                  </a:lnTo>
                  <a:lnTo>
                    <a:pt x="854" y="690"/>
                  </a:lnTo>
                  <a:lnTo>
                    <a:pt x="854" y="690"/>
                  </a:lnTo>
                  <a:lnTo>
                    <a:pt x="887" y="657"/>
                  </a:lnTo>
                  <a:lnTo>
                    <a:pt x="907" y="610"/>
                  </a:lnTo>
                  <a:lnTo>
                    <a:pt x="920" y="564"/>
                  </a:lnTo>
                  <a:lnTo>
                    <a:pt x="927" y="511"/>
                  </a:lnTo>
                  <a:lnTo>
                    <a:pt x="927" y="511"/>
                  </a:lnTo>
                  <a:lnTo>
                    <a:pt x="920" y="458"/>
                  </a:lnTo>
                  <a:lnTo>
                    <a:pt x="907" y="411"/>
                  </a:lnTo>
                  <a:lnTo>
                    <a:pt x="887" y="372"/>
                  </a:lnTo>
                  <a:lnTo>
                    <a:pt x="854" y="332"/>
                  </a:lnTo>
                  <a:lnTo>
                    <a:pt x="854" y="332"/>
                  </a:lnTo>
                  <a:lnTo>
                    <a:pt x="814" y="299"/>
                  </a:lnTo>
                  <a:lnTo>
                    <a:pt x="760" y="272"/>
                  </a:lnTo>
                  <a:lnTo>
                    <a:pt x="693" y="259"/>
                  </a:lnTo>
                  <a:lnTo>
                    <a:pt x="607" y="252"/>
                  </a:lnTo>
                  <a:lnTo>
                    <a:pt x="266" y="252"/>
                  </a:lnTo>
                  <a:lnTo>
                    <a:pt x="266" y="770"/>
                  </a:lnTo>
                  <a:close/>
                  <a:moveTo>
                    <a:pt x="266" y="1612"/>
                  </a:moveTo>
                  <a:lnTo>
                    <a:pt x="700" y="1612"/>
                  </a:lnTo>
                  <a:lnTo>
                    <a:pt x="700" y="1612"/>
                  </a:lnTo>
                  <a:lnTo>
                    <a:pt x="794" y="1606"/>
                  </a:lnTo>
                  <a:lnTo>
                    <a:pt x="834" y="1599"/>
                  </a:lnTo>
                  <a:lnTo>
                    <a:pt x="867" y="1586"/>
                  </a:lnTo>
                  <a:lnTo>
                    <a:pt x="900" y="1573"/>
                  </a:lnTo>
                  <a:lnTo>
                    <a:pt x="927" y="1553"/>
                  </a:lnTo>
                  <a:lnTo>
                    <a:pt x="974" y="1513"/>
                  </a:lnTo>
                  <a:lnTo>
                    <a:pt x="974" y="1513"/>
                  </a:lnTo>
                  <a:lnTo>
                    <a:pt x="1000" y="1473"/>
                  </a:lnTo>
                  <a:lnTo>
                    <a:pt x="1027" y="1427"/>
                  </a:lnTo>
                  <a:lnTo>
                    <a:pt x="1040" y="1373"/>
                  </a:lnTo>
                  <a:lnTo>
                    <a:pt x="1047" y="1320"/>
                  </a:lnTo>
                  <a:lnTo>
                    <a:pt x="1047" y="1320"/>
                  </a:lnTo>
                  <a:lnTo>
                    <a:pt x="1040" y="1261"/>
                  </a:lnTo>
                  <a:lnTo>
                    <a:pt x="1027" y="1208"/>
                  </a:lnTo>
                  <a:lnTo>
                    <a:pt x="1000" y="1161"/>
                  </a:lnTo>
                  <a:lnTo>
                    <a:pt x="974" y="1121"/>
                  </a:lnTo>
                  <a:lnTo>
                    <a:pt x="974" y="1121"/>
                  </a:lnTo>
                  <a:lnTo>
                    <a:pt x="927" y="1082"/>
                  </a:lnTo>
                  <a:lnTo>
                    <a:pt x="900" y="1068"/>
                  </a:lnTo>
                  <a:lnTo>
                    <a:pt x="867" y="1048"/>
                  </a:lnTo>
                  <a:lnTo>
                    <a:pt x="834" y="1042"/>
                  </a:lnTo>
                  <a:lnTo>
                    <a:pt x="794" y="1035"/>
                  </a:lnTo>
                  <a:lnTo>
                    <a:pt x="700" y="1028"/>
                  </a:lnTo>
                  <a:lnTo>
                    <a:pt x="266" y="1028"/>
                  </a:lnTo>
                  <a:lnTo>
                    <a:pt x="266" y="1612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4" name="Freeform 42"/>
            <p:cNvSpPr>
              <a:spLocks noEditPoints="1"/>
            </p:cNvSpPr>
            <p:nvPr/>
          </p:nvSpPr>
          <p:spPr bwMode="auto">
            <a:xfrm>
              <a:off x="-15989300" y="1922463"/>
              <a:ext cx="2722563" cy="2959100"/>
            </a:xfrm>
            <a:custGeom>
              <a:avLst/>
              <a:gdLst>
                <a:gd name="T0" fmla="*/ 0 w 1715"/>
                <a:gd name="T1" fmla="*/ 1864 h 1864"/>
                <a:gd name="T2" fmla="*/ 688 w 1715"/>
                <a:gd name="T3" fmla="*/ 0 h 1864"/>
                <a:gd name="T4" fmla="*/ 1028 w 1715"/>
                <a:gd name="T5" fmla="*/ 0 h 1864"/>
                <a:gd name="T6" fmla="*/ 1715 w 1715"/>
                <a:gd name="T7" fmla="*/ 1864 h 1864"/>
                <a:gd name="T8" fmla="*/ 1355 w 1715"/>
                <a:gd name="T9" fmla="*/ 1864 h 1864"/>
                <a:gd name="T10" fmla="*/ 1195 w 1715"/>
                <a:gd name="T11" fmla="*/ 1427 h 1864"/>
                <a:gd name="T12" fmla="*/ 521 w 1715"/>
                <a:gd name="T13" fmla="*/ 1427 h 1864"/>
                <a:gd name="T14" fmla="*/ 361 w 1715"/>
                <a:gd name="T15" fmla="*/ 1864 h 1864"/>
                <a:gd name="T16" fmla="*/ 0 w 1715"/>
                <a:gd name="T17" fmla="*/ 1864 h 1864"/>
                <a:gd name="T18" fmla="*/ 641 w 1715"/>
                <a:gd name="T19" fmla="*/ 1108 h 1864"/>
                <a:gd name="T20" fmla="*/ 1075 w 1715"/>
                <a:gd name="T21" fmla="*/ 1108 h 1864"/>
                <a:gd name="T22" fmla="*/ 861 w 1715"/>
                <a:gd name="T23" fmla="*/ 511 h 1864"/>
                <a:gd name="T24" fmla="*/ 641 w 1715"/>
                <a:gd name="T25" fmla="*/ 110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5" h="1864">
                  <a:moveTo>
                    <a:pt x="0" y="1864"/>
                  </a:moveTo>
                  <a:lnTo>
                    <a:pt x="688" y="0"/>
                  </a:lnTo>
                  <a:lnTo>
                    <a:pt x="1028" y="0"/>
                  </a:lnTo>
                  <a:lnTo>
                    <a:pt x="1715" y="1864"/>
                  </a:lnTo>
                  <a:lnTo>
                    <a:pt x="1355" y="1864"/>
                  </a:lnTo>
                  <a:lnTo>
                    <a:pt x="1195" y="1427"/>
                  </a:lnTo>
                  <a:lnTo>
                    <a:pt x="521" y="1427"/>
                  </a:lnTo>
                  <a:lnTo>
                    <a:pt x="361" y="1864"/>
                  </a:lnTo>
                  <a:lnTo>
                    <a:pt x="0" y="1864"/>
                  </a:lnTo>
                  <a:close/>
                  <a:moveTo>
                    <a:pt x="641" y="1108"/>
                  </a:moveTo>
                  <a:lnTo>
                    <a:pt x="1075" y="1108"/>
                  </a:lnTo>
                  <a:lnTo>
                    <a:pt x="861" y="511"/>
                  </a:lnTo>
                  <a:lnTo>
                    <a:pt x="641" y="1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5" name="Freeform 43"/>
            <p:cNvSpPr>
              <a:spLocks noEditPoints="1"/>
            </p:cNvSpPr>
            <p:nvPr/>
          </p:nvSpPr>
          <p:spPr bwMode="auto">
            <a:xfrm>
              <a:off x="-8288338" y="1922463"/>
              <a:ext cx="2722563" cy="2959100"/>
            </a:xfrm>
            <a:custGeom>
              <a:avLst/>
              <a:gdLst>
                <a:gd name="T0" fmla="*/ 0 w 1715"/>
                <a:gd name="T1" fmla="*/ 1864 h 1864"/>
                <a:gd name="T2" fmla="*/ 688 w 1715"/>
                <a:gd name="T3" fmla="*/ 0 h 1864"/>
                <a:gd name="T4" fmla="*/ 1035 w 1715"/>
                <a:gd name="T5" fmla="*/ 0 h 1864"/>
                <a:gd name="T6" fmla="*/ 1715 w 1715"/>
                <a:gd name="T7" fmla="*/ 1864 h 1864"/>
                <a:gd name="T8" fmla="*/ 1355 w 1715"/>
                <a:gd name="T9" fmla="*/ 1864 h 1864"/>
                <a:gd name="T10" fmla="*/ 1195 w 1715"/>
                <a:gd name="T11" fmla="*/ 1427 h 1864"/>
                <a:gd name="T12" fmla="*/ 528 w 1715"/>
                <a:gd name="T13" fmla="*/ 1427 h 1864"/>
                <a:gd name="T14" fmla="*/ 361 w 1715"/>
                <a:gd name="T15" fmla="*/ 1864 h 1864"/>
                <a:gd name="T16" fmla="*/ 0 w 1715"/>
                <a:gd name="T17" fmla="*/ 1864 h 1864"/>
                <a:gd name="T18" fmla="*/ 641 w 1715"/>
                <a:gd name="T19" fmla="*/ 1108 h 1864"/>
                <a:gd name="T20" fmla="*/ 1081 w 1715"/>
                <a:gd name="T21" fmla="*/ 1108 h 1864"/>
                <a:gd name="T22" fmla="*/ 861 w 1715"/>
                <a:gd name="T23" fmla="*/ 511 h 1864"/>
                <a:gd name="T24" fmla="*/ 641 w 1715"/>
                <a:gd name="T25" fmla="*/ 110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5" h="1864">
                  <a:moveTo>
                    <a:pt x="0" y="1864"/>
                  </a:moveTo>
                  <a:lnTo>
                    <a:pt x="688" y="0"/>
                  </a:lnTo>
                  <a:lnTo>
                    <a:pt x="1035" y="0"/>
                  </a:lnTo>
                  <a:lnTo>
                    <a:pt x="1715" y="1864"/>
                  </a:lnTo>
                  <a:lnTo>
                    <a:pt x="1355" y="1864"/>
                  </a:lnTo>
                  <a:lnTo>
                    <a:pt x="1195" y="1427"/>
                  </a:lnTo>
                  <a:lnTo>
                    <a:pt x="528" y="1427"/>
                  </a:lnTo>
                  <a:lnTo>
                    <a:pt x="361" y="1864"/>
                  </a:lnTo>
                  <a:lnTo>
                    <a:pt x="0" y="1864"/>
                  </a:lnTo>
                  <a:close/>
                  <a:moveTo>
                    <a:pt x="641" y="1108"/>
                  </a:moveTo>
                  <a:lnTo>
                    <a:pt x="1081" y="1108"/>
                  </a:lnTo>
                  <a:lnTo>
                    <a:pt x="861" y="511"/>
                  </a:lnTo>
                  <a:lnTo>
                    <a:pt x="641" y="1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7" name="Freeform 44"/>
            <p:cNvSpPr>
              <a:spLocks/>
            </p:cNvSpPr>
            <p:nvPr/>
          </p:nvSpPr>
          <p:spPr bwMode="auto">
            <a:xfrm>
              <a:off x="-12990513" y="1922463"/>
              <a:ext cx="2532063" cy="2959100"/>
            </a:xfrm>
            <a:custGeom>
              <a:avLst/>
              <a:gdLst>
                <a:gd name="T0" fmla="*/ 0 w 1595"/>
                <a:gd name="T1" fmla="*/ 0 h 1864"/>
                <a:gd name="T2" fmla="*/ 273 w 1595"/>
                <a:gd name="T3" fmla="*/ 0 h 1864"/>
                <a:gd name="T4" fmla="*/ 1234 w 1595"/>
                <a:gd name="T5" fmla="*/ 1188 h 1864"/>
                <a:gd name="T6" fmla="*/ 1234 w 1595"/>
                <a:gd name="T7" fmla="*/ 0 h 1864"/>
                <a:gd name="T8" fmla="*/ 1595 w 1595"/>
                <a:gd name="T9" fmla="*/ 0 h 1864"/>
                <a:gd name="T10" fmla="*/ 1595 w 1595"/>
                <a:gd name="T11" fmla="*/ 1864 h 1864"/>
                <a:gd name="T12" fmla="*/ 1341 w 1595"/>
                <a:gd name="T13" fmla="*/ 1864 h 1864"/>
                <a:gd name="T14" fmla="*/ 360 w 1595"/>
                <a:gd name="T15" fmla="*/ 650 h 1864"/>
                <a:gd name="T16" fmla="*/ 360 w 1595"/>
                <a:gd name="T17" fmla="*/ 1864 h 1864"/>
                <a:gd name="T18" fmla="*/ 0 w 1595"/>
                <a:gd name="T19" fmla="*/ 1864 h 1864"/>
                <a:gd name="T20" fmla="*/ 0 w 1595"/>
                <a:gd name="T21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5" h="1864">
                  <a:moveTo>
                    <a:pt x="0" y="0"/>
                  </a:moveTo>
                  <a:lnTo>
                    <a:pt x="273" y="0"/>
                  </a:lnTo>
                  <a:lnTo>
                    <a:pt x="1234" y="1188"/>
                  </a:lnTo>
                  <a:lnTo>
                    <a:pt x="1234" y="0"/>
                  </a:lnTo>
                  <a:lnTo>
                    <a:pt x="1595" y="0"/>
                  </a:lnTo>
                  <a:lnTo>
                    <a:pt x="1595" y="1864"/>
                  </a:lnTo>
                  <a:lnTo>
                    <a:pt x="1341" y="1864"/>
                  </a:lnTo>
                  <a:lnTo>
                    <a:pt x="360" y="650"/>
                  </a:lnTo>
                  <a:lnTo>
                    <a:pt x="360" y="1864"/>
                  </a:lnTo>
                  <a:lnTo>
                    <a:pt x="0" y="18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8" name="Freeform 45"/>
            <p:cNvSpPr>
              <a:spLocks/>
            </p:cNvSpPr>
            <p:nvPr/>
          </p:nvSpPr>
          <p:spPr bwMode="auto">
            <a:xfrm>
              <a:off x="-10120313" y="1922463"/>
              <a:ext cx="2139950" cy="2959100"/>
            </a:xfrm>
            <a:custGeom>
              <a:avLst/>
              <a:gdLst>
                <a:gd name="T0" fmla="*/ 1348 w 1348"/>
                <a:gd name="T1" fmla="*/ 0 h 1864"/>
                <a:gd name="T2" fmla="*/ 1348 w 1348"/>
                <a:gd name="T3" fmla="*/ 319 h 1864"/>
                <a:gd name="T4" fmla="*/ 854 w 1348"/>
                <a:gd name="T5" fmla="*/ 319 h 1864"/>
                <a:gd name="T6" fmla="*/ 854 w 1348"/>
                <a:gd name="T7" fmla="*/ 1864 h 1864"/>
                <a:gd name="T8" fmla="*/ 494 w 1348"/>
                <a:gd name="T9" fmla="*/ 1864 h 1864"/>
                <a:gd name="T10" fmla="*/ 494 w 1348"/>
                <a:gd name="T11" fmla="*/ 319 h 1864"/>
                <a:gd name="T12" fmla="*/ 0 w 1348"/>
                <a:gd name="T13" fmla="*/ 319 h 1864"/>
                <a:gd name="T14" fmla="*/ 0 w 1348"/>
                <a:gd name="T15" fmla="*/ 0 h 1864"/>
                <a:gd name="T16" fmla="*/ 1348 w 1348"/>
                <a:gd name="T17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8" h="1864">
                  <a:moveTo>
                    <a:pt x="1348" y="0"/>
                  </a:moveTo>
                  <a:lnTo>
                    <a:pt x="1348" y="319"/>
                  </a:lnTo>
                  <a:lnTo>
                    <a:pt x="854" y="319"/>
                  </a:lnTo>
                  <a:lnTo>
                    <a:pt x="854" y="1864"/>
                  </a:lnTo>
                  <a:lnTo>
                    <a:pt x="494" y="1864"/>
                  </a:lnTo>
                  <a:lnTo>
                    <a:pt x="494" y="319"/>
                  </a:lnTo>
                  <a:lnTo>
                    <a:pt x="0" y="319"/>
                  </a:lnTo>
                  <a:lnTo>
                    <a:pt x="0" y="0"/>
                  </a:lnTo>
                  <a:lnTo>
                    <a:pt x="13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9" name="Freeform 46"/>
            <p:cNvSpPr>
              <a:spLocks noEditPoints="1"/>
            </p:cNvSpPr>
            <p:nvPr/>
          </p:nvSpPr>
          <p:spPr bwMode="auto">
            <a:xfrm>
              <a:off x="-5289550" y="1922463"/>
              <a:ext cx="2530475" cy="2959100"/>
            </a:xfrm>
            <a:custGeom>
              <a:avLst/>
              <a:gdLst>
                <a:gd name="T0" fmla="*/ 1014 w 1594"/>
                <a:gd name="T1" fmla="*/ 1055 h 1864"/>
                <a:gd name="T2" fmla="*/ 1061 w 1594"/>
                <a:gd name="T3" fmla="*/ 1035 h 1864"/>
                <a:gd name="T4" fmla="*/ 1154 w 1594"/>
                <a:gd name="T5" fmla="*/ 975 h 1864"/>
                <a:gd name="T6" fmla="*/ 1187 w 1594"/>
                <a:gd name="T7" fmla="*/ 942 h 1864"/>
                <a:gd name="T8" fmla="*/ 1254 w 1594"/>
                <a:gd name="T9" fmla="*/ 863 h 1864"/>
                <a:gd name="T10" fmla="*/ 1301 w 1594"/>
                <a:gd name="T11" fmla="*/ 763 h 1864"/>
                <a:gd name="T12" fmla="*/ 1328 w 1594"/>
                <a:gd name="T13" fmla="*/ 664 h 1864"/>
                <a:gd name="T14" fmla="*/ 1341 w 1594"/>
                <a:gd name="T15" fmla="*/ 557 h 1864"/>
                <a:gd name="T16" fmla="*/ 1334 w 1594"/>
                <a:gd name="T17" fmla="*/ 498 h 1864"/>
                <a:gd name="T18" fmla="*/ 1314 w 1594"/>
                <a:gd name="T19" fmla="*/ 392 h 1864"/>
                <a:gd name="T20" fmla="*/ 1281 w 1594"/>
                <a:gd name="T21" fmla="*/ 292 h 1864"/>
                <a:gd name="T22" fmla="*/ 1221 w 1594"/>
                <a:gd name="T23" fmla="*/ 206 h 1864"/>
                <a:gd name="T24" fmla="*/ 1187 w 1594"/>
                <a:gd name="T25" fmla="*/ 166 h 1864"/>
                <a:gd name="T26" fmla="*/ 1107 w 1594"/>
                <a:gd name="T27" fmla="*/ 100 h 1864"/>
                <a:gd name="T28" fmla="*/ 1001 w 1594"/>
                <a:gd name="T29" fmla="*/ 46 h 1864"/>
                <a:gd name="T30" fmla="*/ 867 w 1594"/>
                <a:gd name="T31" fmla="*/ 13 h 1864"/>
                <a:gd name="T32" fmla="*/ 700 w 1594"/>
                <a:gd name="T33" fmla="*/ 0 h 1864"/>
                <a:gd name="T34" fmla="*/ 0 w 1594"/>
                <a:gd name="T35" fmla="*/ 1864 h 1864"/>
                <a:gd name="T36" fmla="*/ 360 w 1594"/>
                <a:gd name="T37" fmla="*/ 1108 h 1864"/>
                <a:gd name="T38" fmla="*/ 1201 w 1594"/>
                <a:gd name="T39" fmla="*/ 1864 h 1864"/>
                <a:gd name="T40" fmla="*/ 360 w 1594"/>
                <a:gd name="T41" fmla="*/ 319 h 1864"/>
                <a:gd name="T42" fmla="*/ 687 w 1594"/>
                <a:gd name="T43" fmla="*/ 319 h 1864"/>
                <a:gd name="T44" fmla="*/ 834 w 1594"/>
                <a:gd name="T45" fmla="*/ 338 h 1864"/>
                <a:gd name="T46" fmla="*/ 914 w 1594"/>
                <a:gd name="T47" fmla="*/ 398 h 1864"/>
                <a:gd name="T48" fmla="*/ 941 w 1594"/>
                <a:gd name="T49" fmla="*/ 431 h 1864"/>
                <a:gd name="T50" fmla="*/ 974 w 1594"/>
                <a:gd name="T51" fmla="*/ 511 h 1864"/>
                <a:gd name="T52" fmla="*/ 974 w 1594"/>
                <a:gd name="T53" fmla="*/ 557 h 1864"/>
                <a:gd name="T54" fmla="*/ 961 w 1594"/>
                <a:gd name="T55" fmla="*/ 637 h 1864"/>
                <a:gd name="T56" fmla="*/ 914 w 1594"/>
                <a:gd name="T57" fmla="*/ 710 h 1864"/>
                <a:gd name="T58" fmla="*/ 881 w 1594"/>
                <a:gd name="T59" fmla="*/ 743 h 1864"/>
                <a:gd name="T60" fmla="*/ 767 w 1594"/>
                <a:gd name="T61" fmla="*/ 783 h 1864"/>
                <a:gd name="T62" fmla="*/ 360 w 1594"/>
                <a:gd name="T63" fmla="*/ 783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94" h="1864">
                  <a:moveTo>
                    <a:pt x="1594" y="1864"/>
                  </a:moveTo>
                  <a:lnTo>
                    <a:pt x="1014" y="1055"/>
                  </a:lnTo>
                  <a:lnTo>
                    <a:pt x="1014" y="1055"/>
                  </a:lnTo>
                  <a:lnTo>
                    <a:pt x="1061" y="1035"/>
                  </a:lnTo>
                  <a:lnTo>
                    <a:pt x="1107" y="1009"/>
                  </a:lnTo>
                  <a:lnTo>
                    <a:pt x="1154" y="975"/>
                  </a:lnTo>
                  <a:lnTo>
                    <a:pt x="1187" y="942"/>
                  </a:lnTo>
                  <a:lnTo>
                    <a:pt x="1187" y="942"/>
                  </a:lnTo>
                  <a:lnTo>
                    <a:pt x="1221" y="902"/>
                  </a:lnTo>
                  <a:lnTo>
                    <a:pt x="1254" y="863"/>
                  </a:lnTo>
                  <a:lnTo>
                    <a:pt x="1281" y="816"/>
                  </a:lnTo>
                  <a:lnTo>
                    <a:pt x="1301" y="763"/>
                  </a:lnTo>
                  <a:lnTo>
                    <a:pt x="1314" y="717"/>
                  </a:lnTo>
                  <a:lnTo>
                    <a:pt x="1328" y="664"/>
                  </a:lnTo>
                  <a:lnTo>
                    <a:pt x="1334" y="610"/>
                  </a:lnTo>
                  <a:lnTo>
                    <a:pt x="1341" y="557"/>
                  </a:lnTo>
                  <a:lnTo>
                    <a:pt x="1341" y="557"/>
                  </a:lnTo>
                  <a:lnTo>
                    <a:pt x="1334" y="498"/>
                  </a:lnTo>
                  <a:lnTo>
                    <a:pt x="1328" y="445"/>
                  </a:lnTo>
                  <a:lnTo>
                    <a:pt x="1314" y="392"/>
                  </a:lnTo>
                  <a:lnTo>
                    <a:pt x="1301" y="345"/>
                  </a:lnTo>
                  <a:lnTo>
                    <a:pt x="1281" y="292"/>
                  </a:lnTo>
                  <a:lnTo>
                    <a:pt x="1254" y="252"/>
                  </a:lnTo>
                  <a:lnTo>
                    <a:pt x="1221" y="206"/>
                  </a:lnTo>
                  <a:lnTo>
                    <a:pt x="1187" y="166"/>
                  </a:lnTo>
                  <a:lnTo>
                    <a:pt x="1187" y="166"/>
                  </a:lnTo>
                  <a:lnTo>
                    <a:pt x="1147" y="133"/>
                  </a:lnTo>
                  <a:lnTo>
                    <a:pt x="1107" y="100"/>
                  </a:lnTo>
                  <a:lnTo>
                    <a:pt x="1054" y="66"/>
                  </a:lnTo>
                  <a:lnTo>
                    <a:pt x="1001" y="46"/>
                  </a:lnTo>
                  <a:lnTo>
                    <a:pt x="934" y="27"/>
                  </a:lnTo>
                  <a:lnTo>
                    <a:pt x="867" y="13"/>
                  </a:lnTo>
                  <a:lnTo>
                    <a:pt x="787" y="7"/>
                  </a:lnTo>
                  <a:lnTo>
                    <a:pt x="700" y="0"/>
                  </a:lnTo>
                  <a:lnTo>
                    <a:pt x="0" y="0"/>
                  </a:lnTo>
                  <a:lnTo>
                    <a:pt x="0" y="1864"/>
                  </a:lnTo>
                  <a:lnTo>
                    <a:pt x="360" y="1864"/>
                  </a:lnTo>
                  <a:lnTo>
                    <a:pt x="360" y="1108"/>
                  </a:lnTo>
                  <a:lnTo>
                    <a:pt x="654" y="1108"/>
                  </a:lnTo>
                  <a:lnTo>
                    <a:pt x="1201" y="1864"/>
                  </a:lnTo>
                  <a:lnTo>
                    <a:pt x="1594" y="1864"/>
                  </a:lnTo>
                  <a:close/>
                  <a:moveTo>
                    <a:pt x="360" y="319"/>
                  </a:moveTo>
                  <a:lnTo>
                    <a:pt x="687" y="319"/>
                  </a:lnTo>
                  <a:lnTo>
                    <a:pt x="687" y="319"/>
                  </a:lnTo>
                  <a:lnTo>
                    <a:pt x="767" y="325"/>
                  </a:lnTo>
                  <a:lnTo>
                    <a:pt x="834" y="338"/>
                  </a:lnTo>
                  <a:lnTo>
                    <a:pt x="881" y="365"/>
                  </a:lnTo>
                  <a:lnTo>
                    <a:pt x="914" y="398"/>
                  </a:lnTo>
                  <a:lnTo>
                    <a:pt x="914" y="398"/>
                  </a:lnTo>
                  <a:lnTo>
                    <a:pt x="941" y="431"/>
                  </a:lnTo>
                  <a:lnTo>
                    <a:pt x="961" y="464"/>
                  </a:lnTo>
                  <a:lnTo>
                    <a:pt x="974" y="511"/>
                  </a:lnTo>
                  <a:lnTo>
                    <a:pt x="974" y="557"/>
                  </a:lnTo>
                  <a:lnTo>
                    <a:pt x="974" y="557"/>
                  </a:lnTo>
                  <a:lnTo>
                    <a:pt x="974" y="597"/>
                  </a:lnTo>
                  <a:lnTo>
                    <a:pt x="961" y="637"/>
                  </a:lnTo>
                  <a:lnTo>
                    <a:pt x="941" y="677"/>
                  </a:lnTo>
                  <a:lnTo>
                    <a:pt x="914" y="710"/>
                  </a:lnTo>
                  <a:lnTo>
                    <a:pt x="914" y="710"/>
                  </a:lnTo>
                  <a:lnTo>
                    <a:pt x="881" y="743"/>
                  </a:lnTo>
                  <a:lnTo>
                    <a:pt x="834" y="763"/>
                  </a:lnTo>
                  <a:lnTo>
                    <a:pt x="767" y="783"/>
                  </a:lnTo>
                  <a:lnTo>
                    <a:pt x="687" y="783"/>
                  </a:lnTo>
                  <a:lnTo>
                    <a:pt x="360" y="783"/>
                  </a:lnTo>
                  <a:lnTo>
                    <a:pt x="360" y="3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0" name="Freeform 47"/>
            <p:cNvSpPr>
              <a:spLocks/>
            </p:cNvSpPr>
            <p:nvPr/>
          </p:nvSpPr>
          <p:spPr bwMode="auto">
            <a:xfrm>
              <a:off x="-17810163" y="1922463"/>
              <a:ext cx="1684338" cy="2959100"/>
            </a:xfrm>
            <a:custGeom>
              <a:avLst/>
              <a:gdLst>
                <a:gd name="T0" fmla="*/ 1061 w 1061"/>
                <a:gd name="T1" fmla="*/ 0 h 1864"/>
                <a:gd name="T2" fmla="*/ 667 w 1061"/>
                <a:gd name="T3" fmla="*/ 0 h 1864"/>
                <a:gd name="T4" fmla="*/ 0 w 1061"/>
                <a:gd name="T5" fmla="*/ 936 h 1864"/>
                <a:gd name="T6" fmla="*/ 667 w 1061"/>
                <a:gd name="T7" fmla="*/ 1864 h 1864"/>
                <a:gd name="T8" fmla="*/ 1061 w 1061"/>
                <a:gd name="T9" fmla="*/ 1864 h 1864"/>
                <a:gd name="T10" fmla="*/ 387 w 1061"/>
                <a:gd name="T11" fmla="*/ 936 h 1864"/>
                <a:gd name="T12" fmla="*/ 1061 w 1061"/>
                <a:gd name="T13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1" h="1864">
                  <a:moveTo>
                    <a:pt x="1061" y="0"/>
                  </a:moveTo>
                  <a:lnTo>
                    <a:pt x="667" y="0"/>
                  </a:lnTo>
                  <a:lnTo>
                    <a:pt x="0" y="936"/>
                  </a:lnTo>
                  <a:lnTo>
                    <a:pt x="667" y="1864"/>
                  </a:lnTo>
                  <a:lnTo>
                    <a:pt x="1061" y="1864"/>
                  </a:lnTo>
                  <a:lnTo>
                    <a:pt x="387" y="936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1" name="Rectangle 49"/>
            <p:cNvSpPr>
              <a:spLocks noChangeArrowheads="1"/>
            </p:cNvSpPr>
            <p:nvPr/>
          </p:nvSpPr>
          <p:spPr bwMode="auto">
            <a:xfrm>
              <a:off x="-18530888" y="1922463"/>
              <a:ext cx="392113" cy="29591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2" name="Rectangle 49"/>
            <p:cNvSpPr>
              <a:spLocks noChangeArrowheads="1"/>
            </p:cNvSpPr>
            <p:nvPr/>
          </p:nvSpPr>
          <p:spPr bwMode="auto">
            <a:xfrm>
              <a:off x="-18138775" y="1922463"/>
              <a:ext cx="328612" cy="2959100"/>
            </a:xfrm>
            <a:prstGeom prst="rect">
              <a:avLst/>
            </a:prstGeom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lin ang="16200000" scaled="0"/>
            </a:gra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63" name="TextBox 62"/>
          <p:cNvSpPr txBox="1"/>
          <p:nvPr userDrawn="1"/>
        </p:nvSpPr>
        <p:spPr>
          <a:xfrm>
            <a:off x="7872682" y="5059387"/>
            <a:ext cx="1171037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dirty="0">
                <a:solidFill>
                  <a:prstClr val="white">
                    <a:lumMod val="65000"/>
                  </a:prstClr>
                </a:solidFill>
              </a:rPr>
              <a:t>Private and Confidential</a:t>
            </a:r>
          </a:p>
        </p:txBody>
      </p:sp>
      <p:sp>
        <p:nvSpPr>
          <p:cNvPr id="35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59592" y="4947621"/>
            <a:ext cx="7090888" cy="200055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endParaRPr lang="pt-BR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36" name="Straight Connector 35"/>
          <p:cNvCxnSpPr/>
          <p:nvPr userDrawn="1"/>
        </p:nvCxnSpPr>
        <p:spPr>
          <a:xfrm>
            <a:off x="533083" y="5006312"/>
            <a:ext cx="0" cy="141954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37" name="Straight Connector 36"/>
          <p:cNvCxnSpPr/>
          <p:nvPr userDrawn="1"/>
        </p:nvCxnSpPr>
        <p:spPr>
          <a:xfrm>
            <a:off x="482283" y="4940019"/>
            <a:ext cx="0" cy="208246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31527587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3825" y="145154"/>
            <a:ext cx="7987698" cy="430887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19AB4E72-7858-48F1-A40D-12FF09E4BFB8}" type="slidenum">
              <a:rPr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20" name="Picture 4" descr="https://sonomacounty.golocal.coop/site_images_upload/story/2011/04/21/18/JF_Wines_Logo-1.jp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135731"/>
            <a:ext cx="838200" cy="2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 userDrawn="1"/>
        </p:nvSpPr>
        <p:spPr>
          <a:xfrm rot="16200000">
            <a:off x="4193029" y="-3428085"/>
            <a:ext cx="27432" cy="8229600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rgbClr val="537177"/>
              </a:solidFill>
              <a:latin typeface="Arial Narrow" pitchFamily="34" charset="0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59592" y="4947621"/>
            <a:ext cx="7090888" cy="200055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endParaRPr lang="pt-BR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3083" y="5006312"/>
            <a:ext cx="0" cy="141954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11" name="Straight Connector 10"/>
          <p:cNvCxnSpPr/>
          <p:nvPr userDrawn="1"/>
        </p:nvCxnSpPr>
        <p:spPr>
          <a:xfrm>
            <a:off x="482283" y="4940019"/>
            <a:ext cx="0" cy="208246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36722660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B4E72-7858-48F1-A40D-12FF09E4BFB8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33083" y="5006312"/>
            <a:ext cx="0" cy="141954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5" name="Straight Connector 4"/>
          <p:cNvCxnSpPr/>
          <p:nvPr userDrawn="1"/>
        </p:nvCxnSpPr>
        <p:spPr>
          <a:xfrm>
            <a:off x="482283" y="4940019"/>
            <a:ext cx="0" cy="208246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6632937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082" y="87332"/>
            <a:ext cx="7467917" cy="734199"/>
          </a:xfrm>
        </p:spPr>
        <p:txBody>
          <a:bodyPr anchor="ctr"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19AB4E72-7858-48F1-A40D-12FF09E4BFB8}" type="slidenum">
              <a:rPr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20" name="Picture 4" descr="https://sonomacounty.golocal.coop/site_images_upload/story/2011/04/21/18/JF_Wines_Logo-1.jp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135731"/>
            <a:ext cx="838200" cy="2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ontent Placeholder 43"/>
          <p:cNvSpPr>
            <a:spLocks noGrp="1"/>
          </p:cNvSpPr>
          <p:nvPr>
            <p:ph sz="quarter" idx="20"/>
          </p:nvPr>
        </p:nvSpPr>
        <p:spPr>
          <a:xfrm>
            <a:off x="533400" y="897731"/>
            <a:ext cx="7467600" cy="381000"/>
          </a:xfrm>
        </p:spPr>
        <p:txBody>
          <a:bodyPr/>
          <a:lstStyle>
            <a:lvl1pPr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Ø"/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2pPr>
            <a:lvl3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3pPr>
            <a:lvl4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4pPr>
            <a:lvl5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sz="quarter" idx="21"/>
          </p:nvPr>
        </p:nvSpPr>
        <p:spPr>
          <a:xfrm rot="16200000">
            <a:off x="-1466850" y="2821781"/>
            <a:ext cx="3467100" cy="381000"/>
          </a:xfrm>
        </p:spPr>
        <p:txBody>
          <a:bodyPr/>
          <a:lstStyle>
            <a:lvl1pPr algn="ctr">
              <a:defRPr sz="2400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59592" y="4947621"/>
            <a:ext cx="7090888" cy="200055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endParaRPr lang="pt-BR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33083" y="5006312"/>
            <a:ext cx="0" cy="141954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15" name="Straight Connector 14"/>
          <p:cNvCxnSpPr/>
          <p:nvPr userDrawn="1"/>
        </p:nvCxnSpPr>
        <p:spPr>
          <a:xfrm>
            <a:off x="482283" y="4940019"/>
            <a:ext cx="0" cy="208246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30418421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2692" y="156782"/>
            <a:ext cx="7916437" cy="734199"/>
          </a:xfrm>
        </p:spPr>
        <p:txBody>
          <a:bodyPr anchor="ctr"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9AB4E72-7858-48F1-A40D-12FF09E4BFB8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20" name="Picture 4" descr="https://sonomacounty.golocal.coop/site_images_upload/story/2011/04/21/18/JF_Wines_Logo-1.jp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135731"/>
            <a:ext cx="838200" cy="2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ontent Placeholder 43"/>
          <p:cNvSpPr>
            <a:spLocks noGrp="1"/>
          </p:cNvSpPr>
          <p:nvPr>
            <p:ph sz="quarter" idx="20"/>
          </p:nvPr>
        </p:nvSpPr>
        <p:spPr>
          <a:xfrm>
            <a:off x="163009" y="967181"/>
            <a:ext cx="7916101" cy="381000"/>
          </a:xfrm>
        </p:spPr>
        <p:txBody>
          <a:bodyPr/>
          <a:lstStyle>
            <a:lvl1pPr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Ø"/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2pPr>
            <a:lvl3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3pPr>
            <a:lvl4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4pPr>
            <a:lvl5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7842832" y="4939990"/>
            <a:ext cx="1173567" cy="93382"/>
            <a:chOff x="-18530888" y="942975"/>
            <a:chExt cx="50082451" cy="3981451"/>
          </a:xfrm>
        </p:grpSpPr>
        <p:sp>
          <p:nvSpPr>
            <p:cNvPr id="33" name="AutoShape 27"/>
            <p:cNvSpPr>
              <a:spLocks noChangeAspect="1" noChangeArrowheads="1" noTextEdit="1"/>
            </p:cNvSpPr>
            <p:nvPr/>
          </p:nvSpPr>
          <p:spPr bwMode="auto">
            <a:xfrm>
              <a:off x="-18530888" y="942975"/>
              <a:ext cx="50082451" cy="398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auto">
            <a:xfrm>
              <a:off x="-1614488" y="1922463"/>
              <a:ext cx="2881313" cy="2959100"/>
            </a:xfrm>
            <a:custGeom>
              <a:avLst/>
              <a:gdLst>
                <a:gd name="T0" fmla="*/ 1001 w 1815"/>
                <a:gd name="T1" fmla="*/ 1466 h 1864"/>
                <a:gd name="T2" fmla="*/ 814 w 1815"/>
                <a:gd name="T3" fmla="*/ 1466 h 1864"/>
                <a:gd name="T4" fmla="*/ 267 w 1815"/>
                <a:gd name="T5" fmla="*/ 610 h 1864"/>
                <a:gd name="T6" fmla="*/ 267 w 1815"/>
                <a:gd name="T7" fmla="*/ 1864 h 1864"/>
                <a:gd name="T8" fmla="*/ 0 w 1815"/>
                <a:gd name="T9" fmla="*/ 1864 h 1864"/>
                <a:gd name="T10" fmla="*/ 0 w 1815"/>
                <a:gd name="T11" fmla="*/ 0 h 1864"/>
                <a:gd name="T12" fmla="*/ 187 w 1815"/>
                <a:gd name="T13" fmla="*/ 0 h 1864"/>
                <a:gd name="T14" fmla="*/ 908 w 1815"/>
                <a:gd name="T15" fmla="*/ 1135 h 1864"/>
                <a:gd name="T16" fmla="*/ 1628 w 1815"/>
                <a:gd name="T17" fmla="*/ 0 h 1864"/>
                <a:gd name="T18" fmla="*/ 1815 w 1815"/>
                <a:gd name="T19" fmla="*/ 0 h 1864"/>
                <a:gd name="T20" fmla="*/ 1815 w 1815"/>
                <a:gd name="T21" fmla="*/ 1864 h 1864"/>
                <a:gd name="T22" fmla="*/ 1548 w 1815"/>
                <a:gd name="T23" fmla="*/ 1864 h 1864"/>
                <a:gd name="T24" fmla="*/ 1548 w 1815"/>
                <a:gd name="T25" fmla="*/ 610 h 1864"/>
                <a:gd name="T26" fmla="*/ 1001 w 1815"/>
                <a:gd name="T27" fmla="*/ 1466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5" h="1864">
                  <a:moveTo>
                    <a:pt x="1001" y="1466"/>
                  </a:moveTo>
                  <a:lnTo>
                    <a:pt x="814" y="1466"/>
                  </a:lnTo>
                  <a:lnTo>
                    <a:pt x="267" y="610"/>
                  </a:lnTo>
                  <a:lnTo>
                    <a:pt x="267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187" y="0"/>
                  </a:lnTo>
                  <a:lnTo>
                    <a:pt x="908" y="1135"/>
                  </a:lnTo>
                  <a:lnTo>
                    <a:pt x="1628" y="0"/>
                  </a:lnTo>
                  <a:lnTo>
                    <a:pt x="1815" y="0"/>
                  </a:lnTo>
                  <a:lnTo>
                    <a:pt x="1815" y="1864"/>
                  </a:lnTo>
                  <a:lnTo>
                    <a:pt x="1548" y="1864"/>
                  </a:lnTo>
                  <a:lnTo>
                    <a:pt x="1548" y="610"/>
                  </a:lnTo>
                  <a:lnTo>
                    <a:pt x="1001" y="1466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0" name="Freeform 30"/>
            <p:cNvSpPr>
              <a:spLocks noEditPoints="1"/>
            </p:cNvSpPr>
            <p:nvPr/>
          </p:nvSpPr>
          <p:spPr bwMode="auto">
            <a:xfrm>
              <a:off x="8523288" y="1922463"/>
              <a:ext cx="2763838" cy="2959100"/>
            </a:xfrm>
            <a:custGeom>
              <a:avLst/>
              <a:gdLst>
                <a:gd name="T0" fmla="*/ 1261 w 1741"/>
                <a:gd name="T1" fmla="*/ 1387 h 1864"/>
                <a:gd name="T2" fmla="*/ 474 w 1741"/>
                <a:gd name="T3" fmla="*/ 1387 h 1864"/>
                <a:gd name="T4" fmla="*/ 280 w 1741"/>
                <a:gd name="T5" fmla="*/ 1864 h 1864"/>
                <a:gd name="T6" fmla="*/ 0 w 1741"/>
                <a:gd name="T7" fmla="*/ 1864 h 1864"/>
                <a:gd name="T8" fmla="*/ 774 w 1741"/>
                <a:gd name="T9" fmla="*/ 0 h 1864"/>
                <a:gd name="T10" fmla="*/ 967 w 1741"/>
                <a:gd name="T11" fmla="*/ 0 h 1864"/>
                <a:gd name="T12" fmla="*/ 1741 w 1741"/>
                <a:gd name="T13" fmla="*/ 1864 h 1864"/>
                <a:gd name="T14" fmla="*/ 1461 w 1741"/>
                <a:gd name="T15" fmla="*/ 1864 h 1864"/>
                <a:gd name="T16" fmla="*/ 1261 w 1741"/>
                <a:gd name="T17" fmla="*/ 1387 h 1864"/>
                <a:gd name="T18" fmla="*/ 580 w 1741"/>
                <a:gd name="T19" fmla="*/ 1135 h 1864"/>
                <a:gd name="T20" fmla="*/ 1161 w 1741"/>
                <a:gd name="T21" fmla="*/ 1135 h 1864"/>
                <a:gd name="T22" fmla="*/ 874 w 1741"/>
                <a:gd name="T23" fmla="*/ 438 h 1864"/>
                <a:gd name="T24" fmla="*/ 580 w 1741"/>
                <a:gd name="T25" fmla="*/ 1135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41" h="1864">
                  <a:moveTo>
                    <a:pt x="1261" y="1387"/>
                  </a:moveTo>
                  <a:lnTo>
                    <a:pt x="474" y="1387"/>
                  </a:lnTo>
                  <a:lnTo>
                    <a:pt x="280" y="1864"/>
                  </a:lnTo>
                  <a:lnTo>
                    <a:pt x="0" y="1864"/>
                  </a:lnTo>
                  <a:lnTo>
                    <a:pt x="774" y="0"/>
                  </a:lnTo>
                  <a:lnTo>
                    <a:pt x="967" y="0"/>
                  </a:lnTo>
                  <a:lnTo>
                    <a:pt x="1741" y="1864"/>
                  </a:lnTo>
                  <a:lnTo>
                    <a:pt x="1461" y="1864"/>
                  </a:lnTo>
                  <a:lnTo>
                    <a:pt x="1261" y="1387"/>
                  </a:lnTo>
                  <a:close/>
                  <a:moveTo>
                    <a:pt x="580" y="1135"/>
                  </a:moveTo>
                  <a:lnTo>
                    <a:pt x="1161" y="1135"/>
                  </a:lnTo>
                  <a:lnTo>
                    <a:pt x="874" y="438"/>
                  </a:lnTo>
                  <a:lnTo>
                    <a:pt x="580" y="1135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" name="Freeform 31"/>
            <p:cNvSpPr>
              <a:spLocks noEditPoints="1"/>
            </p:cNvSpPr>
            <p:nvPr/>
          </p:nvSpPr>
          <p:spPr bwMode="auto">
            <a:xfrm>
              <a:off x="14095413" y="1922463"/>
              <a:ext cx="2498725" cy="2959100"/>
            </a:xfrm>
            <a:custGeom>
              <a:avLst/>
              <a:gdLst>
                <a:gd name="T0" fmla="*/ 0 w 1574"/>
                <a:gd name="T1" fmla="*/ 0 h 1864"/>
                <a:gd name="T2" fmla="*/ 560 w 1574"/>
                <a:gd name="T3" fmla="*/ 0 h 1864"/>
                <a:gd name="T4" fmla="*/ 760 w 1574"/>
                <a:gd name="T5" fmla="*/ 13 h 1864"/>
                <a:gd name="T6" fmla="*/ 934 w 1574"/>
                <a:gd name="T7" fmla="*/ 46 h 1864"/>
                <a:gd name="T8" fmla="*/ 1074 w 1574"/>
                <a:gd name="T9" fmla="*/ 100 h 1864"/>
                <a:gd name="T10" fmla="*/ 1201 w 1574"/>
                <a:gd name="T11" fmla="*/ 179 h 1864"/>
                <a:gd name="T12" fmla="*/ 1281 w 1574"/>
                <a:gd name="T13" fmla="*/ 246 h 1864"/>
                <a:gd name="T14" fmla="*/ 1421 w 1574"/>
                <a:gd name="T15" fmla="*/ 411 h 1864"/>
                <a:gd name="T16" fmla="*/ 1514 w 1574"/>
                <a:gd name="T17" fmla="*/ 604 h 1864"/>
                <a:gd name="T18" fmla="*/ 1568 w 1574"/>
                <a:gd name="T19" fmla="*/ 816 h 1864"/>
                <a:gd name="T20" fmla="*/ 1574 w 1574"/>
                <a:gd name="T21" fmla="*/ 936 h 1864"/>
                <a:gd name="T22" fmla="*/ 1548 w 1574"/>
                <a:gd name="T23" fmla="*/ 1155 h 1864"/>
                <a:gd name="T24" fmla="*/ 1474 w 1574"/>
                <a:gd name="T25" fmla="*/ 1360 h 1864"/>
                <a:gd name="T26" fmla="*/ 1361 w 1574"/>
                <a:gd name="T27" fmla="*/ 1539 h 1864"/>
                <a:gd name="T28" fmla="*/ 1201 w 1574"/>
                <a:gd name="T29" fmla="*/ 1685 h 1864"/>
                <a:gd name="T30" fmla="*/ 1141 w 1574"/>
                <a:gd name="T31" fmla="*/ 1725 h 1864"/>
                <a:gd name="T32" fmla="*/ 1007 w 1574"/>
                <a:gd name="T33" fmla="*/ 1791 h 1864"/>
                <a:gd name="T34" fmla="*/ 854 w 1574"/>
                <a:gd name="T35" fmla="*/ 1838 h 1864"/>
                <a:gd name="T36" fmla="*/ 667 w 1574"/>
                <a:gd name="T37" fmla="*/ 1858 h 1864"/>
                <a:gd name="T38" fmla="*/ 0 w 1574"/>
                <a:gd name="T39" fmla="*/ 1864 h 1864"/>
                <a:gd name="T40" fmla="*/ 1081 w 1574"/>
                <a:gd name="T41" fmla="*/ 411 h 1864"/>
                <a:gd name="T42" fmla="*/ 980 w 1574"/>
                <a:gd name="T43" fmla="*/ 345 h 1864"/>
                <a:gd name="T44" fmla="*/ 867 w 1574"/>
                <a:gd name="T45" fmla="*/ 292 h 1864"/>
                <a:gd name="T46" fmla="*/ 720 w 1574"/>
                <a:gd name="T47" fmla="*/ 265 h 1864"/>
                <a:gd name="T48" fmla="*/ 547 w 1574"/>
                <a:gd name="T49" fmla="*/ 252 h 1864"/>
                <a:gd name="T50" fmla="*/ 266 w 1574"/>
                <a:gd name="T51" fmla="*/ 1612 h 1864"/>
                <a:gd name="T52" fmla="*/ 547 w 1574"/>
                <a:gd name="T53" fmla="*/ 1612 h 1864"/>
                <a:gd name="T54" fmla="*/ 720 w 1574"/>
                <a:gd name="T55" fmla="*/ 1599 h 1864"/>
                <a:gd name="T56" fmla="*/ 867 w 1574"/>
                <a:gd name="T57" fmla="*/ 1573 h 1864"/>
                <a:gd name="T58" fmla="*/ 980 w 1574"/>
                <a:gd name="T59" fmla="*/ 1519 h 1864"/>
                <a:gd name="T60" fmla="*/ 1081 w 1574"/>
                <a:gd name="T61" fmla="*/ 1453 h 1864"/>
                <a:gd name="T62" fmla="*/ 1127 w 1574"/>
                <a:gd name="T63" fmla="*/ 1407 h 1864"/>
                <a:gd name="T64" fmla="*/ 1214 w 1574"/>
                <a:gd name="T65" fmla="*/ 1287 h 1864"/>
                <a:gd name="T66" fmla="*/ 1274 w 1574"/>
                <a:gd name="T67" fmla="*/ 1155 h 1864"/>
                <a:gd name="T68" fmla="*/ 1301 w 1574"/>
                <a:gd name="T69" fmla="*/ 1009 h 1864"/>
                <a:gd name="T70" fmla="*/ 1307 w 1574"/>
                <a:gd name="T71" fmla="*/ 936 h 1864"/>
                <a:gd name="T72" fmla="*/ 1294 w 1574"/>
                <a:gd name="T73" fmla="*/ 783 h 1864"/>
                <a:gd name="T74" fmla="*/ 1247 w 1574"/>
                <a:gd name="T75" fmla="*/ 644 h 1864"/>
                <a:gd name="T76" fmla="*/ 1174 w 1574"/>
                <a:gd name="T77" fmla="*/ 518 h 1864"/>
                <a:gd name="T78" fmla="*/ 1081 w 1574"/>
                <a:gd name="T79" fmla="*/ 41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74" h="1864">
                  <a:moveTo>
                    <a:pt x="0" y="1864"/>
                  </a:moveTo>
                  <a:lnTo>
                    <a:pt x="0" y="0"/>
                  </a:lnTo>
                  <a:lnTo>
                    <a:pt x="560" y="0"/>
                  </a:lnTo>
                  <a:lnTo>
                    <a:pt x="560" y="0"/>
                  </a:lnTo>
                  <a:lnTo>
                    <a:pt x="667" y="7"/>
                  </a:lnTo>
                  <a:lnTo>
                    <a:pt x="760" y="13"/>
                  </a:lnTo>
                  <a:lnTo>
                    <a:pt x="854" y="27"/>
                  </a:lnTo>
                  <a:lnTo>
                    <a:pt x="934" y="46"/>
                  </a:lnTo>
                  <a:lnTo>
                    <a:pt x="1007" y="73"/>
                  </a:lnTo>
                  <a:lnTo>
                    <a:pt x="1074" y="100"/>
                  </a:lnTo>
                  <a:lnTo>
                    <a:pt x="1141" y="139"/>
                  </a:lnTo>
                  <a:lnTo>
                    <a:pt x="1201" y="179"/>
                  </a:lnTo>
                  <a:lnTo>
                    <a:pt x="1201" y="179"/>
                  </a:lnTo>
                  <a:lnTo>
                    <a:pt x="1281" y="246"/>
                  </a:lnTo>
                  <a:lnTo>
                    <a:pt x="1354" y="325"/>
                  </a:lnTo>
                  <a:lnTo>
                    <a:pt x="1421" y="411"/>
                  </a:lnTo>
                  <a:lnTo>
                    <a:pt x="1474" y="504"/>
                  </a:lnTo>
                  <a:lnTo>
                    <a:pt x="1514" y="604"/>
                  </a:lnTo>
                  <a:lnTo>
                    <a:pt x="1548" y="710"/>
                  </a:lnTo>
                  <a:lnTo>
                    <a:pt x="1568" y="816"/>
                  </a:lnTo>
                  <a:lnTo>
                    <a:pt x="1574" y="936"/>
                  </a:lnTo>
                  <a:lnTo>
                    <a:pt x="1574" y="936"/>
                  </a:lnTo>
                  <a:lnTo>
                    <a:pt x="1568" y="1048"/>
                  </a:lnTo>
                  <a:lnTo>
                    <a:pt x="1548" y="1155"/>
                  </a:lnTo>
                  <a:lnTo>
                    <a:pt x="1514" y="1261"/>
                  </a:lnTo>
                  <a:lnTo>
                    <a:pt x="1474" y="1360"/>
                  </a:lnTo>
                  <a:lnTo>
                    <a:pt x="1421" y="1453"/>
                  </a:lnTo>
                  <a:lnTo>
                    <a:pt x="1361" y="1539"/>
                  </a:lnTo>
                  <a:lnTo>
                    <a:pt x="1287" y="1619"/>
                  </a:lnTo>
                  <a:lnTo>
                    <a:pt x="1201" y="1685"/>
                  </a:lnTo>
                  <a:lnTo>
                    <a:pt x="1201" y="1685"/>
                  </a:lnTo>
                  <a:lnTo>
                    <a:pt x="1141" y="1725"/>
                  </a:lnTo>
                  <a:lnTo>
                    <a:pt x="1081" y="1765"/>
                  </a:lnTo>
                  <a:lnTo>
                    <a:pt x="1007" y="1791"/>
                  </a:lnTo>
                  <a:lnTo>
                    <a:pt x="934" y="1818"/>
                  </a:lnTo>
                  <a:lnTo>
                    <a:pt x="854" y="1838"/>
                  </a:lnTo>
                  <a:lnTo>
                    <a:pt x="760" y="1851"/>
                  </a:lnTo>
                  <a:lnTo>
                    <a:pt x="667" y="1858"/>
                  </a:lnTo>
                  <a:lnTo>
                    <a:pt x="560" y="1864"/>
                  </a:lnTo>
                  <a:lnTo>
                    <a:pt x="0" y="1864"/>
                  </a:lnTo>
                  <a:close/>
                  <a:moveTo>
                    <a:pt x="1081" y="411"/>
                  </a:moveTo>
                  <a:lnTo>
                    <a:pt x="1081" y="411"/>
                  </a:lnTo>
                  <a:lnTo>
                    <a:pt x="1034" y="378"/>
                  </a:lnTo>
                  <a:lnTo>
                    <a:pt x="980" y="345"/>
                  </a:lnTo>
                  <a:lnTo>
                    <a:pt x="927" y="319"/>
                  </a:lnTo>
                  <a:lnTo>
                    <a:pt x="867" y="292"/>
                  </a:lnTo>
                  <a:lnTo>
                    <a:pt x="800" y="279"/>
                  </a:lnTo>
                  <a:lnTo>
                    <a:pt x="720" y="265"/>
                  </a:lnTo>
                  <a:lnTo>
                    <a:pt x="640" y="259"/>
                  </a:lnTo>
                  <a:lnTo>
                    <a:pt x="547" y="252"/>
                  </a:lnTo>
                  <a:lnTo>
                    <a:pt x="266" y="252"/>
                  </a:lnTo>
                  <a:lnTo>
                    <a:pt x="266" y="1612"/>
                  </a:lnTo>
                  <a:lnTo>
                    <a:pt x="547" y="1612"/>
                  </a:lnTo>
                  <a:lnTo>
                    <a:pt x="547" y="1612"/>
                  </a:lnTo>
                  <a:lnTo>
                    <a:pt x="640" y="1606"/>
                  </a:lnTo>
                  <a:lnTo>
                    <a:pt x="720" y="1599"/>
                  </a:lnTo>
                  <a:lnTo>
                    <a:pt x="800" y="1586"/>
                  </a:lnTo>
                  <a:lnTo>
                    <a:pt x="867" y="1573"/>
                  </a:lnTo>
                  <a:lnTo>
                    <a:pt x="927" y="1546"/>
                  </a:lnTo>
                  <a:lnTo>
                    <a:pt x="980" y="1519"/>
                  </a:lnTo>
                  <a:lnTo>
                    <a:pt x="1034" y="1493"/>
                  </a:lnTo>
                  <a:lnTo>
                    <a:pt x="1081" y="1453"/>
                  </a:lnTo>
                  <a:lnTo>
                    <a:pt x="1081" y="1453"/>
                  </a:lnTo>
                  <a:lnTo>
                    <a:pt x="1127" y="1407"/>
                  </a:lnTo>
                  <a:lnTo>
                    <a:pt x="1174" y="1347"/>
                  </a:lnTo>
                  <a:lnTo>
                    <a:pt x="1214" y="1287"/>
                  </a:lnTo>
                  <a:lnTo>
                    <a:pt x="1247" y="1221"/>
                  </a:lnTo>
                  <a:lnTo>
                    <a:pt x="1274" y="1155"/>
                  </a:lnTo>
                  <a:lnTo>
                    <a:pt x="1294" y="1082"/>
                  </a:lnTo>
                  <a:lnTo>
                    <a:pt x="1301" y="1009"/>
                  </a:lnTo>
                  <a:lnTo>
                    <a:pt x="1307" y="936"/>
                  </a:lnTo>
                  <a:lnTo>
                    <a:pt x="1307" y="936"/>
                  </a:lnTo>
                  <a:lnTo>
                    <a:pt x="1301" y="856"/>
                  </a:lnTo>
                  <a:lnTo>
                    <a:pt x="1294" y="783"/>
                  </a:lnTo>
                  <a:lnTo>
                    <a:pt x="1274" y="710"/>
                  </a:lnTo>
                  <a:lnTo>
                    <a:pt x="1247" y="644"/>
                  </a:lnTo>
                  <a:lnTo>
                    <a:pt x="1214" y="577"/>
                  </a:lnTo>
                  <a:lnTo>
                    <a:pt x="1174" y="518"/>
                  </a:lnTo>
                  <a:lnTo>
                    <a:pt x="1127" y="458"/>
                  </a:lnTo>
                  <a:lnTo>
                    <a:pt x="1081" y="411"/>
                  </a:lnTo>
                  <a:lnTo>
                    <a:pt x="1081" y="411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2" name="Freeform 32"/>
            <p:cNvSpPr>
              <a:spLocks noEditPoints="1"/>
            </p:cNvSpPr>
            <p:nvPr/>
          </p:nvSpPr>
          <p:spPr bwMode="auto">
            <a:xfrm>
              <a:off x="21531263" y="1890713"/>
              <a:ext cx="2965450" cy="3033713"/>
            </a:xfrm>
            <a:custGeom>
              <a:avLst/>
              <a:gdLst>
                <a:gd name="T0" fmla="*/ 1027 w 1868"/>
                <a:gd name="T1" fmla="*/ 7 h 1911"/>
                <a:gd name="T2" fmla="*/ 1301 w 1868"/>
                <a:gd name="T3" fmla="*/ 73 h 1911"/>
                <a:gd name="T4" fmla="*/ 1534 w 1868"/>
                <a:gd name="T5" fmla="*/ 212 h 1911"/>
                <a:gd name="T6" fmla="*/ 1708 w 1868"/>
                <a:gd name="T7" fmla="*/ 418 h 1911"/>
                <a:gd name="T8" fmla="*/ 1828 w 1868"/>
                <a:gd name="T9" fmla="*/ 664 h 1911"/>
                <a:gd name="T10" fmla="*/ 1868 w 1868"/>
                <a:gd name="T11" fmla="*/ 956 h 1911"/>
                <a:gd name="T12" fmla="*/ 1848 w 1868"/>
                <a:gd name="T13" fmla="*/ 1155 h 1911"/>
                <a:gd name="T14" fmla="*/ 1755 w 1868"/>
                <a:gd name="T15" fmla="*/ 1413 h 1911"/>
                <a:gd name="T16" fmla="*/ 1594 w 1868"/>
                <a:gd name="T17" fmla="*/ 1632 h 1911"/>
                <a:gd name="T18" fmla="*/ 1381 w 1868"/>
                <a:gd name="T19" fmla="*/ 1798 h 1911"/>
                <a:gd name="T20" fmla="*/ 1127 w 1868"/>
                <a:gd name="T21" fmla="*/ 1891 h 1911"/>
                <a:gd name="T22" fmla="*/ 934 w 1868"/>
                <a:gd name="T23" fmla="*/ 1911 h 1911"/>
                <a:gd name="T24" fmla="*/ 647 w 1868"/>
                <a:gd name="T25" fmla="*/ 1871 h 1911"/>
                <a:gd name="T26" fmla="*/ 407 w 1868"/>
                <a:gd name="T27" fmla="*/ 1752 h 1911"/>
                <a:gd name="T28" fmla="*/ 207 w 1868"/>
                <a:gd name="T29" fmla="*/ 1566 h 1911"/>
                <a:gd name="T30" fmla="*/ 73 w 1868"/>
                <a:gd name="T31" fmla="*/ 1334 h 1911"/>
                <a:gd name="T32" fmla="*/ 6 w 1868"/>
                <a:gd name="T33" fmla="*/ 1055 h 1911"/>
                <a:gd name="T34" fmla="*/ 6 w 1868"/>
                <a:gd name="T35" fmla="*/ 856 h 1911"/>
                <a:gd name="T36" fmla="*/ 73 w 1868"/>
                <a:gd name="T37" fmla="*/ 577 h 1911"/>
                <a:gd name="T38" fmla="*/ 207 w 1868"/>
                <a:gd name="T39" fmla="*/ 345 h 1911"/>
                <a:gd name="T40" fmla="*/ 407 w 1868"/>
                <a:gd name="T41" fmla="*/ 159 h 1911"/>
                <a:gd name="T42" fmla="*/ 647 w 1868"/>
                <a:gd name="T43" fmla="*/ 40 h 1911"/>
                <a:gd name="T44" fmla="*/ 934 w 1868"/>
                <a:gd name="T45" fmla="*/ 0 h 1911"/>
                <a:gd name="T46" fmla="*/ 934 w 1868"/>
                <a:gd name="T47" fmla="*/ 1659 h 1911"/>
                <a:gd name="T48" fmla="*/ 1134 w 1868"/>
                <a:gd name="T49" fmla="*/ 1626 h 1911"/>
                <a:gd name="T50" fmla="*/ 1314 w 1868"/>
                <a:gd name="T51" fmla="*/ 1539 h 1911"/>
                <a:gd name="T52" fmla="*/ 1454 w 1868"/>
                <a:gd name="T53" fmla="*/ 1407 h 1911"/>
                <a:gd name="T54" fmla="*/ 1548 w 1868"/>
                <a:gd name="T55" fmla="*/ 1234 h 1911"/>
                <a:gd name="T56" fmla="*/ 1594 w 1868"/>
                <a:gd name="T57" fmla="*/ 1029 h 1911"/>
                <a:gd name="T58" fmla="*/ 1594 w 1868"/>
                <a:gd name="T59" fmla="*/ 883 h 1911"/>
                <a:gd name="T60" fmla="*/ 1548 w 1868"/>
                <a:gd name="T61" fmla="*/ 677 h 1911"/>
                <a:gd name="T62" fmla="*/ 1454 w 1868"/>
                <a:gd name="T63" fmla="*/ 504 h 1911"/>
                <a:gd name="T64" fmla="*/ 1314 w 1868"/>
                <a:gd name="T65" fmla="*/ 372 h 1911"/>
                <a:gd name="T66" fmla="*/ 1134 w 1868"/>
                <a:gd name="T67" fmla="*/ 285 h 1911"/>
                <a:gd name="T68" fmla="*/ 934 w 1868"/>
                <a:gd name="T69" fmla="*/ 252 h 1911"/>
                <a:gd name="T70" fmla="*/ 794 w 1868"/>
                <a:gd name="T71" fmla="*/ 266 h 1911"/>
                <a:gd name="T72" fmla="*/ 607 w 1868"/>
                <a:gd name="T73" fmla="*/ 332 h 1911"/>
                <a:gd name="T74" fmla="*/ 453 w 1868"/>
                <a:gd name="T75" fmla="*/ 451 h 1911"/>
                <a:gd name="T76" fmla="*/ 340 w 1868"/>
                <a:gd name="T77" fmla="*/ 617 h 1911"/>
                <a:gd name="T78" fmla="*/ 280 w 1868"/>
                <a:gd name="T79" fmla="*/ 810 h 1911"/>
                <a:gd name="T80" fmla="*/ 267 w 1868"/>
                <a:gd name="T81" fmla="*/ 956 h 1911"/>
                <a:gd name="T82" fmla="*/ 293 w 1868"/>
                <a:gd name="T83" fmla="*/ 1168 h 1911"/>
                <a:gd name="T84" fmla="*/ 373 w 1868"/>
                <a:gd name="T85" fmla="*/ 1354 h 1911"/>
                <a:gd name="T86" fmla="*/ 500 w 1868"/>
                <a:gd name="T87" fmla="*/ 1500 h 1911"/>
                <a:gd name="T88" fmla="*/ 667 w 1868"/>
                <a:gd name="T89" fmla="*/ 1606 h 1911"/>
                <a:gd name="T90" fmla="*/ 860 w 1868"/>
                <a:gd name="T91" fmla="*/ 1652 h 1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68" h="1911">
                  <a:moveTo>
                    <a:pt x="934" y="0"/>
                  </a:moveTo>
                  <a:lnTo>
                    <a:pt x="934" y="0"/>
                  </a:lnTo>
                  <a:lnTo>
                    <a:pt x="1027" y="7"/>
                  </a:lnTo>
                  <a:lnTo>
                    <a:pt x="1127" y="20"/>
                  </a:lnTo>
                  <a:lnTo>
                    <a:pt x="1214" y="40"/>
                  </a:lnTo>
                  <a:lnTo>
                    <a:pt x="1301" y="73"/>
                  </a:lnTo>
                  <a:lnTo>
                    <a:pt x="1381" y="113"/>
                  </a:lnTo>
                  <a:lnTo>
                    <a:pt x="1461" y="159"/>
                  </a:lnTo>
                  <a:lnTo>
                    <a:pt x="1534" y="212"/>
                  </a:lnTo>
                  <a:lnTo>
                    <a:pt x="1594" y="272"/>
                  </a:lnTo>
                  <a:lnTo>
                    <a:pt x="1655" y="345"/>
                  </a:lnTo>
                  <a:lnTo>
                    <a:pt x="1708" y="418"/>
                  </a:lnTo>
                  <a:lnTo>
                    <a:pt x="1755" y="491"/>
                  </a:lnTo>
                  <a:lnTo>
                    <a:pt x="1795" y="577"/>
                  </a:lnTo>
                  <a:lnTo>
                    <a:pt x="1828" y="664"/>
                  </a:lnTo>
                  <a:lnTo>
                    <a:pt x="1848" y="757"/>
                  </a:lnTo>
                  <a:lnTo>
                    <a:pt x="1861" y="856"/>
                  </a:lnTo>
                  <a:lnTo>
                    <a:pt x="1868" y="956"/>
                  </a:lnTo>
                  <a:lnTo>
                    <a:pt x="1868" y="956"/>
                  </a:lnTo>
                  <a:lnTo>
                    <a:pt x="1861" y="1055"/>
                  </a:lnTo>
                  <a:lnTo>
                    <a:pt x="1848" y="1155"/>
                  </a:lnTo>
                  <a:lnTo>
                    <a:pt x="1828" y="1241"/>
                  </a:lnTo>
                  <a:lnTo>
                    <a:pt x="1795" y="1334"/>
                  </a:lnTo>
                  <a:lnTo>
                    <a:pt x="1755" y="1413"/>
                  </a:lnTo>
                  <a:lnTo>
                    <a:pt x="1708" y="1493"/>
                  </a:lnTo>
                  <a:lnTo>
                    <a:pt x="1655" y="1566"/>
                  </a:lnTo>
                  <a:lnTo>
                    <a:pt x="1594" y="1632"/>
                  </a:lnTo>
                  <a:lnTo>
                    <a:pt x="1534" y="1699"/>
                  </a:lnTo>
                  <a:lnTo>
                    <a:pt x="1461" y="1752"/>
                  </a:lnTo>
                  <a:lnTo>
                    <a:pt x="1381" y="1798"/>
                  </a:lnTo>
                  <a:lnTo>
                    <a:pt x="1301" y="1838"/>
                  </a:lnTo>
                  <a:lnTo>
                    <a:pt x="1214" y="1871"/>
                  </a:lnTo>
                  <a:lnTo>
                    <a:pt x="1127" y="1891"/>
                  </a:lnTo>
                  <a:lnTo>
                    <a:pt x="1027" y="1904"/>
                  </a:lnTo>
                  <a:lnTo>
                    <a:pt x="934" y="1911"/>
                  </a:lnTo>
                  <a:lnTo>
                    <a:pt x="934" y="1911"/>
                  </a:lnTo>
                  <a:lnTo>
                    <a:pt x="834" y="1904"/>
                  </a:lnTo>
                  <a:lnTo>
                    <a:pt x="740" y="1891"/>
                  </a:lnTo>
                  <a:lnTo>
                    <a:pt x="647" y="1871"/>
                  </a:lnTo>
                  <a:lnTo>
                    <a:pt x="567" y="1838"/>
                  </a:lnTo>
                  <a:lnTo>
                    <a:pt x="480" y="1798"/>
                  </a:lnTo>
                  <a:lnTo>
                    <a:pt x="407" y="1752"/>
                  </a:lnTo>
                  <a:lnTo>
                    <a:pt x="333" y="1699"/>
                  </a:lnTo>
                  <a:lnTo>
                    <a:pt x="267" y="1632"/>
                  </a:lnTo>
                  <a:lnTo>
                    <a:pt x="207" y="1566"/>
                  </a:lnTo>
                  <a:lnTo>
                    <a:pt x="153" y="1493"/>
                  </a:lnTo>
                  <a:lnTo>
                    <a:pt x="106" y="1413"/>
                  </a:lnTo>
                  <a:lnTo>
                    <a:pt x="73" y="1334"/>
                  </a:lnTo>
                  <a:lnTo>
                    <a:pt x="40" y="1241"/>
                  </a:lnTo>
                  <a:lnTo>
                    <a:pt x="20" y="1155"/>
                  </a:lnTo>
                  <a:lnTo>
                    <a:pt x="6" y="1055"/>
                  </a:lnTo>
                  <a:lnTo>
                    <a:pt x="0" y="956"/>
                  </a:lnTo>
                  <a:lnTo>
                    <a:pt x="0" y="956"/>
                  </a:lnTo>
                  <a:lnTo>
                    <a:pt x="6" y="856"/>
                  </a:lnTo>
                  <a:lnTo>
                    <a:pt x="20" y="757"/>
                  </a:lnTo>
                  <a:lnTo>
                    <a:pt x="40" y="664"/>
                  </a:lnTo>
                  <a:lnTo>
                    <a:pt x="73" y="577"/>
                  </a:lnTo>
                  <a:lnTo>
                    <a:pt x="106" y="491"/>
                  </a:lnTo>
                  <a:lnTo>
                    <a:pt x="153" y="418"/>
                  </a:lnTo>
                  <a:lnTo>
                    <a:pt x="207" y="345"/>
                  </a:lnTo>
                  <a:lnTo>
                    <a:pt x="267" y="272"/>
                  </a:lnTo>
                  <a:lnTo>
                    <a:pt x="333" y="212"/>
                  </a:lnTo>
                  <a:lnTo>
                    <a:pt x="407" y="159"/>
                  </a:lnTo>
                  <a:lnTo>
                    <a:pt x="480" y="113"/>
                  </a:lnTo>
                  <a:lnTo>
                    <a:pt x="567" y="73"/>
                  </a:lnTo>
                  <a:lnTo>
                    <a:pt x="647" y="40"/>
                  </a:lnTo>
                  <a:lnTo>
                    <a:pt x="740" y="20"/>
                  </a:lnTo>
                  <a:lnTo>
                    <a:pt x="834" y="7"/>
                  </a:lnTo>
                  <a:lnTo>
                    <a:pt x="934" y="0"/>
                  </a:lnTo>
                  <a:lnTo>
                    <a:pt x="934" y="0"/>
                  </a:lnTo>
                  <a:close/>
                  <a:moveTo>
                    <a:pt x="934" y="1659"/>
                  </a:moveTo>
                  <a:lnTo>
                    <a:pt x="934" y="1659"/>
                  </a:lnTo>
                  <a:lnTo>
                    <a:pt x="1001" y="1652"/>
                  </a:lnTo>
                  <a:lnTo>
                    <a:pt x="1067" y="1646"/>
                  </a:lnTo>
                  <a:lnTo>
                    <a:pt x="1134" y="1626"/>
                  </a:lnTo>
                  <a:lnTo>
                    <a:pt x="1201" y="1606"/>
                  </a:lnTo>
                  <a:lnTo>
                    <a:pt x="1254" y="1579"/>
                  </a:lnTo>
                  <a:lnTo>
                    <a:pt x="1314" y="1539"/>
                  </a:lnTo>
                  <a:lnTo>
                    <a:pt x="1361" y="1500"/>
                  </a:lnTo>
                  <a:lnTo>
                    <a:pt x="1408" y="1460"/>
                  </a:lnTo>
                  <a:lnTo>
                    <a:pt x="1454" y="1407"/>
                  </a:lnTo>
                  <a:lnTo>
                    <a:pt x="1488" y="1354"/>
                  </a:lnTo>
                  <a:lnTo>
                    <a:pt x="1521" y="1294"/>
                  </a:lnTo>
                  <a:lnTo>
                    <a:pt x="1548" y="1234"/>
                  </a:lnTo>
                  <a:lnTo>
                    <a:pt x="1568" y="1168"/>
                  </a:lnTo>
                  <a:lnTo>
                    <a:pt x="1588" y="1102"/>
                  </a:lnTo>
                  <a:lnTo>
                    <a:pt x="1594" y="1029"/>
                  </a:lnTo>
                  <a:lnTo>
                    <a:pt x="1601" y="956"/>
                  </a:lnTo>
                  <a:lnTo>
                    <a:pt x="1601" y="956"/>
                  </a:lnTo>
                  <a:lnTo>
                    <a:pt x="1594" y="883"/>
                  </a:lnTo>
                  <a:lnTo>
                    <a:pt x="1588" y="810"/>
                  </a:lnTo>
                  <a:lnTo>
                    <a:pt x="1568" y="743"/>
                  </a:lnTo>
                  <a:lnTo>
                    <a:pt x="1548" y="677"/>
                  </a:lnTo>
                  <a:lnTo>
                    <a:pt x="1521" y="617"/>
                  </a:lnTo>
                  <a:lnTo>
                    <a:pt x="1488" y="557"/>
                  </a:lnTo>
                  <a:lnTo>
                    <a:pt x="1454" y="504"/>
                  </a:lnTo>
                  <a:lnTo>
                    <a:pt x="1408" y="451"/>
                  </a:lnTo>
                  <a:lnTo>
                    <a:pt x="1361" y="412"/>
                  </a:lnTo>
                  <a:lnTo>
                    <a:pt x="1314" y="372"/>
                  </a:lnTo>
                  <a:lnTo>
                    <a:pt x="1254" y="332"/>
                  </a:lnTo>
                  <a:lnTo>
                    <a:pt x="1201" y="305"/>
                  </a:lnTo>
                  <a:lnTo>
                    <a:pt x="1134" y="285"/>
                  </a:lnTo>
                  <a:lnTo>
                    <a:pt x="1067" y="266"/>
                  </a:lnTo>
                  <a:lnTo>
                    <a:pt x="1001" y="259"/>
                  </a:lnTo>
                  <a:lnTo>
                    <a:pt x="934" y="252"/>
                  </a:lnTo>
                  <a:lnTo>
                    <a:pt x="934" y="252"/>
                  </a:lnTo>
                  <a:lnTo>
                    <a:pt x="860" y="259"/>
                  </a:lnTo>
                  <a:lnTo>
                    <a:pt x="794" y="266"/>
                  </a:lnTo>
                  <a:lnTo>
                    <a:pt x="727" y="285"/>
                  </a:lnTo>
                  <a:lnTo>
                    <a:pt x="667" y="305"/>
                  </a:lnTo>
                  <a:lnTo>
                    <a:pt x="607" y="332"/>
                  </a:lnTo>
                  <a:lnTo>
                    <a:pt x="554" y="372"/>
                  </a:lnTo>
                  <a:lnTo>
                    <a:pt x="500" y="412"/>
                  </a:lnTo>
                  <a:lnTo>
                    <a:pt x="453" y="451"/>
                  </a:lnTo>
                  <a:lnTo>
                    <a:pt x="413" y="504"/>
                  </a:lnTo>
                  <a:lnTo>
                    <a:pt x="373" y="557"/>
                  </a:lnTo>
                  <a:lnTo>
                    <a:pt x="340" y="617"/>
                  </a:lnTo>
                  <a:lnTo>
                    <a:pt x="313" y="677"/>
                  </a:lnTo>
                  <a:lnTo>
                    <a:pt x="293" y="743"/>
                  </a:lnTo>
                  <a:lnTo>
                    <a:pt x="280" y="810"/>
                  </a:lnTo>
                  <a:lnTo>
                    <a:pt x="267" y="883"/>
                  </a:lnTo>
                  <a:lnTo>
                    <a:pt x="267" y="956"/>
                  </a:lnTo>
                  <a:lnTo>
                    <a:pt x="267" y="956"/>
                  </a:lnTo>
                  <a:lnTo>
                    <a:pt x="267" y="1029"/>
                  </a:lnTo>
                  <a:lnTo>
                    <a:pt x="280" y="1102"/>
                  </a:lnTo>
                  <a:lnTo>
                    <a:pt x="293" y="1168"/>
                  </a:lnTo>
                  <a:lnTo>
                    <a:pt x="313" y="1234"/>
                  </a:lnTo>
                  <a:lnTo>
                    <a:pt x="340" y="1294"/>
                  </a:lnTo>
                  <a:lnTo>
                    <a:pt x="373" y="1354"/>
                  </a:lnTo>
                  <a:lnTo>
                    <a:pt x="413" y="1407"/>
                  </a:lnTo>
                  <a:lnTo>
                    <a:pt x="453" y="1460"/>
                  </a:lnTo>
                  <a:lnTo>
                    <a:pt x="500" y="1500"/>
                  </a:lnTo>
                  <a:lnTo>
                    <a:pt x="554" y="1539"/>
                  </a:lnTo>
                  <a:lnTo>
                    <a:pt x="607" y="1579"/>
                  </a:lnTo>
                  <a:lnTo>
                    <a:pt x="667" y="1606"/>
                  </a:lnTo>
                  <a:lnTo>
                    <a:pt x="727" y="1626"/>
                  </a:lnTo>
                  <a:lnTo>
                    <a:pt x="794" y="1646"/>
                  </a:lnTo>
                  <a:lnTo>
                    <a:pt x="860" y="1652"/>
                  </a:lnTo>
                  <a:lnTo>
                    <a:pt x="934" y="1659"/>
                  </a:lnTo>
                  <a:lnTo>
                    <a:pt x="934" y="1659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3" name="Freeform 33"/>
            <p:cNvSpPr>
              <a:spLocks/>
            </p:cNvSpPr>
            <p:nvPr/>
          </p:nvSpPr>
          <p:spPr bwMode="auto">
            <a:xfrm>
              <a:off x="29041725" y="1922463"/>
              <a:ext cx="2509838" cy="2959100"/>
            </a:xfrm>
            <a:custGeom>
              <a:avLst/>
              <a:gdLst>
                <a:gd name="T0" fmla="*/ 273 w 1581"/>
                <a:gd name="T1" fmla="*/ 498 h 1864"/>
                <a:gd name="T2" fmla="*/ 273 w 1581"/>
                <a:gd name="T3" fmla="*/ 1864 h 1864"/>
                <a:gd name="T4" fmla="*/ 0 w 1581"/>
                <a:gd name="T5" fmla="*/ 1864 h 1864"/>
                <a:gd name="T6" fmla="*/ 0 w 1581"/>
                <a:gd name="T7" fmla="*/ 0 h 1864"/>
                <a:gd name="T8" fmla="*/ 193 w 1581"/>
                <a:gd name="T9" fmla="*/ 0 h 1864"/>
                <a:gd name="T10" fmla="*/ 1314 w 1581"/>
                <a:gd name="T11" fmla="*/ 1367 h 1864"/>
                <a:gd name="T12" fmla="*/ 1314 w 1581"/>
                <a:gd name="T13" fmla="*/ 0 h 1864"/>
                <a:gd name="T14" fmla="*/ 1581 w 1581"/>
                <a:gd name="T15" fmla="*/ 0 h 1864"/>
                <a:gd name="T16" fmla="*/ 1581 w 1581"/>
                <a:gd name="T17" fmla="*/ 1864 h 1864"/>
                <a:gd name="T18" fmla="*/ 1394 w 1581"/>
                <a:gd name="T19" fmla="*/ 1864 h 1864"/>
                <a:gd name="T20" fmla="*/ 273 w 1581"/>
                <a:gd name="T21" fmla="*/ 49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81" h="1864">
                  <a:moveTo>
                    <a:pt x="273" y="498"/>
                  </a:moveTo>
                  <a:lnTo>
                    <a:pt x="273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193" y="0"/>
                  </a:lnTo>
                  <a:lnTo>
                    <a:pt x="1314" y="1367"/>
                  </a:lnTo>
                  <a:lnTo>
                    <a:pt x="1314" y="0"/>
                  </a:lnTo>
                  <a:lnTo>
                    <a:pt x="1581" y="0"/>
                  </a:lnTo>
                  <a:lnTo>
                    <a:pt x="1581" y="1864"/>
                  </a:lnTo>
                  <a:lnTo>
                    <a:pt x="1394" y="1864"/>
                  </a:lnTo>
                  <a:lnTo>
                    <a:pt x="273" y="498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5" name="Rectangle 34"/>
            <p:cNvSpPr>
              <a:spLocks noChangeArrowheads="1"/>
            </p:cNvSpPr>
            <p:nvPr/>
          </p:nvSpPr>
          <p:spPr bwMode="auto">
            <a:xfrm>
              <a:off x="1901825" y="2901950"/>
              <a:ext cx="423863" cy="1979613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6" name="Rectangle 35"/>
            <p:cNvSpPr>
              <a:spLocks noChangeArrowheads="1"/>
            </p:cNvSpPr>
            <p:nvPr/>
          </p:nvSpPr>
          <p:spPr bwMode="auto">
            <a:xfrm>
              <a:off x="2962275" y="1922463"/>
              <a:ext cx="423863" cy="2959100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4021137" y="942975"/>
              <a:ext cx="423863" cy="3938588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8" name="Freeform 37"/>
            <p:cNvSpPr>
              <a:spLocks/>
            </p:cNvSpPr>
            <p:nvPr/>
          </p:nvSpPr>
          <p:spPr bwMode="auto">
            <a:xfrm>
              <a:off x="4773612" y="1922463"/>
              <a:ext cx="4310063" cy="2959100"/>
            </a:xfrm>
            <a:custGeom>
              <a:avLst/>
              <a:gdLst>
                <a:gd name="T0" fmla="*/ 887 w 2715"/>
                <a:gd name="T1" fmla="*/ 1864 h 1864"/>
                <a:gd name="T2" fmla="*/ 720 w 2715"/>
                <a:gd name="T3" fmla="*/ 1864 h 1864"/>
                <a:gd name="T4" fmla="*/ 0 w 2715"/>
                <a:gd name="T5" fmla="*/ 0 h 1864"/>
                <a:gd name="T6" fmla="*/ 287 w 2715"/>
                <a:gd name="T7" fmla="*/ 0 h 1864"/>
                <a:gd name="T8" fmla="*/ 807 w 2715"/>
                <a:gd name="T9" fmla="*/ 1347 h 1864"/>
                <a:gd name="T10" fmla="*/ 1261 w 2715"/>
                <a:gd name="T11" fmla="*/ 0 h 1864"/>
                <a:gd name="T12" fmla="*/ 1454 w 2715"/>
                <a:gd name="T13" fmla="*/ 0 h 1864"/>
                <a:gd name="T14" fmla="*/ 1908 w 2715"/>
                <a:gd name="T15" fmla="*/ 1347 h 1864"/>
                <a:gd name="T16" fmla="*/ 2429 w 2715"/>
                <a:gd name="T17" fmla="*/ 0 h 1864"/>
                <a:gd name="T18" fmla="*/ 2715 w 2715"/>
                <a:gd name="T19" fmla="*/ 0 h 1864"/>
                <a:gd name="T20" fmla="*/ 1995 w 2715"/>
                <a:gd name="T21" fmla="*/ 1864 h 1864"/>
                <a:gd name="T22" fmla="*/ 1828 w 2715"/>
                <a:gd name="T23" fmla="*/ 1864 h 1864"/>
                <a:gd name="T24" fmla="*/ 1361 w 2715"/>
                <a:gd name="T25" fmla="*/ 484 h 1864"/>
                <a:gd name="T26" fmla="*/ 887 w 2715"/>
                <a:gd name="T27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15" h="1864">
                  <a:moveTo>
                    <a:pt x="887" y="1864"/>
                  </a:moveTo>
                  <a:lnTo>
                    <a:pt x="720" y="1864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807" y="1347"/>
                  </a:lnTo>
                  <a:lnTo>
                    <a:pt x="1261" y="0"/>
                  </a:lnTo>
                  <a:lnTo>
                    <a:pt x="1454" y="0"/>
                  </a:lnTo>
                  <a:lnTo>
                    <a:pt x="1908" y="1347"/>
                  </a:lnTo>
                  <a:lnTo>
                    <a:pt x="2429" y="0"/>
                  </a:lnTo>
                  <a:lnTo>
                    <a:pt x="2715" y="0"/>
                  </a:lnTo>
                  <a:lnTo>
                    <a:pt x="1995" y="1864"/>
                  </a:lnTo>
                  <a:lnTo>
                    <a:pt x="1828" y="1864"/>
                  </a:lnTo>
                  <a:lnTo>
                    <a:pt x="1361" y="484"/>
                  </a:lnTo>
                  <a:lnTo>
                    <a:pt x="887" y="1864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9" name="Freeform 38"/>
            <p:cNvSpPr>
              <a:spLocks/>
            </p:cNvSpPr>
            <p:nvPr/>
          </p:nvSpPr>
          <p:spPr bwMode="auto">
            <a:xfrm>
              <a:off x="24433213" y="1922463"/>
              <a:ext cx="4300538" cy="2959100"/>
            </a:xfrm>
            <a:custGeom>
              <a:avLst/>
              <a:gdLst>
                <a:gd name="T0" fmla="*/ 887 w 2709"/>
                <a:gd name="T1" fmla="*/ 1864 h 1864"/>
                <a:gd name="T2" fmla="*/ 714 w 2709"/>
                <a:gd name="T3" fmla="*/ 1864 h 1864"/>
                <a:gd name="T4" fmla="*/ 0 w 2709"/>
                <a:gd name="T5" fmla="*/ 0 h 1864"/>
                <a:gd name="T6" fmla="*/ 287 w 2709"/>
                <a:gd name="T7" fmla="*/ 0 h 1864"/>
                <a:gd name="T8" fmla="*/ 801 w 2709"/>
                <a:gd name="T9" fmla="*/ 1347 h 1864"/>
                <a:gd name="T10" fmla="*/ 1261 w 2709"/>
                <a:gd name="T11" fmla="*/ 0 h 1864"/>
                <a:gd name="T12" fmla="*/ 1448 w 2709"/>
                <a:gd name="T13" fmla="*/ 0 h 1864"/>
                <a:gd name="T14" fmla="*/ 1908 w 2709"/>
                <a:gd name="T15" fmla="*/ 1347 h 1864"/>
                <a:gd name="T16" fmla="*/ 2422 w 2709"/>
                <a:gd name="T17" fmla="*/ 0 h 1864"/>
                <a:gd name="T18" fmla="*/ 2709 w 2709"/>
                <a:gd name="T19" fmla="*/ 0 h 1864"/>
                <a:gd name="T20" fmla="*/ 1995 w 2709"/>
                <a:gd name="T21" fmla="*/ 1864 h 1864"/>
                <a:gd name="T22" fmla="*/ 1822 w 2709"/>
                <a:gd name="T23" fmla="*/ 1864 h 1864"/>
                <a:gd name="T24" fmla="*/ 1355 w 2709"/>
                <a:gd name="T25" fmla="*/ 484 h 1864"/>
                <a:gd name="T26" fmla="*/ 887 w 2709"/>
                <a:gd name="T27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9" h="1864">
                  <a:moveTo>
                    <a:pt x="887" y="1864"/>
                  </a:moveTo>
                  <a:lnTo>
                    <a:pt x="714" y="1864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801" y="1347"/>
                  </a:lnTo>
                  <a:lnTo>
                    <a:pt x="1261" y="0"/>
                  </a:lnTo>
                  <a:lnTo>
                    <a:pt x="1448" y="0"/>
                  </a:lnTo>
                  <a:lnTo>
                    <a:pt x="1908" y="1347"/>
                  </a:lnTo>
                  <a:lnTo>
                    <a:pt x="2422" y="0"/>
                  </a:lnTo>
                  <a:lnTo>
                    <a:pt x="2709" y="0"/>
                  </a:lnTo>
                  <a:lnTo>
                    <a:pt x="1995" y="1864"/>
                  </a:lnTo>
                  <a:lnTo>
                    <a:pt x="1822" y="1864"/>
                  </a:lnTo>
                  <a:lnTo>
                    <a:pt x="1355" y="484"/>
                  </a:lnTo>
                  <a:lnTo>
                    <a:pt x="887" y="1864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0" name="Freeform 39"/>
            <p:cNvSpPr>
              <a:spLocks noEditPoints="1"/>
            </p:cNvSpPr>
            <p:nvPr/>
          </p:nvSpPr>
          <p:spPr bwMode="auto">
            <a:xfrm>
              <a:off x="11563350" y="1922463"/>
              <a:ext cx="2244725" cy="2959100"/>
            </a:xfrm>
            <a:custGeom>
              <a:avLst/>
              <a:gdLst>
                <a:gd name="T0" fmla="*/ 634 w 1414"/>
                <a:gd name="T1" fmla="*/ 0 h 1864"/>
                <a:gd name="T2" fmla="*/ 774 w 1414"/>
                <a:gd name="T3" fmla="*/ 13 h 1864"/>
                <a:gd name="T4" fmla="*/ 887 w 1414"/>
                <a:gd name="T5" fmla="*/ 40 h 1864"/>
                <a:gd name="T6" fmla="*/ 981 w 1414"/>
                <a:gd name="T7" fmla="*/ 86 h 1864"/>
                <a:gd name="T8" fmla="*/ 1054 w 1414"/>
                <a:gd name="T9" fmla="*/ 153 h 1864"/>
                <a:gd name="T10" fmla="*/ 1087 w 1414"/>
                <a:gd name="T11" fmla="*/ 186 h 1864"/>
                <a:gd name="T12" fmla="*/ 1141 w 1414"/>
                <a:gd name="T13" fmla="*/ 272 h 1864"/>
                <a:gd name="T14" fmla="*/ 1181 w 1414"/>
                <a:gd name="T15" fmla="*/ 358 h 1864"/>
                <a:gd name="T16" fmla="*/ 1201 w 1414"/>
                <a:gd name="T17" fmla="*/ 464 h 1864"/>
                <a:gd name="T18" fmla="*/ 1201 w 1414"/>
                <a:gd name="T19" fmla="*/ 518 h 1864"/>
                <a:gd name="T20" fmla="*/ 1194 w 1414"/>
                <a:gd name="T21" fmla="*/ 610 h 1864"/>
                <a:gd name="T22" fmla="*/ 1168 w 1414"/>
                <a:gd name="T23" fmla="*/ 697 h 1864"/>
                <a:gd name="T24" fmla="*/ 1134 w 1414"/>
                <a:gd name="T25" fmla="*/ 776 h 1864"/>
                <a:gd name="T26" fmla="*/ 1081 w 1414"/>
                <a:gd name="T27" fmla="*/ 843 h 1864"/>
                <a:gd name="T28" fmla="*/ 941 w 1414"/>
                <a:gd name="T29" fmla="*/ 949 h 1864"/>
                <a:gd name="T30" fmla="*/ 767 w 1414"/>
                <a:gd name="T31" fmla="*/ 1009 h 1864"/>
                <a:gd name="T32" fmla="*/ 1094 w 1414"/>
                <a:gd name="T33" fmla="*/ 1864 h 1864"/>
                <a:gd name="T34" fmla="*/ 267 w 1414"/>
                <a:gd name="T35" fmla="*/ 1028 h 1864"/>
                <a:gd name="T36" fmla="*/ 0 w 1414"/>
                <a:gd name="T37" fmla="*/ 1864 h 1864"/>
                <a:gd name="T38" fmla="*/ 634 w 1414"/>
                <a:gd name="T39" fmla="*/ 0 h 1864"/>
                <a:gd name="T40" fmla="*/ 620 w 1414"/>
                <a:gd name="T41" fmla="*/ 770 h 1864"/>
                <a:gd name="T42" fmla="*/ 707 w 1414"/>
                <a:gd name="T43" fmla="*/ 770 h 1864"/>
                <a:gd name="T44" fmla="*/ 827 w 1414"/>
                <a:gd name="T45" fmla="*/ 723 h 1864"/>
                <a:gd name="T46" fmla="*/ 867 w 1414"/>
                <a:gd name="T47" fmla="*/ 690 h 1864"/>
                <a:gd name="T48" fmla="*/ 921 w 1414"/>
                <a:gd name="T49" fmla="*/ 610 h 1864"/>
                <a:gd name="T50" fmla="*/ 934 w 1414"/>
                <a:gd name="T51" fmla="*/ 511 h 1864"/>
                <a:gd name="T52" fmla="*/ 934 w 1414"/>
                <a:gd name="T53" fmla="*/ 458 h 1864"/>
                <a:gd name="T54" fmla="*/ 894 w 1414"/>
                <a:gd name="T55" fmla="*/ 372 h 1864"/>
                <a:gd name="T56" fmla="*/ 867 w 1414"/>
                <a:gd name="T57" fmla="*/ 338 h 1864"/>
                <a:gd name="T58" fmla="*/ 774 w 1414"/>
                <a:gd name="T59" fmla="*/ 279 h 1864"/>
                <a:gd name="T60" fmla="*/ 620 w 1414"/>
                <a:gd name="T61" fmla="*/ 252 h 1864"/>
                <a:gd name="T62" fmla="*/ 267 w 1414"/>
                <a:gd name="T63" fmla="*/ 77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4" h="1864">
                  <a:moveTo>
                    <a:pt x="634" y="0"/>
                  </a:moveTo>
                  <a:lnTo>
                    <a:pt x="634" y="0"/>
                  </a:lnTo>
                  <a:lnTo>
                    <a:pt x="707" y="7"/>
                  </a:lnTo>
                  <a:lnTo>
                    <a:pt x="774" y="13"/>
                  </a:lnTo>
                  <a:lnTo>
                    <a:pt x="827" y="27"/>
                  </a:lnTo>
                  <a:lnTo>
                    <a:pt x="887" y="40"/>
                  </a:lnTo>
                  <a:lnTo>
                    <a:pt x="934" y="60"/>
                  </a:lnTo>
                  <a:lnTo>
                    <a:pt x="981" y="86"/>
                  </a:lnTo>
                  <a:lnTo>
                    <a:pt x="1021" y="119"/>
                  </a:lnTo>
                  <a:lnTo>
                    <a:pt x="1054" y="153"/>
                  </a:lnTo>
                  <a:lnTo>
                    <a:pt x="1054" y="153"/>
                  </a:lnTo>
                  <a:lnTo>
                    <a:pt x="1087" y="186"/>
                  </a:lnTo>
                  <a:lnTo>
                    <a:pt x="1114" y="226"/>
                  </a:lnTo>
                  <a:lnTo>
                    <a:pt x="1141" y="272"/>
                  </a:lnTo>
                  <a:lnTo>
                    <a:pt x="1161" y="312"/>
                  </a:lnTo>
                  <a:lnTo>
                    <a:pt x="1181" y="358"/>
                  </a:lnTo>
                  <a:lnTo>
                    <a:pt x="1194" y="411"/>
                  </a:lnTo>
                  <a:lnTo>
                    <a:pt x="1201" y="464"/>
                  </a:lnTo>
                  <a:lnTo>
                    <a:pt x="1201" y="518"/>
                  </a:lnTo>
                  <a:lnTo>
                    <a:pt x="1201" y="518"/>
                  </a:lnTo>
                  <a:lnTo>
                    <a:pt x="1201" y="564"/>
                  </a:lnTo>
                  <a:lnTo>
                    <a:pt x="1194" y="610"/>
                  </a:lnTo>
                  <a:lnTo>
                    <a:pt x="1188" y="657"/>
                  </a:lnTo>
                  <a:lnTo>
                    <a:pt x="1168" y="697"/>
                  </a:lnTo>
                  <a:lnTo>
                    <a:pt x="1154" y="737"/>
                  </a:lnTo>
                  <a:lnTo>
                    <a:pt x="1134" y="776"/>
                  </a:lnTo>
                  <a:lnTo>
                    <a:pt x="1107" y="810"/>
                  </a:lnTo>
                  <a:lnTo>
                    <a:pt x="1081" y="843"/>
                  </a:lnTo>
                  <a:lnTo>
                    <a:pt x="1014" y="902"/>
                  </a:lnTo>
                  <a:lnTo>
                    <a:pt x="941" y="949"/>
                  </a:lnTo>
                  <a:lnTo>
                    <a:pt x="861" y="989"/>
                  </a:lnTo>
                  <a:lnTo>
                    <a:pt x="767" y="1009"/>
                  </a:lnTo>
                  <a:lnTo>
                    <a:pt x="1414" y="1864"/>
                  </a:lnTo>
                  <a:lnTo>
                    <a:pt x="1094" y="1864"/>
                  </a:lnTo>
                  <a:lnTo>
                    <a:pt x="460" y="1028"/>
                  </a:lnTo>
                  <a:lnTo>
                    <a:pt x="267" y="1028"/>
                  </a:lnTo>
                  <a:lnTo>
                    <a:pt x="267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34" y="0"/>
                  </a:lnTo>
                  <a:close/>
                  <a:moveTo>
                    <a:pt x="267" y="770"/>
                  </a:moveTo>
                  <a:lnTo>
                    <a:pt x="620" y="770"/>
                  </a:lnTo>
                  <a:lnTo>
                    <a:pt x="620" y="770"/>
                  </a:lnTo>
                  <a:lnTo>
                    <a:pt x="707" y="770"/>
                  </a:lnTo>
                  <a:lnTo>
                    <a:pt x="774" y="750"/>
                  </a:lnTo>
                  <a:lnTo>
                    <a:pt x="827" y="723"/>
                  </a:lnTo>
                  <a:lnTo>
                    <a:pt x="867" y="690"/>
                  </a:lnTo>
                  <a:lnTo>
                    <a:pt x="867" y="690"/>
                  </a:lnTo>
                  <a:lnTo>
                    <a:pt x="894" y="657"/>
                  </a:lnTo>
                  <a:lnTo>
                    <a:pt x="921" y="610"/>
                  </a:lnTo>
                  <a:lnTo>
                    <a:pt x="934" y="564"/>
                  </a:lnTo>
                  <a:lnTo>
                    <a:pt x="934" y="511"/>
                  </a:lnTo>
                  <a:lnTo>
                    <a:pt x="934" y="511"/>
                  </a:lnTo>
                  <a:lnTo>
                    <a:pt x="934" y="458"/>
                  </a:lnTo>
                  <a:lnTo>
                    <a:pt x="921" y="411"/>
                  </a:lnTo>
                  <a:lnTo>
                    <a:pt x="894" y="372"/>
                  </a:lnTo>
                  <a:lnTo>
                    <a:pt x="867" y="338"/>
                  </a:lnTo>
                  <a:lnTo>
                    <a:pt x="867" y="338"/>
                  </a:lnTo>
                  <a:lnTo>
                    <a:pt x="827" y="305"/>
                  </a:lnTo>
                  <a:lnTo>
                    <a:pt x="774" y="279"/>
                  </a:lnTo>
                  <a:lnTo>
                    <a:pt x="707" y="259"/>
                  </a:lnTo>
                  <a:lnTo>
                    <a:pt x="620" y="252"/>
                  </a:lnTo>
                  <a:lnTo>
                    <a:pt x="267" y="252"/>
                  </a:lnTo>
                  <a:lnTo>
                    <a:pt x="267" y="770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" name="Freeform 40"/>
            <p:cNvSpPr>
              <a:spLocks noEditPoints="1"/>
            </p:cNvSpPr>
            <p:nvPr/>
          </p:nvSpPr>
          <p:spPr bwMode="auto">
            <a:xfrm>
              <a:off x="19338925" y="1922463"/>
              <a:ext cx="2255838" cy="2959100"/>
            </a:xfrm>
            <a:custGeom>
              <a:avLst/>
              <a:gdLst>
                <a:gd name="T0" fmla="*/ 633 w 1421"/>
                <a:gd name="T1" fmla="*/ 0 h 1864"/>
                <a:gd name="T2" fmla="*/ 774 w 1421"/>
                <a:gd name="T3" fmla="*/ 13 h 1864"/>
                <a:gd name="T4" fmla="*/ 887 w 1421"/>
                <a:gd name="T5" fmla="*/ 40 h 1864"/>
                <a:gd name="T6" fmla="*/ 980 w 1421"/>
                <a:gd name="T7" fmla="*/ 86 h 1864"/>
                <a:gd name="T8" fmla="*/ 1060 w 1421"/>
                <a:gd name="T9" fmla="*/ 153 h 1864"/>
                <a:gd name="T10" fmla="*/ 1094 w 1421"/>
                <a:gd name="T11" fmla="*/ 186 h 1864"/>
                <a:gd name="T12" fmla="*/ 1147 w 1421"/>
                <a:gd name="T13" fmla="*/ 272 h 1864"/>
                <a:gd name="T14" fmla="*/ 1181 w 1421"/>
                <a:gd name="T15" fmla="*/ 358 h 1864"/>
                <a:gd name="T16" fmla="*/ 1201 w 1421"/>
                <a:gd name="T17" fmla="*/ 464 h 1864"/>
                <a:gd name="T18" fmla="*/ 1207 w 1421"/>
                <a:gd name="T19" fmla="*/ 518 h 1864"/>
                <a:gd name="T20" fmla="*/ 1194 w 1421"/>
                <a:gd name="T21" fmla="*/ 610 h 1864"/>
                <a:gd name="T22" fmla="*/ 1174 w 1421"/>
                <a:gd name="T23" fmla="*/ 697 h 1864"/>
                <a:gd name="T24" fmla="*/ 1134 w 1421"/>
                <a:gd name="T25" fmla="*/ 776 h 1864"/>
                <a:gd name="T26" fmla="*/ 1080 w 1421"/>
                <a:gd name="T27" fmla="*/ 843 h 1864"/>
                <a:gd name="T28" fmla="*/ 947 w 1421"/>
                <a:gd name="T29" fmla="*/ 949 h 1864"/>
                <a:gd name="T30" fmla="*/ 774 w 1421"/>
                <a:gd name="T31" fmla="*/ 1009 h 1864"/>
                <a:gd name="T32" fmla="*/ 1094 w 1421"/>
                <a:gd name="T33" fmla="*/ 1864 h 1864"/>
                <a:gd name="T34" fmla="*/ 266 w 1421"/>
                <a:gd name="T35" fmla="*/ 1028 h 1864"/>
                <a:gd name="T36" fmla="*/ 0 w 1421"/>
                <a:gd name="T37" fmla="*/ 1864 h 1864"/>
                <a:gd name="T38" fmla="*/ 633 w 1421"/>
                <a:gd name="T39" fmla="*/ 0 h 1864"/>
                <a:gd name="T40" fmla="*/ 620 w 1421"/>
                <a:gd name="T41" fmla="*/ 770 h 1864"/>
                <a:gd name="T42" fmla="*/ 707 w 1421"/>
                <a:gd name="T43" fmla="*/ 770 h 1864"/>
                <a:gd name="T44" fmla="*/ 827 w 1421"/>
                <a:gd name="T45" fmla="*/ 723 h 1864"/>
                <a:gd name="T46" fmla="*/ 874 w 1421"/>
                <a:gd name="T47" fmla="*/ 690 h 1864"/>
                <a:gd name="T48" fmla="*/ 920 w 1421"/>
                <a:gd name="T49" fmla="*/ 610 h 1864"/>
                <a:gd name="T50" fmla="*/ 940 w 1421"/>
                <a:gd name="T51" fmla="*/ 511 h 1864"/>
                <a:gd name="T52" fmla="*/ 934 w 1421"/>
                <a:gd name="T53" fmla="*/ 458 h 1864"/>
                <a:gd name="T54" fmla="*/ 900 w 1421"/>
                <a:gd name="T55" fmla="*/ 372 h 1864"/>
                <a:gd name="T56" fmla="*/ 874 w 1421"/>
                <a:gd name="T57" fmla="*/ 338 h 1864"/>
                <a:gd name="T58" fmla="*/ 780 w 1421"/>
                <a:gd name="T59" fmla="*/ 279 h 1864"/>
                <a:gd name="T60" fmla="*/ 620 w 1421"/>
                <a:gd name="T61" fmla="*/ 252 h 1864"/>
                <a:gd name="T62" fmla="*/ 266 w 1421"/>
                <a:gd name="T63" fmla="*/ 77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1" h="1864">
                  <a:moveTo>
                    <a:pt x="633" y="0"/>
                  </a:moveTo>
                  <a:lnTo>
                    <a:pt x="633" y="0"/>
                  </a:lnTo>
                  <a:lnTo>
                    <a:pt x="707" y="7"/>
                  </a:lnTo>
                  <a:lnTo>
                    <a:pt x="774" y="13"/>
                  </a:lnTo>
                  <a:lnTo>
                    <a:pt x="834" y="27"/>
                  </a:lnTo>
                  <a:lnTo>
                    <a:pt x="887" y="40"/>
                  </a:lnTo>
                  <a:lnTo>
                    <a:pt x="934" y="60"/>
                  </a:lnTo>
                  <a:lnTo>
                    <a:pt x="980" y="86"/>
                  </a:lnTo>
                  <a:lnTo>
                    <a:pt x="1020" y="119"/>
                  </a:lnTo>
                  <a:lnTo>
                    <a:pt x="1060" y="153"/>
                  </a:lnTo>
                  <a:lnTo>
                    <a:pt x="1060" y="153"/>
                  </a:lnTo>
                  <a:lnTo>
                    <a:pt x="1094" y="186"/>
                  </a:lnTo>
                  <a:lnTo>
                    <a:pt x="1121" y="226"/>
                  </a:lnTo>
                  <a:lnTo>
                    <a:pt x="1147" y="272"/>
                  </a:lnTo>
                  <a:lnTo>
                    <a:pt x="1167" y="312"/>
                  </a:lnTo>
                  <a:lnTo>
                    <a:pt x="1181" y="358"/>
                  </a:lnTo>
                  <a:lnTo>
                    <a:pt x="1194" y="411"/>
                  </a:lnTo>
                  <a:lnTo>
                    <a:pt x="1201" y="464"/>
                  </a:lnTo>
                  <a:lnTo>
                    <a:pt x="1207" y="518"/>
                  </a:lnTo>
                  <a:lnTo>
                    <a:pt x="1207" y="518"/>
                  </a:lnTo>
                  <a:lnTo>
                    <a:pt x="1201" y="564"/>
                  </a:lnTo>
                  <a:lnTo>
                    <a:pt x="1194" y="610"/>
                  </a:lnTo>
                  <a:lnTo>
                    <a:pt x="1187" y="657"/>
                  </a:lnTo>
                  <a:lnTo>
                    <a:pt x="1174" y="697"/>
                  </a:lnTo>
                  <a:lnTo>
                    <a:pt x="1154" y="737"/>
                  </a:lnTo>
                  <a:lnTo>
                    <a:pt x="1134" y="776"/>
                  </a:lnTo>
                  <a:lnTo>
                    <a:pt x="1107" y="810"/>
                  </a:lnTo>
                  <a:lnTo>
                    <a:pt x="1080" y="843"/>
                  </a:lnTo>
                  <a:lnTo>
                    <a:pt x="1020" y="902"/>
                  </a:lnTo>
                  <a:lnTo>
                    <a:pt x="947" y="949"/>
                  </a:lnTo>
                  <a:lnTo>
                    <a:pt x="860" y="989"/>
                  </a:lnTo>
                  <a:lnTo>
                    <a:pt x="774" y="1009"/>
                  </a:lnTo>
                  <a:lnTo>
                    <a:pt x="1421" y="1864"/>
                  </a:lnTo>
                  <a:lnTo>
                    <a:pt x="1094" y="1864"/>
                  </a:lnTo>
                  <a:lnTo>
                    <a:pt x="460" y="1028"/>
                  </a:lnTo>
                  <a:lnTo>
                    <a:pt x="266" y="1028"/>
                  </a:lnTo>
                  <a:lnTo>
                    <a:pt x="266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33" y="0"/>
                  </a:lnTo>
                  <a:close/>
                  <a:moveTo>
                    <a:pt x="266" y="770"/>
                  </a:moveTo>
                  <a:lnTo>
                    <a:pt x="620" y="770"/>
                  </a:lnTo>
                  <a:lnTo>
                    <a:pt x="620" y="770"/>
                  </a:lnTo>
                  <a:lnTo>
                    <a:pt x="707" y="770"/>
                  </a:lnTo>
                  <a:lnTo>
                    <a:pt x="780" y="750"/>
                  </a:lnTo>
                  <a:lnTo>
                    <a:pt x="827" y="723"/>
                  </a:lnTo>
                  <a:lnTo>
                    <a:pt x="874" y="690"/>
                  </a:lnTo>
                  <a:lnTo>
                    <a:pt x="874" y="690"/>
                  </a:lnTo>
                  <a:lnTo>
                    <a:pt x="900" y="657"/>
                  </a:lnTo>
                  <a:lnTo>
                    <a:pt x="920" y="610"/>
                  </a:lnTo>
                  <a:lnTo>
                    <a:pt x="934" y="564"/>
                  </a:lnTo>
                  <a:lnTo>
                    <a:pt x="940" y="511"/>
                  </a:lnTo>
                  <a:lnTo>
                    <a:pt x="940" y="511"/>
                  </a:lnTo>
                  <a:lnTo>
                    <a:pt x="934" y="458"/>
                  </a:lnTo>
                  <a:lnTo>
                    <a:pt x="920" y="411"/>
                  </a:lnTo>
                  <a:lnTo>
                    <a:pt x="900" y="372"/>
                  </a:lnTo>
                  <a:lnTo>
                    <a:pt x="874" y="338"/>
                  </a:lnTo>
                  <a:lnTo>
                    <a:pt x="874" y="338"/>
                  </a:lnTo>
                  <a:lnTo>
                    <a:pt x="827" y="305"/>
                  </a:lnTo>
                  <a:lnTo>
                    <a:pt x="780" y="279"/>
                  </a:lnTo>
                  <a:lnTo>
                    <a:pt x="707" y="259"/>
                  </a:lnTo>
                  <a:lnTo>
                    <a:pt x="620" y="252"/>
                  </a:lnTo>
                  <a:lnTo>
                    <a:pt x="266" y="252"/>
                  </a:lnTo>
                  <a:lnTo>
                    <a:pt x="266" y="770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2" name="Freeform 41"/>
            <p:cNvSpPr>
              <a:spLocks noEditPoints="1"/>
            </p:cNvSpPr>
            <p:nvPr/>
          </p:nvSpPr>
          <p:spPr bwMode="auto">
            <a:xfrm>
              <a:off x="16944975" y="1922463"/>
              <a:ext cx="2085975" cy="2959100"/>
            </a:xfrm>
            <a:custGeom>
              <a:avLst/>
              <a:gdLst>
                <a:gd name="T0" fmla="*/ 1034 w 1314"/>
                <a:gd name="T1" fmla="*/ 863 h 1864"/>
                <a:gd name="T2" fmla="*/ 1147 w 1314"/>
                <a:gd name="T3" fmla="*/ 942 h 1864"/>
                <a:gd name="T4" fmla="*/ 1234 w 1314"/>
                <a:gd name="T5" fmla="*/ 1042 h 1864"/>
                <a:gd name="T6" fmla="*/ 1294 w 1314"/>
                <a:gd name="T7" fmla="*/ 1174 h 1864"/>
                <a:gd name="T8" fmla="*/ 1314 w 1314"/>
                <a:gd name="T9" fmla="*/ 1320 h 1864"/>
                <a:gd name="T10" fmla="*/ 1307 w 1314"/>
                <a:gd name="T11" fmla="*/ 1373 h 1864"/>
                <a:gd name="T12" fmla="*/ 1287 w 1314"/>
                <a:gd name="T13" fmla="*/ 1480 h 1864"/>
                <a:gd name="T14" fmla="*/ 1247 w 1314"/>
                <a:gd name="T15" fmla="*/ 1579 h 1864"/>
                <a:gd name="T16" fmla="*/ 1194 w 1314"/>
                <a:gd name="T17" fmla="*/ 1665 h 1864"/>
                <a:gd name="T18" fmla="*/ 1161 w 1314"/>
                <a:gd name="T19" fmla="*/ 1699 h 1864"/>
                <a:gd name="T20" fmla="*/ 1074 w 1314"/>
                <a:gd name="T21" fmla="*/ 1772 h 1864"/>
                <a:gd name="T22" fmla="*/ 974 w 1314"/>
                <a:gd name="T23" fmla="*/ 1818 h 1864"/>
                <a:gd name="T24" fmla="*/ 854 w 1314"/>
                <a:gd name="T25" fmla="*/ 1851 h 1864"/>
                <a:gd name="T26" fmla="*/ 713 w 1314"/>
                <a:gd name="T27" fmla="*/ 1864 h 1864"/>
                <a:gd name="T28" fmla="*/ 0 w 1314"/>
                <a:gd name="T29" fmla="*/ 0 h 1864"/>
                <a:gd name="T30" fmla="*/ 620 w 1314"/>
                <a:gd name="T31" fmla="*/ 0 h 1864"/>
                <a:gd name="T32" fmla="*/ 760 w 1314"/>
                <a:gd name="T33" fmla="*/ 13 h 1864"/>
                <a:gd name="T34" fmla="*/ 874 w 1314"/>
                <a:gd name="T35" fmla="*/ 40 h 1864"/>
                <a:gd name="T36" fmla="*/ 967 w 1314"/>
                <a:gd name="T37" fmla="*/ 86 h 1864"/>
                <a:gd name="T38" fmla="*/ 1040 w 1314"/>
                <a:gd name="T39" fmla="*/ 139 h 1864"/>
                <a:gd name="T40" fmla="*/ 1074 w 1314"/>
                <a:gd name="T41" fmla="*/ 179 h 1864"/>
                <a:gd name="T42" fmla="*/ 1127 w 1314"/>
                <a:gd name="T43" fmla="*/ 259 h 1864"/>
                <a:gd name="T44" fmla="*/ 1167 w 1314"/>
                <a:gd name="T45" fmla="*/ 352 h 1864"/>
                <a:gd name="T46" fmla="*/ 1187 w 1314"/>
                <a:gd name="T47" fmla="*/ 458 h 1864"/>
                <a:gd name="T48" fmla="*/ 1194 w 1314"/>
                <a:gd name="T49" fmla="*/ 518 h 1864"/>
                <a:gd name="T50" fmla="*/ 1181 w 1314"/>
                <a:gd name="T51" fmla="*/ 617 h 1864"/>
                <a:gd name="T52" fmla="*/ 1147 w 1314"/>
                <a:gd name="T53" fmla="*/ 710 h 1864"/>
                <a:gd name="T54" fmla="*/ 1094 w 1314"/>
                <a:gd name="T55" fmla="*/ 790 h 1864"/>
                <a:gd name="T56" fmla="*/ 1034 w 1314"/>
                <a:gd name="T57" fmla="*/ 863 h 1864"/>
                <a:gd name="T58" fmla="*/ 266 w 1314"/>
                <a:gd name="T59" fmla="*/ 770 h 1864"/>
                <a:gd name="T60" fmla="*/ 607 w 1314"/>
                <a:gd name="T61" fmla="*/ 770 h 1864"/>
                <a:gd name="T62" fmla="*/ 760 w 1314"/>
                <a:gd name="T63" fmla="*/ 750 h 1864"/>
                <a:gd name="T64" fmla="*/ 854 w 1314"/>
                <a:gd name="T65" fmla="*/ 690 h 1864"/>
                <a:gd name="T66" fmla="*/ 887 w 1314"/>
                <a:gd name="T67" fmla="*/ 657 h 1864"/>
                <a:gd name="T68" fmla="*/ 920 w 1314"/>
                <a:gd name="T69" fmla="*/ 564 h 1864"/>
                <a:gd name="T70" fmla="*/ 927 w 1314"/>
                <a:gd name="T71" fmla="*/ 511 h 1864"/>
                <a:gd name="T72" fmla="*/ 907 w 1314"/>
                <a:gd name="T73" fmla="*/ 411 h 1864"/>
                <a:gd name="T74" fmla="*/ 854 w 1314"/>
                <a:gd name="T75" fmla="*/ 332 h 1864"/>
                <a:gd name="T76" fmla="*/ 814 w 1314"/>
                <a:gd name="T77" fmla="*/ 299 h 1864"/>
                <a:gd name="T78" fmla="*/ 693 w 1314"/>
                <a:gd name="T79" fmla="*/ 259 h 1864"/>
                <a:gd name="T80" fmla="*/ 266 w 1314"/>
                <a:gd name="T81" fmla="*/ 252 h 1864"/>
                <a:gd name="T82" fmla="*/ 266 w 1314"/>
                <a:gd name="T83" fmla="*/ 1612 h 1864"/>
                <a:gd name="T84" fmla="*/ 700 w 1314"/>
                <a:gd name="T85" fmla="*/ 1612 h 1864"/>
                <a:gd name="T86" fmla="*/ 834 w 1314"/>
                <a:gd name="T87" fmla="*/ 1599 h 1864"/>
                <a:gd name="T88" fmla="*/ 900 w 1314"/>
                <a:gd name="T89" fmla="*/ 1573 h 1864"/>
                <a:gd name="T90" fmla="*/ 974 w 1314"/>
                <a:gd name="T91" fmla="*/ 1513 h 1864"/>
                <a:gd name="T92" fmla="*/ 1000 w 1314"/>
                <a:gd name="T93" fmla="*/ 1473 h 1864"/>
                <a:gd name="T94" fmla="*/ 1040 w 1314"/>
                <a:gd name="T95" fmla="*/ 1373 h 1864"/>
                <a:gd name="T96" fmla="*/ 1047 w 1314"/>
                <a:gd name="T97" fmla="*/ 1320 h 1864"/>
                <a:gd name="T98" fmla="*/ 1027 w 1314"/>
                <a:gd name="T99" fmla="*/ 1208 h 1864"/>
                <a:gd name="T100" fmla="*/ 974 w 1314"/>
                <a:gd name="T101" fmla="*/ 1121 h 1864"/>
                <a:gd name="T102" fmla="*/ 927 w 1314"/>
                <a:gd name="T103" fmla="*/ 1082 h 1864"/>
                <a:gd name="T104" fmla="*/ 867 w 1314"/>
                <a:gd name="T105" fmla="*/ 1048 h 1864"/>
                <a:gd name="T106" fmla="*/ 794 w 1314"/>
                <a:gd name="T107" fmla="*/ 1035 h 1864"/>
                <a:gd name="T108" fmla="*/ 266 w 1314"/>
                <a:gd name="T109" fmla="*/ 102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14" h="1864">
                  <a:moveTo>
                    <a:pt x="1034" y="863"/>
                  </a:moveTo>
                  <a:lnTo>
                    <a:pt x="1034" y="863"/>
                  </a:lnTo>
                  <a:lnTo>
                    <a:pt x="1094" y="896"/>
                  </a:lnTo>
                  <a:lnTo>
                    <a:pt x="1147" y="942"/>
                  </a:lnTo>
                  <a:lnTo>
                    <a:pt x="1194" y="989"/>
                  </a:lnTo>
                  <a:lnTo>
                    <a:pt x="1234" y="1042"/>
                  </a:lnTo>
                  <a:lnTo>
                    <a:pt x="1267" y="1108"/>
                  </a:lnTo>
                  <a:lnTo>
                    <a:pt x="1294" y="1174"/>
                  </a:lnTo>
                  <a:lnTo>
                    <a:pt x="1307" y="1241"/>
                  </a:lnTo>
                  <a:lnTo>
                    <a:pt x="1314" y="1320"/>
                  </a:lnTo>
                  <a:lnTo>
                    <a:pt x="1314" y="1320"/>
                  </a:lnTo>
                  <a:lnTo>
                    <a:pt x="1307" y="1373"/>
                  </a:lnTo>
                  <a:lnTo>
                    <a:pt x="1301" y="1427"/>
                  </a:lnTo>
                  <a:lnTo>
                    <a:pt x="1287" y="1480"/>
                  </a:lnTo>
                  <a:lnTo>
                    <a:pt x="1274" y="1533"/>
                  </a:lnTo>
                  <a:lnTo>
                    <a:pt x="1247" y="1579"/>
                  </a:lnTo>
                  <a:lnTo>
                    <a:pt x="1221" y="1619"/>
                  </a:lnTo>
                  <a:lnTo>
                    <a:pt x="1194" y="1665"/>
                  </a:lnTo>
                  <a:lnTo>
                    <a:pt x="1161" y="1699"/>
                  </a:lnTo>
                  <a:lnTo>
                    <a:pt x="1161" y="1699"/>
                  </a:lnTo>
                  <a:lnTo>
                    <a:pt x="1120" y="1738"/>
                  </a:lnTo>
                  <a:lnTo>
                    <a:pt x="1074" y="1772"/>
                  </a:lnTo>
                  <a:lnTo>
                    <a:pt x="1027" y="1798"/>
                  </a:lnTo>
                  <a:lnTo>
                    <a:pt x="974" y="1818"/>
                  </a:lnTo>
                  <a:lnTo>
                    <a:pt x="920" y="1838"/>
                  </a:lnTo>
                  <a:lnTo>
                    <a:pt x="854" y="1851"/>
                  </a:lnTo>
                  <a:lnTo>
                    <a:pt x="787" y="1858"/>
                  </a:lnTo>
                  <a:lnTo>
                    <a:pt x="713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20" y="0"/>
                  </a:lnTo>
                  <a:lnTo>
                    <a:pt x="620" y="0"/>
                  </a:lnTo>
                  <a:lnTo>
                    <a:pt x="693" y="7"/>
                  </a:lnTo>
                  <a:lnTo>
                    <a:pt x="760" y="13"/>
                  </a:lnTo>
                  <a:lnTo>
                    <a:pt x="820" y="20"/>
                  </a:lnTo>
                  <a:lnTo>
                    <a:pt x="874" y="40"/>
                  </a:lnTo>
                  <a:lnTo>
                    <a:pt x="920" y="60"/>
                  </a:lnTo>
                  <a:lnTo>
                    <a:pt x="967" y="86"/>
                  </a:lnTo>
                  <a:lnTo>
                    <a:pt x="1007" y="113"/>
                  </a:lnTo>
                  <a:lnTo>
                    <a:pt x="1040" y="139"/>
                  </a:lnTo>
                  <a:lnTo>
                    <a:pt x="1040" y="139"/>
                  </a:lnTo>
                  <a:lnTo>
                    <a:pt x="1074" y="179"/>
                  </a:lnTo>
                  <a:lnTo>
                    <a:pt x="1107" y="219"/>
                  </a:lnTo>
                  <a:lnTo>
                    <a:pt x="1127" y="259"/>
                  </a:lnTo>
                  <a:lnTo>
                    <a:pt x="1154" y="305"/>
                  </a:lnTo>
                  <a:lnTo>
                    <a:pt x="1167" y="352"/>
                  </a:lnTo>
                  <a:lnTo>
                    <a:pt x="1181" y="405"/>
                  </a:lnTo>
                  <a:lnTo>
                    <a:pt x="1187" y="458"/>
                  </a:lnTo>
                  <a:lnTo>
                    <a:pt x="1194" y="518"/>
                  </a:lnTo>
                  <a:lnTo>
                    <a:pt x="1194" y="518"/>
                  </a:lnTo>
                  <a:lnTo>
                    <a:pt x="1187" y="564"/>
                  </a:lnTo>
                  <a:lnTo>
                    <a:pt x="1181" y="617"/>
                  </a:lnTo>
                  <a:lnTo>
                    <a:pt x="1167" y="664"/>
                  </a:lnTo>
                  <a:lnTo>
                    <a:pt x="1147" y="710"/>
                  </a:lnTo>
                  <a:lnTo>
                    <a:pt x="1120" y="750"/>
                  </a:lnTo>
                  <a:lnTo>
                    <a:pt x="1094" y="790"/>
                  </a:lnTo>
                  <a:lnTo>
                    <a:pt x="1067" y="829"/>
                  </a:lnTo>
                  <a:lnTo>
                    <a:pt x="1034" y="863"/>
                  </a:lnTo>
                  <a:lnTo>
                    <a:pt x="1034" y="863"/>
                  </a:lnTo>
                  <a:close/>
                  <a:moveTo>
                    <a:pt x="266" y="770"/>
                  </a:moveTo>
                  <a:lnTo>
                    <a:pt x="607" y="770"/>
                  </a:lnTo>
                  <a:lnTo>
                    <a:pt x="607" y="770"/>
                  </a:lnTo>
                  <a:lnTo>
                    <a:pt x="693" y="770"/>
                  </a:lnTo>
                  <a:lnTo>
                    <a:pt x="760" y="750"/>
                  </a:lnTo>
                  <a:lnTo>
                    <a:pt x="814" y="730"/>
                  </a:lnTo>
                  <a:lnTo>
                    <a:pt x="854" y="690"/>
                  </a:lnTo>
                  <a:lnTo>
                    <a:pt x="854" y="690"/>
                  </a:lnTo>
                  <a:lnTo>
                    <a:pt x="887" y="657"/>
                  </a:lnTo>
                  <a:lnTo>
                    <a:pt x="907" y="610"/>
                  </a:lnTo>
                  <a:lnTo>
                    <a:pt x="920" y="564"/>
                  </a:lnTo>
                  <a:lnTo>
                    <a:pt x="927" y="511"/>
                  </a:lnTo>
                  <a:lnTo>
                    <a:pt x="927" y="511"/>
                  </a:lnTo>
                  <a:lnTo>
                    <a:pt x="920" y="458"/>
                  </a:lnTo>
                  <a:lnTo>
                    <a:pt x="907" y="411"/>
                  </a:lnTo>
                  <a:lnTo>
                    <a:pt x="887" y="372"/>
                  </a:lnTo>
                  <a:lnTo>
                    <a:pt x="854" y="332"/>
                  </a:lnTo>
                  <a:lnTo>
                    <a:pt x="854" y="332"/>
                  </a:lnTo>
                  <a:lnTo>
                    <a:pt x="814" y="299"/>
                  </a:lnTo>
                  <a:lnTo>
                    <a:pt x="760" y="272"/>
                  </a:lnTo>
                  <a:lnTo>
                    <a:pt x="693" y="259"/>
                  </a:lnTo>
                  <a:lnTo>
                    <a:pt x="607" y="252"/>
                  </a:lnTo>
                  <a:lnTo>
                    <a:pt x="266" y="252"/>
                  </a:lnTo>
                  <a:lnTo>
                    <a:pt x="266" y="770"/>
                  </a:lnTo>
                  <a:close/>
                  <a:moveTo>
                    <a:pt x="266" y="1612"/>
                  </a:moveTo>
                  <a:lnTo>
                    <a:pt x="700" y="1612"/>
                  </a:lnTo>
                  <a:lnTo>
                    <a:pt x="700" y="1612"/>
                  </a:lnTo>
                  <a:lnTo>
                    <a:pt x="794" y="1606"/>
                  </a:lnTo>
                  <a:lnTo>
                    <a:pt x="834" y="1599"/>
                  </a:lnTo>
                  <a:lnTo>
                    <a:pt x="867" y="1586"/>
                  </a:lnTo>
                  <a:lnTo>
                    <a:pt x="900" y="1573"/>
                  </a:lnTo>
                  <a:lnTo>
                    <a:pt x="927" y="1553"/>
                  </a:lnTo>
                  <a:lnTo>
                    <a:pt x="974" y="1513"/>
                  </a:lnTo>
                  <a:lnTo>
                    <a:pt x="974" y="1513"/>
                  </a:lnTo>
                  <a:lnTo>
                    <a:pt x="1000" y="1473"/>
                  </a:lnTo>
                  <a:lnTo>
                    <a:pt x="1027" y="1427"/>
                  </a:lnTo>
                  <a:lnTo>
                    <a:pt x="1040" y="1373"/>
                  </a:lnTo>
                  <a:lnTo>
                    <a:pt x="1047" y="1320"/>
                  </a:lnTo>
                  <a:lnTo>
                    <a:pt x="1047" y="1320"/>
                  </a:lnTo>
                  <a:lnTo>
                    <a:pt x="1040" y="1261"/>
                  </a:lnTo>
                  <a:lnTo>
                    <a:pt x="1027" y="1208"/>
                  </a:lnTo>
                  <a:lnTo>
                    <a:pt x="1000" y="1161"/>
                  </a:lnTo>
                  <a:lnTo>
                    <a:pt x="974" y="1121"/>
                  </a:lnTo>
                  <a:lnTo>
                    <a:pt x="974" y="1121"/>
                  </a:lnTo>
                  <a:lnTo>
                    <a:pt x="927" y="1082"/>
                  </a:lnTo>
                  <a:lnTo>
                    <a:pt x="900" y="1068"/>
                  </a:lnTo>
                  <a:lnTo>
                    <a:pt x="867" y="1048"/>
                  </a:lnTo>
                  <a:lnTo>
                    <a:pt x="834" y="1042"/>
                  </a:lnTo>
                  <a:lnTo>
                    <a:pt x="794" y="1035"/>
                  </a:lnTo>
                  <a:lnTo>
                    <a:pt x="700" y="1028"/>
                  </a:lnTo>
                  <a:lnTo>
                    <a:pt x="266" y="1028"/>
                  </a:lnTo>
                  <a:lnTo>
                    <a:pt x="266" y="1612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4" name="Freeform 42"/>
            <p:cNvSpPr>
              <a:spLocks noEditPoints="1"/>
            </p:cNvSpPr>
            <p:nvPr/>
          </p:nvSpPr>
          <p:spPr bwMode="auto">
            <a:xfrm>
              <a:off x="-15989300" y="1922463"/>
              <a:ext cx="2722563" cy="2959100"/>
            </a:xfrm>
            <a:custGeom>
              <a:avLst/>
              <a:gdLst>
                <a:gd name="T0" fmla="*/ 0 w 1715"/>
                <a:gd name="T1" fmla="*/ 1864 h 1864"/>
                <a:gd name="T2" fmla="*/ 688 w 1715"/>
                <a:gd name="T3" fmla="*/ 0 h 1864"/>
                <a:gd name="T4" fmla="*/ 1028 w 1715"/>
                <a:gd name="T5" fmla="*/ 0 h 1864"/>
                <a:gd name="T6" fmla="*/ 1715 w 1715"/>
                <a:gd name="T7" fmla="*/ 1864 h 1864"/>
                <a:gd name="T8" fmla="*/ 1355 w 1715"/>
                <a:gd name="T9" fmla="*/ 1864 h 1864"/>
                <a:gd name="T10" fmla="*/ 1195 w 1715"/>
                <a:gd name="T11" fmla="*/ 1427 h 1864"/>
                <a:gd name="T12" fmla="*/ 521 w 1715"/>
                <a:gd name="T13" fmla="*/ 1427 h 1864"/>
                <a:gd name="T14" fmla="*/ 361 w 1715"/>
                <a:gd name="T15" fmla="*/ 1864 h 1864"/>
                <a:gd name="T16" fmla="*/ 0 w 1715"/>
                <a:gd name="T17" fmla="*/ 1864 h 1864"/>
                <a:gd name="T18" fmla="*/ 641 w 1715"/>
                <a:gd name="T19" fmla="*/ 1108 h 1864"/>
                <a:gd name="T20" fmla="*/ 1075 w 1715"/>
                <a:gd name="T21" fmla="*/ 1108 h 1864"/>
                <a:gd name="T22" fmla="*/ 861 w 1715"/>
                <a:gd name="T23" fmla="*/ 511 h 1864"/>
                <a:gd name="T24" fmla="*/ 641 w 1715"/>
                <a:gd name="T25" fmla="*/ 110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5" h="1864">
                  <a:moveTo>
                    <a:pt x="0" y="1864"/>
                  </a:moveTo>
                  <a:lnTo>
                    <a:pt x="688" y="0"/>
                  </a:lnTo>
                  <a:lnTo>
                    <a:pt x="1028" y="0"/>
                  </a:lnTo>
                  <a:lnTo>
                    <a:pt x="1715" y="1864"/>
                  </a:lnTo>
                  <a:lnTo>
                    <a:pt x="1355" y="1864"/>
                  </a:lnTo>
                  <a:lnTo>
                    <a:pt x="1195" y="1427"/>
                  </a:lnTo>
                  <a:lnTo>
                    <a:pt x="521" y="1427"/>
                  </a:lnTo>
                  <a:lnTo>
                    <a:pt x="361" y="1864"/>
                  </a:lnTo>
                  <a:lnTo>
                    <a:pt x="0" y="1864"/>
                  </a:lnTo>
                  <a:close/>
                  <a:moveTo>
                    <a:pt x="641" y="1108"/>
                  </a:moveTo>
                  <a:lnTo>
                    <a:pt x="1075" y="1108"/>
                  </a:lnTo>
                  <a:lnTo>
                    <a:pt x="861" y="511"/>
                  </a:lnTo>
                  <a:lnTo>
                    <a:pt x="641" y="1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5" name="Freeform 43"/>
            <p:cNvSpPr>
              <a:spLocks noEditPoints="1"/>
            </p:cNvSpPr>
            <p:nvPr/>
          </p:nvSpPr>
          <p:spPr bwMode="auto">
            <a:xfrm>
              <a:off x="-8288338" y="1922463"/>
              <a:ext cx="2722563" cy="2959100"/>
            </a:xfrm>
            <a:custGeom>
              <a:avLst/>
              <a:gdLst>
                <a:gd name="T0" fmla="*/ 0 w 1715"/>
                <a:gd name="T1" fmla="*/ 1864 h 1864"/>
                <a:gd name="T2" fmla="*/ 688 w 1715"/>
                <a:gd name="T3" fmla="*/ 0 h 1864"/>
                <a:gd name="T4" fmla="*/ 1035 w 1715"/>
                <a:gd name="T5" fmla="*/ 0 h 1864"/>
                <a:gd name="T6" fmla="*/ 1715 w 1715"/>
                <a:gd name="T7" fmla="*/ 1864 h 1864"/>
                <a:gd name="T8" fmla="*/ 1355 w 1715"/>
                <a:gd name="T9" fmla="*/ 1864 h 1864"/>
                <a:gd name="T10" fmla="*/ 1195 w 1715"/>
                <a:gd name="T11" fmla="*/ 1427 h 1864"/>
                <a:gd name="T12" fmla="*/ 528 w 1715"/>
                <a:gd name="T13" fmla="*/ 1427 h 1864"/>
                <a:gd name="T14" fmla="*/ 361 w 1715"/>
                <a:gd name="T15" fmla="*/ 1864 h 1864"/>
                <a:gd name="T16" fmla="*/ 0 w 1715"/>
                <a:gd name="T17" fmla="*/ 1864 h 1864"/>
                <a:gd name="T18" fmla="*/ 641 w 1715"/>
                <a:gd name="T19" fmla="*/ 1108 h 1864"/>
                <a:gd name="T20" fmla="*/ 1081 w 1715"/>
                <a:gd name="T21" fmla="*/ 1108 h 1864"/>
                <a:gd name="T22" fmla="*/ 861 w 1715"/>
                <a:gd name="T23" fmla="*/ 511 h 1864"/>
                <a:gd name="T24" fmla="*/ 641 w 1715"/>
                <a:gd name="T25" fmla="*/ 110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5" h="1864">
                  <a:moveTo>
                    <a:pt x="0" y="1864"/>
                  </a:moveTo>
                  <a:lnTo>
                    <a:pt x="688" y="0"/>
                  </a:lnTo>
                  <a:lnTo>
                    <a:pt x="1035" y="0"/>
                  </a:lnTo>
                  <a:lnTo>
                    <a:pt x="1715" y="1864"/>
                  </a:lnTo>
                  <a:lnTo>
                    <a:pt x="1355" y="1864"/>
                  </a:lnTo>
                  <a:lnTo>
                    <a:pt x="1195" y="1427"/>
                  </a:lnTo>
                  <a:lnTo>
                    <a:pt x="528" y="1427"/>
                  </a:lnTo>
                  <a:lnTo>
                    <a:pt x="361" y="1864"/>
                  </a:lnTo>
                  <a:lnTo>
                    <a:pt x="0" y="1864"/>
                  </a:lnTo>
                  <a:close/>
                  <a:moveTo>
                    <a:pt x="641" y="1108"/>
                  </a:moveTo>
                  <a:lnTo>
                    <a:pt x="1081" y="1108"/>
                  </a:lnTo>
                  <a:lnTo>
                    <a:pt x="861" y="511"/>
                  </a:lnTo>
                  <a:lnTo>
                    <a:pt x="641" y="1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7" name="Freeform 44"/>
            <p:cNvSpPr>
              <a:spLocks/>
            </p:cNvSpPr>
            <p:nvPr/>
          </p:nvSpPr>
          <p:spPr bwMode="auto">
            <a:xfrm>
              <a:off x="-12990513" y="1922463"/>
              <a:ext cx="2532063" cy="2959100"/>
            </a:xfrm>
            <a:custGeom>
              <a:avLst/>
              <a:gdLst>
                <a:gd name="T0" fmla="*/ 0 w 1595"/>
                <a:gd name="T1" fmla="*/ 0 h 1864"/>
                <a:gd name="T2" fmla="*/ 273 w 1595"/>
                <a:gd name="T3" fmla="*/ 0 h 1864"/>
                <a:gd name="T4" fmla="*/ 1234 w 1595"/>
                <a:gd name="T5" fmla="*/ 1188 h 1864"/>
                <a:gd name="T6" fmla="*/ 1234 w 1595"/>
                <a:gd name="T7" fmla="*/ 0 h 1864"/>
                <a:gd name="T8" fmla="*/ 1595 w 1595"/>
                <a:gd name="T9" fmla="*/ 0 h 1864"/>
                <a:gd name="T10" fmla="*/ 1595 w 1595"/>
                <a:gd name="T11" fmla="*/ 1864 h 1864"/>
                <a:gd name="T12" fmla="*/ 1341 w 1595"/>
                <a:gd name="T13" fmla="*/ 1864 h 1864"/>
                <a:gd name="T14" fmla="*/ 360 w 1595"/>
                <a:gd name="T15" fmla="*/ 650 h 1864"/>
                <a:gd name="T16" fmla="*/ 360 w 1595"/>
                <a:gd name="T17" fmla="*/ 1864 h 1864"/>
                <a:gd name="T18" fmla="*/ 0 w 1595"/>
                <a:gd name="T19" fmla="*/ 1864 h 1864"/>
                <a:gd name="T20" fmla="*/ 0 w 1595"/>
                <a:gd name="T21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5" h="1864">
                  <a:moveTo>
                    <a:pt x="0" y="0"/>
                  </a:moveTo>
                  <a:lnTo>
                    <a:pt x="273" y="0"/>
                  </a:lnTo>
                  <a:lnTo>
                    <a:pt x="1234" y="1188"/>
                  </a:lnTo>
                  <a:lnTo>
                    <a:pt x="1234" y="0"/>
                  </a:lnTo>
                  <a:lnTo>
                    <a:pt x="1595" y="0"/>
                  </a:lnTo>
                  <a:lnTo>
                    <a:pt x="1595" y="1864"/>
                  </a:lnTo>
                  <a:lnTo>
                    <a:pt x="1341" y="1864"/>
                  </a:lnTo>
                  <a:lnTo>
                    <a:pt x="360" y="650"/>
                  </a:lnTo>
                  <a:lnTo>
                    <a:pt x="360" y="1864"/>
                  </a:lnTo>
                  <a:lnTo>
                    <a:pt x="0" y="18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8" name="Freeform 45"/>
            <p:cNvSpPr>
              <a:spLocks/>
            </p:cNvSpPr>
            <p:nvPr/>
          </p:nvSpPr>
          <p:spPr bwMode="auto">
            <a:xfrm>
              <a:off x="-10120313" y="1922463"/>
              <a:ext cx="2139950" cy="2959100"/>
            </a:xfrm>
            <a:custGeom>
              <a:avLst/>
              <a:gdLst>
                <a:gd name="T0" fmla="*/ 1348 w 1348"/>
                <a:gd name="T1" fmla="*/ 0 h 1864"/>
                <a:gd name="T2" fmla="*/ 1348 w 1348"/>
                <a:gd name="T3" fmla="*/ 319 h 1864"/>
                <a:gd name="T4" fmla="*/ 854 w 1348"/>
                <a:gd name="T5" fmla="*/ 319 h 1864"/>
                <a:gd name="T6" fmla="*/ 854 w 1348"/>
                <a:gd name="T7" fmla="*/ 1864 h 1864"/>
                <a:gd name="T8" fmla="*/ 494 w 1348"/>
                <a:gd name="T9" fmla="*/ 1864 h 1864"/>
                <a:gd name="T10" fmla="*/ 494 w 1348"/>
                <a:gd name="T11" fmla="*/ 319 h 1864"/>
                <a:gd name="T12" fmla="*/ 0 w 1348"/>
                <a:gd name="T13" fmla="*/ 319 h 1864"/>
                <a:gd name="T14" fmla="*/ 0 w 1348"/>
                <a:gd name="T15" fmla="*/ 0 h 1864"/>
                <a:gd name="T16" fmla="*/ 1348 w 1348"/>
                <a:gd name="T17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8" h="1864">
                  <a:moveTo>
                    <a:pt x="1348" y="0"/>
                  </a:moveTo>
                  <a:lnTo>
                    <a:pt x="1348" y="319"/>
                  </a:lnTo>
                  <a:lnTo>
                    <a:pt x="854" y="319"/>
                  </a:lnTo>
                  <a:lnTo>
                    <a:pt x="854" y="1864"/>
                  </a:lnTo>
                  <a:lnTo>
                    <a:pt x="494" y="1864"/>
                  </a:lnTo>
                  <a:lnTo>
                    <a:pt x="494" y="319"/>
                  </a:lnTo>
                  <a:lnTo>
                    <a:pt x="0" y="319"/>
                  </a:lnTo>
                  <a:lnTo>
                    <a:pt x="0" y="0"/>
                  </a:lnTo>
                  <a:lnTo>
                    <a:pt x="13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9" name="Freeform 46"/>
            <p:cNvSpPr>
              <a:spLocks noEditPoints="1"/>
            </p:cNvSpPr>
            <p:nvPr/>
          </p:nvSpPr>
          <p:spPr bwMode="auto">
            <a:xfrm>
              <a:off x="-5289550" y="1922463"/>
              <a:ext cx="2530475" cy="2959100"/>
            </a:xfrm>
            <a:custGeom>
              <a:avLst/>
              <a:gdLst>
                <a:gd name="T0" fmla="*/ 1014 w 1594"/>
                <a:gd name="T1" fmla="*/ 1055 h 1864"/>
                <a:gd name="T2" fmla="*/ 1061 w 1594"/>
                <a:gd name="T3" fmla="*/ 1035 h 1864"/>
                <a:gd name="T4" fmla="*/ 1154 w 1594"/>
                <a:gd name="T5" fmla="*/ 975 h 1864"/>
                <a:gd name="T6" fmla="*/ 1187 w 1594"/>
                <a:gd name="T7" fmla="*/ 942 h 1864"/>
                <a:gd name="T8" fmla="*/ 1254 w 1594"/>
                <a:gd name="T9" fmla="*/ 863 h 1864"/>
                <a:gd name="T10" fmla="*/ 1301 w 1594"/>
                <a:gd name="T11" fmla="*/ 763 h 1864"/>
                <a:gd name="T12" fmla="*/ 1328 w 1594"/>
                <a:gd name="T13" fmla="*/ 664 h 1864"/>
                <a:gd name="T14" fmla="*/ 1341 w 1594"/>
                <a:gd name="T15" fmla="*/ 557 h 1864"/>
                <a:gd name="T16" fmla="*/ 1334 w 1594"/>
                <a:gd name="T17" fmla="*/ 498 h 1864"/>
                <a:gd name="T18" fmla="*/ 1314 w 1594"/>
                <a:gd name="T19" fmla="*/ 392 h 1864"/>
                <a:gd name="T20" fmla="*/ 1281 w 1594"/>
                <a:gd name="T21" fmla="*/ 292 h 1864"/>
                <a:gd name="T22" fmla="*/ 1221 w 1594"/>
                <a:gd name="T23" fmla="*/ 206 h 1864"/>
                <a:gd name="T24" fmla="*/ 1187 w 1594"/>
                <a:gd name="T25" fmla="*/ 166 h 1864"/>
                <a:gd name="T26" fmla="*/ 1107 w 1594"/>
                <a:gd name="T27" fmla="*/ 100 h 1864"/>
                <a:gd name="T28" fmla="*/ 1001 w 1594"/>
                <a:gd name="T29" fmla="*/ 46 h 1864"/>
                <a:gd name="T30" fmla="*/ 867 w 1594"/>
                <a:gd name="T31" fmla="*/ 13 h 1864"/>
                <a:gd name="T32" fmla="*/ 700 w 1594"/>
                <a:gd name="T33" fmla="*/ 0 h 1864"/>
                <a:gd name="T34" fmla="*/ 0 w 1594"/>
                <a:gd name="T35" fmla="*/ 1864 h 1864"/>
                <a:gd name="T36" fmla="*/ 360 w 1594"/>
                <a:gd name="T37" fmla="*/ 1108 h 1864"/>
                <a:gd name="T38" fmla="*/ 1201 w 1594"/>
                <a:gd name="T39" fmla="*/ 1864 h 1864"/>
                <a:gd name="T40" fmla="*/ 360 w 1594"/>
                <a:gd name="T41" fmla="*/ 319 h 1864"/>
                <a:gd name="T42" fmla="*/ 687 w 1594"/>
                <a:gd name="T43" fmla="*/ 319 h 1864"/>
                <a:gd name="T44" fmla="*/ 834 w 1594"/>
                <a:gd name="T45" fmla="*/ 338 h 1864"/>
                <a:gd name="T46" fmla="*/ 914 w 1594"/>
                <a:gd name="T47" fmla="*/ 398 h 1864"/>
                <a:gd name="T48" fmla="*/ 941 w 1594"/>
                <a:gd name="T49" fmla="*/ 431 h 1864"/>
                <a:gd name="T50" fmla="*/ 974 w 1594"/>
                <a:gd name="T51" fmla="*/ 511 h 1864"/>
                <a:gd name="T52" fmla="*/ 974 w 1594"/>
                <a:gd name="T53" fmla="*/ 557 h 1864"/>
                <a:gd name="T54" fmla="*/ 961 w 1594"/>
                <a:gd name="T55" fmla="*/ 637 h 1864"/>
                <a:gd name="T56" fmla="*/ 914 w 1594"/>
                <a:gd name="T57" fmla="*/ 710 h 1864"/>
                <a:gd name="T58" fmla="*/ 881 w 1594"/>
                <a:gd name="T59" fmla="*/ 743 h 1864"/>
                <a:gd name="T60" fmla="*/ 767 w 1594"/>
                <a:gd name="T61" fmla="*/ 783 h 1864"/>
                <a:gd name="T62" fmla="*/ 360 w 1594"/>
                <a:gd name="T63" fmla="*/ 783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94" h="1864">
                  <a:moveTo>
                    <a:pt x="1594" y="1864"/>
                  </a:moveTo>
                  <a:lnTo>
                    <a:pt x="1014" y="1055"/>
                  </a:lnTo>
                  <a:lnTo>
                    <a:pt x="1014" y="1055"/>
                  </a:lnTo>
                  <a:lnTo>
                    <a:pt x="1061" y="1035"/>
                  </a:lnTo>
                  <a:lnTo>
                    <a:pt x="1107" y="1009"/>
                  </a:lnTo>
                  <a:lnTo>
                    <a:pt x="1154" y="975"/>
                  </a:lnTo>
                  <a:lnTo>
                    <a:pt x="1187" y="942"/>
                  </a:lnTo>
                  <a:lnTo>
                    <a:pt x="1187" y="942"/>
                  </a:lnTo>
                  <a:lnTo>
                    <a:pt x="1221" y="902"/>
                  </a:lnTo>
                  <a:lnTo>
                    <a:pt x="1254" y="863"/>
                  </a:lnTo>
                  <a:lnTo>
                    <a:pt x="1281" y="816"/>
                  </a:lnTo>
                  <a:lnTo>
                    <a:pt x="1301" y="763"/>
                  </a:lnTo>
                  <a:lnTo>
                    <a:pt x="1314" y="717"/>
                  </a:lnTo>
                  <a:lnTo>
                    <a:pt x="1328" y="664"/>
                  </a:lnTo>
                  <a:lnTo>
                    <a:pt x="1334" y="610"/>
                  </a:lnTo>
                  <a:lnTo>
                    <a:pt x="1341" y="557"/>
                  </a:lnTo>
                  <a:lnTo>
                    <a:pt x="1341" y="557"/>
                  </a:lnTo>
                  <a:lnTo>
                    <a:pt x="1334" y="498"/>
                  </a:lnTo>
                  <a:lnTo>
                    <a:pt x="1328" y="445"/>
                  </a:lnTo>
                  <a:lnTo>
                    <a:pt x="1314" y="392"/>
                  </a:lnTo>
                  <a:lnTo>
                    <a:pt x="1301" y="345"/>
                  </a:lnTo>
                  <a:lnTo>
                    <a:pt x="1281" y="292"/>
                  </a:lnTo>
                  <a:lnTo>
                    <a:pt x="1254" y="252"/>
                  </a:lnTo>
                  <a:lnTo>
                    <a:pt x="1221" y="206"/>
                  </a:lnTo>
                  <a:lnTo>
                    <a:pt x="1187" y="166"/>
                  </a:lnTo>
                  <a:lnTo>
                    <a:pt x="1187" y="166"/>
                  </a:lnTo>
                  <a:lnTo>
                    <a:pt x="1147" y="133"/>
                  </a:lnTo>
                  <a:lnTo>
                    <a:pt x="1107" y="100"/>
                  </a:lnTo>
                  <a:lnTo>
                    <a:pt x="1054" y="66"/>
                  </a:lnTo>
                  <a:lnTo>
                    <a:pt x="1001" y="46"/>
                  </a:lnTo>
                  <a:lnTo>
                    <a:pt x="934" y="27"/>
                  </a:lnTo>
                  <a:lnTo>
                    <a:pt x="867" y="13"/>
                  </a:lnTo>
                  <a:lnTo>
                    <a:pt x="787" y="7"/>
                  </a:lnTo>
                  <a:lnTo>
                    <a:pt x="700" y="0"/>
                  </a:lnTo>
                  <a:lnTo>
                    <a:pt x="0" y="0"/>
                  </a:lnTo>
                  <a:lnTo>
                    <a:pt x="0" y="1864"/>
                  </a:lnTo>
                  <a:lnTo>
                    <a:pt x="360" y="1864"/>
                  </a:lnTo>
                  <a:lnTo>
                    <a:pt x="360" y="1108"/>
                  </a:lnTo>
                  <a:lnTo>
                    <a:pt x="654" y="1108"/>
                  </a:lnTo>
                  <a:lnTo>
                    <a:pt x="1201" y="1864"/>
                  </a:lnTo>
                  <a:lnTo>
                    <a:pt x="1594" y="1864"/>
                  </a:lnTo>
                  <a:close/>
                  <a:moveTo>
                    <a:pt x="360" y="319"/>
                  </a:moveTo>
                  <a:lnTo>
                    <a:pt x="687" y="319"/>
                  </a:lnTo>
                  <a:lnTo>
                    <a:pt x="687" y="319"/>
                  </a:lnTo>
                  <a:lnTo>
                    <a:pt x="767" y="325"/>
                  </a:lnTo>
                  <a:lnTo>
                    <a:pt x="834" y="338"/>
                  </a:lnTo>
                  <a:lnTo>
                    <a:pt x="881" y="365"/>
                  </a:lnTo>
                  <a:lnTo>
                    <a:pt x="914" y="398"/>
                  </a:lnTo>
                  <a:lnTo>
                    <a:pt x="914" y="398"/>
                  </a:lnTo>
                  <a:lnTo>
                    <a:pt x="941" y="431"/>
                  </a:lnTo>
                  <a:lnTo>
                    <a:pt x="961" y="464"/>
                  </a:lnTo>
                  <a:lnTo>
                    <a:pt x="974" y="511"/>
                  </a:lnTo>
                  <a:lnTo>
                    <a:pt x="974" y="557"/>
                  </a:lnTo>
                  <a:lnTo>
                    <a:pt x="974" y="557"/>
                  </a:lnTo>
                  <a:lnTo>
                    <a:pt x="974" y="597"/>
                  </a:lnTo>
                  <a:lnTo>
                    <a:pt x="961" y="637"/>
                  </a:lnTo>
                  <a:lnTo>
                    <a:pt x="941" y="677"/>
                  </a:lnTo>
                  <a:lnTo>
                    <a:pt x="914" y="710"/>
                  </a:lnTo>
                  <a:lnTo>
                    <a:pt x="914" y="710"/>
                  </a:lnTo>
                  <a:lnTo>
                    <a:pt x="881" y="743"/>
                  </a:lnTo>
                  <a:lnTo>
                    <a:pt x="834" y="763"/>
                  </a:lnTo>
                  <a:lnTo>
                    <a:pt x="767" y="783"/>
                  </a:lnTo>
                  <a:lnTo>
                    <a:pt x="687" y="783"/>
                  </a:lnTo>
                  <a:lnTo>
                    <a:pt x="360" y="783"/>
                  </a:lnTo>
                  <a:lnTo>
                    <a:pt x="360" y="3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0" name="Freeform 47"/>
            <p:cNvSpPr>
              <a:spLocks/>
            </p:cNvSpPr>
            <p:nvPr/>
          </p:nvSpPr>
          <p:spPr bwMode="auto">
            <a:xfrm>
              <a:off x="-17810163" y="1922463"/>
              <a:ext cx="1684338" cy="2959100"/>
            </a:xfrm>
            <a:custGeom>
              <a:avLst/>
              <a:gdLst>
                <a:gd name="T0" fmla="*/ 1061 w 1061"/>
                <a:gd name="T1" fmla="*/ 0 h 1864"/>
                <a:gd name="T2" fmla="*/ 667 w 1061"/>
                <a:gd name="T3" fmla="*/ 0 h 1864"/>
                <a:gd name="T4" fmla="*/ 0 w 1061"/>
                <a:gd name="T5" fmla="*/ 936 h 1864"/>
                <a:gd name="T6" fmla="*/ 667 w 1061"/>
                <a:gd name="T7" fmla="*/ 1864 h 1864"/>
                <a:gd name="T8" fmla="*/ 1061 w 1061"/>
                <a:gd name="T9" fmla="*/ 1864 h 1864"/>
                <a:gd name="T10" fmla="*/ 387 w 1061"/>
                <a:gd name="T11" fmla="*/ 936 h 1864"/>
                <a:gd name="T12" fmla="*/ 1061 w 1061"/>
                <a:gd name="T13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1" h="1864">
                  <a:moveTo>
                    <a:pt x="1061" y="0"/>
                  </a:moveTo>
                  <a:lnTo>
                    <a:pt x="667" y="0"/>
                  </a:lnTo>
                  <a:lnTo>
                    <a:pt x="0" y="936"/>
                  </a:lnTo>
                  <a:lnTo>
                    <a:pt x="667" y="1864"/>
                  </a:lnTo>
                  <a:lnTo>
                    <a:pt x="1061" y="1864"/>
                  </a:lnTo>
                  <a:lnTo>
                    <a:pt x="387" y="936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1" name="Rectangle 49"/>
            <p:cNvSpPr>
              <a:spLocks noChangeArrowheads="1"/>
            </p:cNvSpPr>
            <p:nvPr/>
          </p:nvSpPr>
          <p:spPr bwMode="auto">
            <a:xfrm>
              <a:off x="-18530888" y="1922463"/>
              <a:ext cx="392113" cy="29591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2" name="Rectangle 49"/>
            <p:cNvSpPr>
              <a:spLocks noChangeArrowheads="1"/>
            </p:cNvSpPr>
            <p:nvPr/>
          </p:nvSpPr>
          <p:spPr bwMode="auto">
            <a:xfrm>
              <a:off x="-18138775" y="1922463"/>
              <a:ext cx="328612" cy="2959100"/>
            </a:xfrm>
            <a:prstGeom prst="rect">
              <a:avLst/>
            </a:prstGeom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lin ang="16200000" scaled="0"/>
            </a:gra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63" name="TextBox 62"/>
          <p:cNvSpPr txBox="1"/>
          <p:nvPr userDrawn="1"/>
        </p:nvSpPr>
        <p:spPr>
          <a:xfrm>
            <a:off x="7872682" y="5059387"/>
            <a:ext cx="1171037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dirty="0">
                <a:solidFill>
                  <a:prstClr val="white">
                    <a:lumMod val="65000"/>
                  </a:prstClr>
                </a:solidFill>
              </a:rPr>
              <a:t>Private and Confidential</a:t>
            </a:r>
          </a:p>
        </p:txBody>
      </p:sp>
      <p:sp>
        <p:nvSpPr>
          <p:cNvPr id="35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59592" y="4947621"/>
            <a:ext cx="7090888" cy="200055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endParaRPr lang="pt-BR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36" name="Straight Connector 35"/>
          <p:cNvCxnSpPr/>
          <p:nvPr userDrawn="1"/>
        </p:nvCxnSpPr>
        <p:spPr>
          <a:xfrm>
            <a:off x="533083" y="5006312"/>
            <a:ext cx="0" cy="141954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37" name="Straight Connector 36"/>
          <p:cNvCxnSpPr/>
          <p:nvPr userDrawn="1"/>
        </p:nvCxnSpPr>
        <p:spPr>
          <a:xfrm>
            <a:off x="482283" y="4940019"/>
            <a:ext cx="0" cy="208246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32949084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 bwMode="gray">
          <a:xfrm>
            <a:off x="241192" y="596892"/>
            <a:ext cx="8686800" cy="221804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7743" y="184542"/>
            <a:ext cx="8686800" cy="274945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481479"/>
      </p:ext>
    </p:extLst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9286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2692" y="156782"/>
            <a:ext cx="7916437" cy="734199"/>
          </a:xfrm>
        </p:spPr>
        <p:txBody>
          <a:bodyPr anchor="ctr"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9AB4E72-7858-48F1-A40D-12FF09E4BFB8}" type="slidenum">
              <a:rPr/>
              <a:pPr/>
              <a:t>‹#›</a:t>
            </a:fld>
            <a:endParaRPr dirty="0"/>
          </a:p>
        </p:txBody>
      </p:sp>
      <p:pic>
        <p:nvPicPr>
          <p:cNvPr id="20" name="Picture 4" descr="https://sonomacounty.golocal.coop/site_images_upload/story/2011/04/21/18/JF_Wines_Logo-1.jp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135731"/>
            <a:ext cx="838200" cy="2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ontent Placeholder 43"/>
          <p:cNvSpPr>
            <a:spLocks noGrp="1"/>
          </p:cNvSpPr>
          <p:nvPr>
            <p:ph sz="quarter" idx="20"/>
          </p:nvPr>
        </p:nvSpPr>
        <p:spPr>
          <a:xfrm>
            <a:off x="163009" y="967181"/>
            <a:ext cx="7916101" cy="381000"/>
          </a:xfrm>
        </p:spPr>
        <p:txBody>
          <a:bodyPr/>
          <a:lstStyle>
            <a:lvl1pPr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Ø"/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2pPr>
            <a:lvl3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3pPr>
            <a:lvl4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4pPr>
            <a:lvl5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7842832" y="4939990"/>
            <a:ext cx="1173567" cy="93382"/>
            <a:chOff x="-18530888" y="942975"/>
            <a:chExt cx="50082451" cy="3981451"/>
          </a:xfrm>
        </p:grpSpPr>
        <p:sp>
          <p:nvSpPr>
            <p:cNvPr id="33" name="AutoShape 27"/>
            <p:cNvSpPr>
              <a:spLocks noChangeAspect="1" noChangeArrowheads="1" noTextEdit="1"/>
            </p:cNvSpPr>
            <p:nvPr/>
          </p:nvSpPr>
          <p:spPr bwMode="auto">
            <a:xfrm>
              <a:off x="-18530888" y="942975"/>
              <a:ext cx="50082451" cy="398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auto">
            <a:xfrm>
              <a:off x="-1614488" y="1922463"/>
              <a:ext cx="2881313" cy="2959100"/>
            </a:xfrm>
            <a:custGeom>
              <a:avLst/>
              <a:gdLst>
                <a:gd name="T0" fmla="*/ 1001 w 1815"/>
                <a:gd name="T1" fmla="*/ 1466 h 1864"/>
                <a:gd name="T2" fmla="*/ 814 w 1815"/>
                <a:gd name="T3" fmla="*/ 1466 h 1864"/>
                <a:gd name="T4" fmla="*/ 267 w 1815"/>
                <a:gd name="T5" fmla="*/ 610 h 1864"/>
                <a:gd name="T6" fmla="*/ 267 w 1815"/>
                <a:gd name="T7" fmla="*/ 1864 h 1864"/>
                <a:gd name="T8" fmla="*/ 0 w 1815"/>
                <a:gd name="T9" fmla="*/ 1864 h 1864"/>
                <a:gd name="T10" fmla="*/ 0 w 1815"/>
                <a:gd name="T11" fmla="*/ 0 h 1864"/>
                <a:gd name="T12" fmla="*/ 187 w 1815"/>
                <a:gd name="T13" fmla="*/ 0 h 1864"/>
                <a:gd name="T14" fmla="*/ 908 w 1815"/>
                <a:gd name="T15" fmla="*/ 1135 h 1864"/>
                <a:gd name="T16" fmla="*/ 1628 w 1815"/>
                <a:gd name="T17" fmla="*/ 0 h 1864"/>
                <a:gd name="T18" fmla="*/ 1815 w 1815"/>
                <a:gd name="T19" fmla="*/ 0 h 1864"/>
                <a:gd name="T20" fmla="*/ 1815 w 1815"/>
                <a:gd name="T21" fmla="*/ 1864 h 1864"/>
                <a:gd name="T22" fmla="*/ 1548 w 1815"/>
                <a:gd name="T23" fmla="*/ 1864 h 1864"/>
                <a:gd name="T24" fmla="*/ 1548 w 1815"/>
                <a:gd name="T25" fmla="*/ 610 h 1864"/>
                <a:gd name="T26" fmla="*/ 1001 w 1815"/>
                <a:gd name="T27" fmla="*/ 1466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5" h="1864">
                  <a:moveTo>
                    <a:pt x="1001" y="1466"/>
                  </a:moveTo>
                  <a:lnTo>
                    <a:pt x="814" y="1466"/>
                  </a:lnTo>
                  <a:lnTo>
                    <a:pt x="267" y="610"/>
                  </a:lnTo>
                  <a:lnTo>
                    <a:pt x="267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187" y="0"/>
                  </a:lnTo>
                  <a:lnTo>
                    <a:pt x="908" y="1135"/>
                  </a:lnTo>
                  <a:lnTo>
                    <a:pt x="1628" y="0"/>
                  </a:lnTo>
                  <a:lnTo>
                    <a:pt x="1815" y="0"/>
                  </a:lnTo>
                  <a:lnTo>
                    <a:pt x="1815" y="1864"/>
                  </a:lnTo>
                  <a:lnTo>
                    <a:pt x="1548" y="1864"/>
                  </a:lnTo>
                  <a:lnTo>
                    <a:pt x="1548" y="610"/>
                  </a:lnTo>
                  <a:lnTo>
                    <a:pt x="1001" y="1466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0"/>
            <p:cNvSpPr>
              <a:spLocks noEditPoints="1"/>
            </p:cNvSpPr>
            <p:nvPr/>
          </p:nvSpPr>
          <p:spPr bwMode="auto">
            <a:xfrm>
              <a:off x="8523288" y="1922463"/>
              <a:ext cx="2763838" cy="2959100"/>
            </a:xfrm>
            <a:custGeom>
              <a:avLst/>
              <a:gdLst>
                <a:gd name="T0" fmla="*/ 1261 w 1741"/>
                <a:gd name="T1" fmla="*/ 1387 h 1864"/>
                <a:gd name="T2" fmla="*/ 474 w 1741"/>
                <a:gd name="T3" fmla="*/ 1387 h 1864"/>
                <a:gd name="T4" fmla="*/ 280 w 1741"/>
                <a:gd name="T5" fmla="*/ 1864 h 1864"/>
                <a:gd name="T6" fmla="*/ 0 w 1741"/>
                <a:gd name="T7" fmla="*/ 1864 h 1864"/>
                <a:gd name="T8" fmla="*/ 774 w 1741"/>
                <a:gd name="T9" fmla="*/ 0 h 1864"/>
                <a:gd name="T10" fmla="*/ 967 w 1741"/>
                <a:gd name="T11" fmla="*/ 0 h 1864"/>
                <a:gd name="T12" fmla="*/ 1741 w 1741"/>
                <a:gd name="T13" fmla="*/ 1864 h 1864"/>
                <a:gd name="T14" fmla="*/ 1461 w 1741"/>
                <a:gd name="T15" fmla="*/ 1864 h 1864"/>
                <a:gd name="T16" fmla="*/ 1261 w 1741"/>
                <a:gd name="T17" fmla="*/ 1387 h 1864"/>
                <a:gd name="T18" fmla="*/ 580 w 1741"/>
                <a:gd name="T19" fmla="*/ 1135 h 1864"/>
                <a:gd name="T20" fmla="*/ 1161 w 1741"/>
                <a:gd name="T21" fmla="*/ 1135 h 1864"/>
                <a:gd name="T22" fmla="*/ 874 w 1741"/>
                <a:gd name="T23" fmla="*/ 438 h 1864"/>
                <a:gd name="T24" fmla="*/ 580 w 1741"/>
                <a:gd name="T25" fmla="*/ 1135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41" h="1864">
                  <a:moveTo>
                    <a:pt x="1261" y="1387"/>
                  </a:moveTo>
                  <a:lnTo>
                    <a:pt x="474" y="1387"/>
                  </a:lnTo>
                  <a:lnTo>
                    <a:pt x="280" y="1864"/>
                  </a:lnTo>
                  <a:lnTo>
                    <a:pt x="0" y="1864"/>
                  </a:lnTo>
                  <a:lnTo>
                    <a:pt x="774" y="0"/>
                  </a:lnTo>
                  <a:lnTo>
                    <a:pt x="967" y="0"/>
                  </a:lnTo>
                  <a:lnTo>
                    <a:pt x="1741" y="1864"/>
                  </a:lnTo>
                  <a:lnTo>
                    <a:pt x="1461" y="1864"/>
                  </a:lnTo>
                  <a:lnTo>
                    <a:pt x="1261" y="1387"/>
                  </a:lnTo>
                  <a:close/>
                  <a:moveTo>
                    <a:pt x="580" y="1135"/>
                  </a:moveTo>
                  <a:lnTo>
                    <a:pt x="1161" y="1135"/>
                  </a:lnTo>
                  <a:lnTo>
                    <a:pt x="874" y="438"/>
                  </a:lnTo>
                  <a:lnTo>
                    <a:pt x="580" y="1135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1"/>
            <p:cNvSpPr>
              <a:spLocks noEditPoints="1"/>
            </p:cNvSpPr>
            <p:nvPr/>
          </p:nvSpPr>
          <p:spPr bwMode="auto">
            <a:xfrm>
              <a:off x="14095413" y="1922463"/>
              <a:ext cx="2498725" cy="2959100"/>
            </a:xfrm>
            <a:custGeom>
              <a:avLst/>
              <a:gdLst>
                <a:gd name="T0" fmla="*/ 0 w 1574"/>
                <a:gd name="T1" fmla="*/ 0 h 1864"/>
                <a:gd name="T2" fmla="*/ 560 w 1574"/>
                <a:gd name="T3" fmla="*/ 0 h 1864"/>
                <a:gd name="T4" fmla="*/ 760 w 1574"/>
                <a:gd name="T5" fmla="*/ 13 h 1864"/>
                <a:gd name="T6" fmla="*/ 934 w 1574"/>
                <a:gd name="T7" fmla="*/ 46 h 1864"/>
                <a:gd name="T8" fmla="*/ 1074 w 1574"/>
                <a:gd name="T9" fmla="*/ 100 h 1864"/>
                <a:gd name="T10" fmla="*/ 1201 w 1574"/>
                <a:gd name="T11" fmla="*/ 179 h 1864"/>
                <a:gd name="T12" fmla="*/ 1281 w 1574"/>
                <a:gd name="T13" fmla="*/ 246 h 1864"/>
                <a:gd name="T14" fmla="*/ 1421 w 1574"/>
                <a:gd name="T15" fmla="*/ 411 h 1864"/>
                <a:gd name="T16" fmla="*/ 1514 w 1574"/>
                <a:gd name="T17" fmla="*/ 604 h 1864"/>
                <a:gd name="T18" fmla="*/ 1568 w 1574"/>
                <a:gd name="T19" fmla="*/ 816 h 1864"/>
                <a:gd name="T20" fmla="*/ 1574 w 1574"/>
                <a:gd name="T21" fmla="*/ 936 h 1864"/>
                <a:gd name="T22" fmla="*/ 1548 w 1574"/>
                <a:gd name="T23" fmla="*/ 1155 h 1864"/>
                <a:gd name="T24" fmla="*/ 1474 w 1574"/>
                <a:gd name="T25" fmla="*/ 1360 h 1864"/>
                <a:gd name="T26" fmla="*/ 1361 w 1574"/>
                <a:gd name="T27" fmla="*/ 1539 h 1864"/>
                <a:gd name="T28" fmla="*/ 1201 w 1574"/>
                <a:gd name="T29" fmla="*/ 1685 h 1864"/>
                <a:gd name="T30" fmla="*/ 1141 w 1574"/>
                <a:gd name="T31" fmla="*/ 1725 h 1864"/>
                <a:gd name="T32" fmla="*/ 1007 w 1574"/>
                <a:gd name="T33" fmla="*/ 1791 h 1864"/>
                <a:gd name="T34" fmla="*/ 854 w 1574"/>
                <a:gd name="T35" fmla="*/ 1838 h 1864"/>
                <a:gd name="T36" fmla="*/ 667 w 1574"/>
                <a:gd name="T37" fmla="*/ 1858 h 1864"/>
                <a:gd name="T38" fmla="*/ 0 w 1574"/>
                <a:gd name="T39" fmla="*/ 1864 h 1864"/>
                <a:gd name="T40" fmla="*/ 1081 w 1574"/>
                <a:gd name="T41" fmla="*/ 411 h 1864"/>
                <a:gd name="T42" fmla="*/ 980 w 1574"/>
                <a:gd name="T43" fmla="*/ 345 h 1864"/>
                <a:gd name="T44" fmla="*/ 867 w 1574"/>
                <a:gd name="T45" fmla="*/ 292 h 1864"/>
                <a:gd name="T46" fmla="*/ 720 w 1574"/>
                <a:gd name="T47" fmla="*/ 265 h 1864"/>
                <a:gd name="T48" fmla="*/ 547 w 1574"/>
                <a:gd name="T49" fmla="*/ 252 h 1864"/>
                <a:gd name="T50" fmla="*/ 266 w 1574"/>
                <a:gd name="T51" fmla="*/ 1612 h 1864"/>
                <a:gd name="T52" fmla="*/ 547 w 1574"/>
                <a:gd name="T53" fmla="*/ 1612 h 1864"/>
                <a:gd name="T54" fmla="*/ 720 w 1574"/>
                <a:gd name="T55" fmla="*/ 1599 h 1864"/>
                <a:gd name="T56" fmla="*/ 867 w 1574"/>
                <a:gd name="T57" fmla="*/ 1573 h 1864"/>
                <a:gd name="T58" fmla="*/ 980 w 1574"/>
                <a:gd name="T59" fmla="*/ 1519 h 1864"/>
                <a:gd name="T60" fmla="*/ 1081 w 1574"/>
                <a:gd name="T61" fmla="*/ 1453 h 1864"/>
                <a:gd name="T62" fmla="*/ 1127 w 1574"/>
                <a:gd name="T63" fmla="*/ 1407 h 1864"/>
                <a:gd name="T64" fmla="*/ 1214 w 1574"/>
                <a:gd name="T65" fmla="*/ 1287 h 1864"/>
                <a:gd name="T66" fmla="*/ 1274 w 1574"/>
                <a:gd name="T67" fmla="*/ 1155 h 1864"/>
                <a:gd name="T68" fmla="*/ 1301 w 1574"/>
                <a:gd name="T69" fmla="*/ 1009 h 1864"/>
                <a:gd name="T70" fmla="*/ 1307 w 1574"/>
                <a:gd name="T71" fmla="*/ 936 h 1864"/>
                <a:gd name="T72" fmla="*/ 1294 w 1574"/>
                <a:gd name="T73" fmla="*/ 783 h 1864"/>
                <a:gd name="T74" fmla="*/ 1247 w 1574"/>
                <a:gd name="T75" fmla="*/ 644 h 1864"/>
                <a:gd name="T76" fmla="*/ 1174 w 1574"/>
                <a:gd name="T77" fmla="*/ 518 h 1864"/>
                <a:gd name="T78" fmla="*/ 1081 w 1574"/>
                <a:gd name="T79" fmla="*/ 41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74" h="1864">
                  <a:moveTo>
                    <a:pt x="0" y="1864"/>
                  </a:moveTo>
                  <a:lnTo>
                    <a:pt x="0" y="0"/>
                  </a:lnTo>
                  <a:lnTo>
                    <a:pt x="560" y="0"/>
                  </a:lnTo>
                  <a:lnTo>
                    <a:pt x="560" y="0"/>
                  </a:lnTo>
                  <a:lnTo>
                    <a:pt x="667" y="7"/>
                  </a:lnTo>
                  <a:lnTo>
                    <a:pt x="760" y="13"/>
                  </a:lnTo>
                  <a:lnTo>
                    <a:pt x="854" y="27"/>
                  </a:lnTo>
                  <a:lnTo>
                    <a:pt x="934" y="46"/>
                  </a:lnTo>
                  <a:lnTo>
                    <a:pt x="1007" y="73"/>
                  </a:lnTo>
                  <a:lnTo>
                    <a:pt x="1074" y="100"/>
                  </a:lnTo>
                  <a:lnTo>
                    <a:pt x="1141" y="139"/>
                  </a:lnTo>
                  <a:lnTo>
                    <a:pt x="1201" y="179"/>
                  </a:lnTo>
                  <a:lnTo>
                    <a:pt x="1201" y="179"/>
                  </a:lnTo>
                  <a:lnTo>
                    <a:pt x="1281" y="246"/>
                  </a:lnTo>
                  <a:lnTo>
                    <a:pt x="1354" y="325"/>
                  </a:lnTo>
                  <a:lnTo>
                    <a:pt x="1421" y="411"/>
                  </a:lnTo>
                  <a:lnTo>
                    <a:pt x="1474" y="504"/>
                  </a:lnTo>
                  <a:lnTo>
                    <a:pt x="1514" y="604"/>
                  </a:lnTo>
                  <a:lnTo>
                    <a:pt x="1548" y="710"/>
                  </a:lnTo>
                  <a:lnTo>
                    <a:pt x="1568" y="816"/>
                  </a:lnTo>
                  <a:lnTo>
                    <a:pt x="1574" y="936"/>
                  </a:lnTo>
                  <a:lnTo>
                    <a:pt x="1574" y="936"/>
                  </a:lnTo>
                  <a:lnTo>
                    <a:pt x="1568" y="1048"/>
                  </a:lnTo>
                  <a:lnTo>
                    <a:pt x="1548" y="1155"/>
                  </a:lnTo>
                  <a:lnTo>
                    <a:pt x="1514" y="1261"/>
                  </a:lnTo>
                  <a:lnTo>
                    <a:pt x="1474" y="1360"/>
                  </a:lnTo>
                  <a:lnTo>
                    <a:pt x="1421" y="1453"/>
                  </a:lnTo>
                  <a:lnTo>
                    <a:pt x="1361" y="1539"/>
                  </a:lnTo>
                  <a:lnTo>
                    <a:pt x="1287" y="1619"/>
                  </a:lnTo>
                  <a:lnTo>
                    <a:pt x="1201" y="1685"/>
                  </a:lnTo>
                  <a:lnTo>
                    <a:pt x="1201" y="1685"/>
                  </a:lnTo>
                  <a:lnTo>
                    <a:pt x="1141" y="1725"/>
                  </a:lnTo>
                  <a:lnTo>
                    <a:pt x="1081" y="1765"/>
                  </a:lnTo>
                  <a:lnTo>
                    <a:pt x="1007" y="1791"/>
                  </a:lnTo>
                  <a:lnTo>
                    <a:pt x="934" y="1818"/>
                  </a:lnTo>
                  <a:lnTo>
                    <a:pt x="854" y="1838"/>
                  </a:lnTo>
                  <a:lnTo>
                    <a:pt x="760" y="1851"/>
                  </a:lnTo>
                  <a:lnTo>
                    <a:pt x="667" y="1858"/>
                  </a:lnTo>
                  <a:lnTo>
                    <a:pt x="560" y="1864"/>
                  </a:lnTo>
                  <a:lnTo>
                    <a:pt x="0" y="1864"/>
                  </a:lnTo>
                  <a:close/>
                  <a:moveTo>
                    <a:pt x="1081" y="411"/>
                  </a:moveTo>
                  <a:lnTo>
                    <a:pt x="1081" y="411"/>
                  </a:lnTo>
                  <a:lnTo>
                    <a:pt x="1034" y="378"/>
                  </a:lnTo>
                  <a:lnTo>
                    <a:pt x="980" y="345"/>
                  </a:lnTo>
                  <a:lnTo>
                    <a:pt x="927" y="319"/>
                  </a:lnTo>
                  <a:lnTo>
                    <a:pt x="867" y="292"/>
                  </a:lnTo>
                  <a:lnTo>
                    <a:pt x="800" y="279"/>
                  </a:lnTo>
                  <a:lnTo>
                    <a:pt x="720" y="265"/>
                  </a:lnTo>
                  <a:lnTo>
                    <a:pt x="640" y="259"/>
                  </a:lnTo>
                  <a:lnTo>
                    <a:pt x="547" y="252"/>
                  </a:lnTo>
                  <a:lnTo>
                    <a:pt x="266" y="252"/>
                  </a:lnTo>
                  <a:lnTo>
                    <a:pt x="266" y="1612"/>
                  </a:lnTo>
                  <a:lnTo>
                    <a:pt x="547" y="1612"/>
                  </a:lnTo>
                  <a:lnTo>
                    <a:pt x="547" y="1612"/>
                  </a:lnTo>
                  <a:lnTo>
                    <a:pt x="640" y="1606"/>
                  </a:lnTo>
                  <a:lnTo>
                    <a:pt x="720" y="1599"/>
                  </a:lnTo>
                  <a:lnTo>
                    <a:pt x="800" y="1586"/>
                  </a:lnTo>
                  <a:lnTo>
                    <a:pt x="867" y="1573"/>
                  </a:lnTo>
                  <a:lnTo>
                    <a:pt x="927" y="1546"/>
                  </a:lnTo>
                  <a:lnTo>
                    <a:pt x="980" y="1519"/>
                  </a:lnTo>
                  <a:lnTo>
                    <a:pt x="1034" y="1493"/>
                  </a:lnTo>
                  <a:lnTo>
                    <a:pt x="1081" y="1453"/>
                  </a:lnTo>
                  <a:lnTo>
                    <a:pt x="1081" y="1453"/>
                  </a:lnTo>
                  <a:lnTo>
                    <a:pt x="1127" y="1407"/>
                  </a:lnTo>
                  <a:lnTo>
                    <a:pt x="1174" y="1347"/>
                  </a:lnTo>
                  <a:lnTo>
                    <a:pt x="1214" y="1287"/>
                  </a:lnTo>
                  <a:lnTo>
                    <a:pt x="1247" y="1221"/>
                  </a:lnTo>
                  <a:lnTo>
                    <a:pt x="1274" y="1155"/>
                  </a:lnTo>
                  <a:lnTo>
                    <a:pt x="1294" y="1082"/>
                  </a:lnTo>
                  <a:lnTo>
                    <a:pt x="1301" y="1009"/>
                  </a:lnTo>
                  <a:lnTo>
                    <a:pt x="1307" y="936"/>
                  </a:lnTo>
                  <a:lnTo>
                    <a:pt x="1307" y="936"/>
                  </a:lnTo>
                  <a:lnTo>
                    <a:pt x="1301" y="856"/>
                  </a:lnTo>
                  <a:lnTo>
                    <a:pt x="1294" y="783"/>
                  </a:lnTo>
                  <a:lnTo>
                    <a:pt x="1274" y="710"/>
                  </a:lnTo>
                  <a:lnTo>
                    <a:pt x="1247" y="644"/>
                  </a:lnTo>
                  <a:lnTo>
                    <a:pt x="1214" y="577"/>
                  </a:lnTo>
                  <a:lnTo>
                    <a:pt x="1174" y="518"/>
                  </a:lnTo>
                  <a:lnTo>
                    <a:pt x="1127" y="458"/>
                  </a:lnTo>
                  <a:lnTo>
                    <a:pt x="1081" y="411"/>
                  </a:lnTo>
                  <a:lnTo>
                    <a:pt x="1081" y="411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2"/>
            <p:cNvSpPr>
              <a:spLocks noEditPoints="1"/>
            </p:cNvSpPr>
            <p:nvPr/>
          </p:nvSpPr>
          <p:spPr bwMode="auto">
            <a:xfrm>
              <a:off x="21531263" y="1890713"/>
              <a:ext cx="2965450" cy="3033713"/>
            </a:xfrm>
            <a:custGeom>
              <a:avLst/>
              <a:gdLst>
                <a:gd name="T0" fmla="*/ 1027 w 1868"/>
                <a:gd name="T1" fmla="*/ 7 h 1911"/>
                <a:gd name="T2" fmla="*/ 1301 w 1868"/>
                <a:gd name="T3" fmla="*/ 73 h 1911"/>
                <a:gd name="T4" fmla="*/ 1534 w 1868"/>
                <a:gd name="T5" fmla="*/ 212 h 1911"/>
                <a:gd name="T6" fmla="*/ 1708 w 1868"/>
                <a:gd name="T7" fmla="*/ 418 h 1911"/>
                <a:gd name="T8" fmla="*/ 1828 w 1868"/>
                <a:gd name="T9" fmla="*/ 664 h 1911"/>
                <a:gd name="T10" fmla="*/ 1868 w 1868"/>
                <a:gd name="T11" fmla="*/ 956 h 1911"/>
                <a:gd name="T12" fmla="*/ 1848 w 1868"/>
                <a:gd name="T13" fmla="*/ 1155 h 1911"/>
                <a:gd name="T14" fmla="*/ 1755 w 1868"/>
                <a:gd name="T15" fmla="*/ 1413 h 1911"/>
                <a:gd name="T16" fmla="*/ 1594 w 1868"/>
                <a:gd name="T17" fmla="*/ 1632 h 1911"/>
                <a:gd name="T18" fmla="*/ 1381 w 1868"/>
                <a:gd name="T19" fmla="*/ 1798 h 1911"/>
                <a:gd name="T20" fmla="*/ 1127 w 1868"/>
                <a:gd name="T21" fmla="*/ 1891 h 1911"/>
                <a:gd name="T22" fmla="*/ 934 w 1868"/>
                <a:gd name="T23" fmla="*/ 1911 h 1911"/>
                <a:gd name="T24" fmla="*/ 647 w 1868"/>
                <a:gd name="T25" fmla="*/ 1871 h 1911"/>
                <a:gd name="T26" fmla="*/ 407 w 1868"/>
                <a:gd name="T27" fmla="*/ 1752 h 1911"/>
                <a:gd name="T28" fmla="*/ 207 w 1868"/>
                <a:gd name="T29" fmla="*/ 1566 h 1911"/>
                <a:gd name="T30" fmla="*/ 73 w 1868"/>
                <a:gd name="T31" fmla="*/ 1334 h 1911"/>
                <a:gd name="T32" fmla="*/ 6 w 1868"/>
                <a:gd name="T33" fmla="*/ 1055 h 1911"/>
                <a:gd name="T34" fmla="*/ 6 w 1868"/>
                <a:gd name="T35" fmla="*/ 856 h 1911"/>
                <a:gd name="T36" fmla="*/ 73 w 1868"/>
                <a:gd name="T37" fmla="*/ 577 h 1911"/>
                <a:gd name="T38" fmla="*/ 207 w 1868"/>
                <a:gd name="T39" fmla="*/ 345 h 1911"/>
                <a:gd name="T40" fmla="*/ 407 w 1868"/>
                <a:gd name="T41" fmla="*/ 159 h 1911"/>
                <a:gd name="T42" fmla="*/ 647 w 1868"/>
                <a:gd name="T43" fmla="*/ 40 h 1911"/>
                <a:gd name="T44" fmla="*/ 934 w 1868"/>
                <a:gd name="T45" fmla="*/ 0 h 1911"/>
                <a:gd name="T46" fmla="*/ 934 w 1868"/>
                <a:gd name="T47" fmla="*/ 1659 h 1911"/>
                <a:gd name="T48" fmla="*/ 1134 w 1868"/>
                <a:gd name="T49" fmla="*/ 1626 h 1911"/>
                <a:gd name="T50" fmla="*/ 1314 w 1868"/>
                <a:gd name="T51" fmla="*/ 1539 h 1911"/>
                <a:gd name="T52" fmla="*/ 1454 w 1868"/>
                <a:gd name="T53" fmla="*/ 1407 h 1911"/>
                <a:gd name="T54" fmla="*/ 1548 w 1868"/>
                <a:gd name="T55" fmla="*/ 1234 h 1911"/>
                <a:gd name="T56" fmla="*/ 1594 w 1868"/>
                <a:gd name="T57" fmla="*/ 1029 h 1911"/>
                <a:gd name="T58" fmla="*/ 1594 w 1868"/>
                <a:gd name="T59" fmla="*/ 883 h 1911"/>
                <a:gd name="T60" fmla="*/ 1548 w 1868"/>
                <a:gd name="T61" fmla="*/ 677 h 1911"/>
                <a:gd name="T62" fmla="*/ 1454 w 1868"/>
                <a:gd name="T63" fmla="*/ 504 h 1911"/>
                <a:gd name="T64" fmla="*/ 1314 w 1868"/>
                <a:gd name="T65" fmla="*/ 372 h 1911"/>
                <a:gd name="T66" fmla="*/ 1134 w 1868"/>
                <a:gd name="T67" fmla="*/ 285 h 1911"/>
                <a:gd name="T68" fmla="*/ 934 w 1868"/>
                <a:gd name="T69" fmla="*/ 252 h 1911"/>
                <a:gd name="T70" fmla="*/ 794 w 1868"/>
                <a:gd name="T71" fmla="*/ 266 h 1911"/>
                <a:gd name="T72" fmla="*/ 607 w 1868"/>
                <a:gd name="T73" fmla="*/ 332 h 1911"/>
                <a:gd name="T74" fmla="*/ 453 w 1868"/>
                <a:gd name="T75" fmla="*/ 451 h 1911"/>
                <a:gd name="T76" fmla="*/ 340 w 1868"/>
                <a:gd name="T77" fmla="*/ 617 h 1911"/>
                <a:gd name="T78" fmla="*/ 280 w 1868"/>
                <a:gd name="T79" fmla="*/ 810 h 1911"/>
                <a:gd name="T80" fmla="*/ 267 w 1868"/>
                <a:gd name="T81" fmla="*/ 956 h 1911"/>
                <a:gd name="T82" fmla="*/ 293 w 1868"/>
                <a:gd name="T83" fmla="*/ 1168 h 1911"/>
                <a:gd name="T84" fmla="*/ 373 w 1868"/>
                <a:gd name="T85" fmla="*/ 1354 h 1911"/>
                <a:gd name="T86" fmla="*/ 500 w 1868"/>
                <a:gd name="T87" fmla="*/ 1500 h 1911"/>
                <a:gd name="T88" fmla="*/ 667 w 1868"/>
                <a:gd name="T89" fmla="*/ 1606 h 1911"/>
                <a:gd name="T90" fmla="*/ 860 w 1868"/>
                <a:gd name="T91" fmla="*/ 1652 h 1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68" h="1911">
                  <a:moveTo>
                    <a:pt x="934" y="0"/>
                  </a:moveTo>
                  <a:lnTo>
                    <a:pt x="934" y="0"/>
                  </a:lnTo>
                  <a:lnTo>
                    <a:pt x="1027" y="7"/>
                  </a:lnTo>
                  <a:lnTo>
                    <a:pt x="1127" y="20"/>
                  </a:lnTo>
                  <a:lnTo>
                    <a:pt x="1214" y="40"/>
                  </a:lnTo>
                  <a:lnTo>
                    <a:pt x="1301" y="73"/>
                  </a:lnTo>
                  <a:lnTo>
                    <a:pt x="1381" y="113"/>
                  </a:lnTo>
                  <a:lnTo>
                    <a:pt x="1461" y="159"/>
                  </a:lnTo>
                  <a:lnTo>
                    <a:pt x="1534" y="212"/>
                  </a:lnTo>
                  <a:lnTo>
                    <a:pt x="1594" y="272"/>
                  </a:lnTo>
                  <a:lnTo>
                    <a:pt x="1655" y="345"/>
                  </a:lnTo>
                  <a:lnTo>
                    <a:pt x="1708" y="418"/>
                  </a:lnTo>
                  <a:lnTo>
                    <a:pt x="1755" y="491"/>
                  </a:lnTo>
                  <a:lnTo>
                    <a:pt x="1795" y="577"/>
                  </a:lnTo>
                  <a:lnTo>
                    <a:pt x="1828" y="664"/>
                  </a:lnTo>
                  <a:lnTo>
                    <a:pt x="1848" y="757"/>
                  </a:lnTo>
                  <a:lnTo>
                    <a:pt x="1861" y="856"/>
                  </a:lnTo>
                  <a:lnTo>
                    <a:pt x="1868" y="956"/>
                  </a:lnTo>
                  <a:lnTo>
                    <a:pt x="1868" y="956"/>
                  </a:lnTo>
                  <a:lnTo>
                    <a:pt x="1861" y="1055"/>
                  </a:lnTo>
                  <a:lnTo>
                    <a:pt x="1848" y="1155"/>
                  </a:lnTo>
                  <a:lnTo>
                    <a:pt x="1828" y="1241"/>
                  </a:lnTo>
                  <a:lnTo>
                    <a:pt x="1795" y="1334"/>
                  </a:lnTo>
                  <a:lnTo>
                    <a:pt x="1755" y="1413"/>
                  </a:lnTo>
                  <a:lnTo>
                    <a:pt x="1708" y="1493"/>
                  </a:lnTo>
                  <a:lnTo>
                    <a:pt x="1655" y="1566"/>
                  </a:lnTo>
                  <a:lnTo>
                    <a:pt x="1594" y="1632"/>
                  </a:lnTo>
                  <a:lnTo>
                    <a:pt x="1534" y="1699"/>
                  </a:lnTo>
                  <a:lnTo>
                    <a:pt x="1461" y="1752"/>
                  </a:lnTo>
                  <a:lnTo>
                    <a:pt x="1381" y="1798"/>
                  </a:lnTo>
                  <a:lnTo>
                    <a:pt x="1301" y="1838"/>
                  </a:lnTo>
                  <a:lnTo>
                    <a:pt x="1214" y="1871"/>
                  </a:lnTo>
                  <a:lnTo>
                    <a:pt x="1127" y="1891"/>
                  </a:lnTo>
                  <a:lnTo>
                    <a:pt x="1027" y="1904"/>
                  </a:lnTo>
                  <a:lnTo>
                    <a:pt x="934" y="1911"/>
                  </a:lnTo>
                  <a:lnTo>
                    <a:pt x="934" y="1911"/>
                  </a:lnTo>
                  <a:lnTo>
                    <a:pt x="834" y="1904"/>
                  </a:lnTo>
                  <a:lnTo>
                    <a:pt x="740" y="1891"/>
                  </a:lnTo>
                  <a:lnTo>
                    <a:pt x="647" y="1871"/>
                  </a:lnTo>
                  <a:lnTo>
                    <a:pt x="567" y="1838"/>
                  </a:lnTo>
                  <a:lnTo>
                    <a:pt x="480" y="1798"/>
                  </a:lnTo>
                  <a:lnTo>
                    <a:pt x="407" y="1752"/>
                  </a:lnTo>
                  <a:lnTo>
                    <a:pt x="333" y="1699"/>
                  </a:lnTo>
                  <a:lnTo>
                    <a:pt x="267" y="1632"/>
                  </a:lnTo>
                  <a:lnTo>
                    <a:pt x="207" y="1566"/>
                  </a:lnTo>
                  <a:lnTo>
                    <a:pt x="153" y="1493"/>
                  </a:lnTo>
                  <a:lnTo>
                    <a:pt x="106" y="1413"/>
                  </a:lnTo>
                  <a:lnTo>
                    <a:pt x="73" y="1334"/>
                  </a:lnTo>
                  <a:lnTo>
                    <a:pt x="40" y="1241"/>
                  </a:lnTo>
                  <a:lnTo>
                    <a:pt x="20" y="1155"/>
                  </a:lnTo>
                  <a:lnTo>
                    <a:pt x="6" y="1055"/>
                  </a:lnTo>
                  <a:lnTo>
                    <a:pt x="0" y="956"/>
                  </a:lnTo>
                  <a:lnTo>
                    <a:pt x="0" y="956"/>
                  </a:lnTo>
                  <a:lnTo>
                    <a:pt x="6" y="856"/>
                  </a:lnTo>
                  <a:lnTo>
                    <a:pt x="20" y="757"/>
                  </a:lnTo>
                  <a:lnTo>
                    <a:pt x="40" y="664"/>
                  </a:lnTo>
                  <a:lnTo>
                    <a:pt x="73" y="577"/>
                  </a:lnTo>
                  <a:lnTo>
                    <a:pt x="106" y="491"/>
                  </a:lnTo>
                  <a:lnTo>
                    <a:pt x="153" y="418"/>
                  </a:lnTo>
                  <a:lnTo>
                    <a:pt x="207" y="345"/>
                  </a:lnTo>
                  <a:lnTo>
                    <a:pt x="267" y="272"/>
                  </a:lnTo>
                  <a:lnTo>
                    <a:pt x="333" y="212"/>
                  </a:lnTo>
                  <a:lnTo>
                    <a:pt x="407" y="159"/>
                  </a:lnTo>
                  <a:lnTo>
                    <a:pt x="480" y="113"/>
                  </a:lnTo>
                  <a:lnTo>
                    <a:pt x="567" y="73"/>
                  </a:lnTo>
                  <a:lnTo>
                    <a:pt x="647" y="40"/>
                  </a:lnTo>
                  <a:lnTo>
                    <a:pt x="740" y="20"/>
                  </a:lnTo>
                  <a:lnTo>
                    <a:pt x="834" y="7"/>
                  </a:lnTo>
                  <a:lnTo>
                    <a:pt x="934" y="0"/>
                  </a:lnTo>
                  <a:lnTo>
                    <a:pt x="934" y="0"/>
                  </a:lnTo>
                  <a:close/>
                  <a:moveTo>
                    <a:pt x="934" y="1659"/>
                  </a:moveTo>
                  <a:lnTo>
                    <a:pt x="934" y="1659"/>
                  </a:lnTo>
                  <a:lnTo>
                    <a:pt x="1001" y="1652"/>
                  </a:lnTo>
                  <a:lnTo>
                    <a:pt x="1067" y="1646"/>
                  </a:lnTo>
                  <a:lnTo>
                    <a:pt x="1134" y="1626"/>
                  </a:lnTo>
                  <a:lnTo>
                    <a:pt x="1201" y="1606"/>
                  </a:lnTo>
                  <a:lnTo>
                    <a:pt x="1254" y="1579"/>
                  </a:lnTo>
                  <a:lnTo>
                    <a:pt x="1314" y="1539"/>
                  </a:lnTo>
                  <a:lnTo>
                    <a:pt x="1361" y="1500"/>
                  </a:lnTo>
                  <a:lnTo>
                    <a:pt x="1408" y="1460"/>
                  </a:lnTo>
                  <a:lnTo>
                    <a:pt x="1454" y="1407"/>
                  </a:lnTo>
                  <a:lnTo>
                    <a:pt x="1488" y="1354"/>
                  </a:lnTo>
                  <a:lnTo>
                    <a:pt x="1521" y="1294"/>
                  </a:lnTo>
                  <a:lnTo>
                    <a:pt x="1548" y="1234"/>
                  </a:lnTo>
                  <a:lnTo>
                    <a:pt x="1568" y="1168"/>
                  </a:lnTo>
                  <a:lnTo>
                    <a:pt x="1588" y="1102"/>
                  </a:lnTo>
                  <a:lnTo>
                    <a:pt x="1594" y="1029"/>
                  </a:lnTo>
                  <a:lnTo>
                    <a:pt x="1601" y="956"/>
                  </a:lnTo>
                  <a:lnTo>
                    <a:pt x="1601" y="956"/>
                  </a:lnTo>
                  <a:lnTo>
                    <a:pt x="1594" y="883"/>
                  </a:lnTo>
                  <a:lnTo>
                    <a:pt x="1588" y="810"/>
                  </a:lnTo>
                  <a:lnTo>
                    <a:pt x="1568" y="743"/>
                  </a:lnTo>
                  <a:lnTo>
                    <a:pt x="1548" y="677"/>
                  </a:lnTo>
                  <a:lnTo>
                    <a:pt x="1521" y="617"/>
                  </a:lnTo>
                  <a:lnTo>
                    <a:pt x="1488" y="557"/>
                  </a:lnTo>
                  <a:lnTo>
                    <a:pt x="1454" y="504"/>
                  </a:lnTo>
                  <a:lnTo>
                    <a:pt x="1408" y="451"/>
                  </a:lnTo>
                  <a:lnTo>
                    <a:pt x="1361" y="412"/>
                  </a:lnTo>
                  <a:lnTo>
                    <a:pt x="1314" y="372"/>
                  </a:lnTo>
                  <a:lnTo>
                    <a:pt x="1254" y="332"/>
                  </a:lnTo>
                  <a:lnTo>
                    <a:pt x="1201" y="305"/>
                  </a:lnTo>
                  <a:lnTo>
                    <a:pt x="1134" y="285"/>
                  </a:lnTo>
                  <a:lnTo>
                    <a:pt x="1067" y="266"/>
                  </a:lnTo>
                  <a:lnTo>
                    <a:pt x="1001" y="259"/>
                  </a:lnTo>
                  <a:lnTo>
                    <a:pt x="934" y="252"/>
                  </a:lnTo>
                  <a:lnTo>
                    <a:pt x="934" y="252"/>
                  </a:lnTo>
                  <a:lnTo>
                    <a:pt x="860" y="259"/>
                  </a:lnTo>
                  <a:lnTo>
                    <a:pt x="794" y="266"/>
                  </a:lnTo>
                  <a:lnTo>
                    <a:pt x="727" y="285"/>
                  </a:lnTo>
                  <a:lnTo>
                    <a:pt x="667" y="305"/>
                  </a:lnTo>
                  <a:lnTo>
                    <a:pt x="607" y="332"/>
                  </a:lnTo>
                  <a:lnTo>
                    <a:pt x="554" y="372"/>
                  </a:lnTo>
                  <a:lnTo>
                    <a:pt x="500" y="412"/>
                  </a:lnTo>
                  <a:lnTo>
                    <a:pt x="453" y="451"/>
                  </a:lnTo>
                  <a:lnTo>
                    <a:pt x="413" y="504"/>
                  </a:lnTo>
                  <a:lnTo>
                    <a:pt x="373" y="557"/>
                  </a:lnTo>
                  <a:lnTo>
                    <a:pt x="340" y="617"/>
                  </a:lnTo>
                  <a:lnTo>
                    <a:pt x="313" y="677"/>
                  </a:lnTo>
                  <a:lnTo>
                    <a:pt x="293" y="743"/>
                  </a:lnTo>
                  <a:lnTo>
                    <a:pt x="280" y="810"/>
                  </a:lnTo>
                  <a:lnTo>
                    <a:pt x="267" y="883"/>
                  </a:lnTo>
                  <a:lnTo>
                    <a:pt x="267" y="956"/>
                  </a:lnTo>
                  <a:lnTo>
                    <a:pt x="267" y="956"/>
                  </a:lnTo>
                  <a:lnTo>
                    <a:pt x="267" y="1029"/>
                  </a:lnTo>
                  <a:lnTo>
                    <a:pt x="280" y="1102"/>
                  </a:lnTo>
                  <a:lnTo>
                    <a:pt x="293" y="1168"/>
                  </a:lnTo>
                  <a:lnTo>
                    <a:pt x="313" y="1234"/>
                  </a:lnTo>
                  <a:lnTo>
                    <a:pt x="340" y="1294"/>
                  </a:lnTo>
                  <a:lnTo>
                    <a:pt x="373" y="1354"/>
                  </a:lnTo>
                  <a:lnTo>
                    <a:pt x="413" y="1407"/>
                  </a:lnTo>
                  <a:lnTo>
                    <a:pt x="453" y="1460"/>
                  </a:lnTo>
                  <a:lnTo>
                    <a:pt x="500" y="1500"/>
                  </a:lnTo>
                  <a:lnTo>
                    <a:pt x="554" y="1539"/>
                  </a:lnTo>
                  <a:lnTo>
                    <a:pt x="607" y="1579"/>
                  </a:lnTo>
                  <a:lnTo>
                    <a:pt x="667" y="1606"/>
                  </a:lnTo>
                  <a:lnTo>
                    <a:pt x="727" y="1626"/>
                  </a:lnTo>
                  <a:lnTo>
                    <a:pt x="794" y="1646"/>
                  </a:lnTo>
                  <a:lnTo>
                    <a:pt x="860" y="1652"/>
                  </a:lnTo>
                  <a:lnTo>
                    <a:pt x="934" y="1659"/>
                  </a:lnTo>
                  <a:lnTo>
                    <a:pt x="934" y="1659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3"/>
            <p:cNvSpPr>
              <a:spLocks/>
            </p:cNvSpPr>
            <p:nvPr/>
          </p:nvSpPr>
          <p:spPr bwMode="auto">
            <a:xfrm>
              <a:off x="29041725" y="1922463"/>
              <a:ext cx="2509838" cy="2959100"/>
            </a:xfrm>
            <a:custGeom>
              <a:avLst/>
              <a:gdLst>
                <a:gd name="T0" fmla="*/ 273 w 1581"/>
                <a:gd name="T1" fmla="*/ 498 h 1864"/>
                <a:gd name="T2" fmla="*/ 273 w 1581"/>
                <a:gd name="T3" fmla="*/ 1864 h 1864"/>
                <a:gd name="T4" fmla="*/ 0 w 1581"/>
                <a:gd name="T5" fmla="*/ 1864 h 1864"/>
                <a:gd name="T6" fmla="*/ 0 w 1581"/>
                <a:gd name="T7" fmla="*/ 0 h 1864"/>
                <a:gd name="T8" fmla="*/ 193 w 1581"/>
                <a:gd name="T9" fmla="*/ 0 h 1864"/>
                <a:gd name="T10" fmla="*/ 1314 w 1581"/>
                <a:gd name="T11" fmla="*/ 1367 h 1864"/>
                <a:gd name="T12" fmla="*/ 1314 w 1581"/>
                <a:gd name="T13" fmla="*/ 0 h 1864"/>
                <a:gd name="T14" fmla="*/ 1581 w 1581"/>
                <a:gd name="T15" fmla="*/ 0 h 1864"/>
                <a:gd name="T16" fmla="*/ 1581 w 1581"/>
                <a:gd name="T17" fmla="*/ 1864 h 1864"/>
                <a:gd name="T18" fmla="*/ 1394 w 1581"/>
                <a:gd name="T19" fmla="*/ 1864 h 1864"/>
                <a:gd name="T20" fmla="*/ 273 w 1581"/>
                <a:gd name="T21" fmla="*/ 49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81" h="1864">
                  <a:moveTo>
                    <a:pt x="273" y="498"/>
                  </a:moveTo>
                  <a:lnTo>
                    <a:pt x="273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193" y="0"/>
                  </a:lnTo>
                  <a:lnTo>
                    <a:pt x="1314" y="1367"/>
                  </a:lnTo>
                  <a:lnTo>
                    <a:pt x="1314" y="0"/>
                  </a:lnTo>
                  <a:lnTo>
                    <a:pt x="1581" y="0"/>
                  </a:lnTo>
                  <a:lnTo>
                    <a:pt x="1581" y="1864"/>
                  </a:lnTo>
                  <a:lnTo>
                    <a:pt x="1394" y="1864"/>
                  </a:lnTo>
                  <a:lnTo>
                    <a:pt x="273" y="498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Rectangle 34"/>
            <p:cNvSpPr>
              <a:spLocks noChangeArrowheads="1"/>
            </p:cNvSpPr>
            <p:nvPr/>
          </p:nvSpPr>
          <p:spPr bwMode="auto">
            <a:xfrm>
              <a:off x="1901825" y="2901950"/>
              <a:ext cx="423863" cy="1979613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Rectangle 35"/>
            <p:cNvSpPr>
              <a:spLocks noChangeArrowheads="1"/>
            </p:cNvSpPr>
            <p:nvPr/>
          </p:nvSpPr>
          <p:spPr bwMode="auto">
            <a:xfrm>
              <a:off x="2962275" y="1922463"/>
              <a:ext cx="423863" cy="2959100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4021137" y="942975"/>
              <a:ext cx="423863" cy="3938588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7"/>
            <p:cNvSpPr>
              <a:spLocks/>
            </p:cNvSpPr>
            <p:nvPr/>
          </p:nvSpPr>
          <p:spPr bwMode="auto">
            <a:xfrm>
              <a:off x="4773612" y="1922463"/>
              <a:ext cx="4310063" cy="2959100"/>
            </a:xfrm>
            <a:custGeom>
              <a:avLst/>
              <a:gdLst>
                <a:gd name="T0" fmla="*/ 887 w 2715"/>
                <a:gd name="T1" fmla="*/ 1864 h 1864"/>
                <a:gd name="T2" fmla="*/ 720 w 2715"/>
                <a:gd name="T3" fmla="*/ 1864 h 1864"/>
                <a:gd name="T4" fmla="*/ 0 w 2715"/>
                <a:gd name="T5" fmla="*/ 0 h 1864"/>
                <a:gd name="T6" fmla="*/ 287 w 2715"/>
                <a:gd name="T7" fmla="*/ 0 h 1864"/>
                <a:gd name="T8" fmla="*/ 807 w 2715"/>
                <a:gd name="T9" fmla="*/ 1347 h 1864"/>
                <a:gd name="T10" fmla="*/ 1261 w 2715"/>
                <a:gd name="T11" fmla="*/ 0 h 1864"/>
                <a:gd name="T12" fmla="*/ 1454 w 2715"/>
                <a:gd name="T13" fmla="*/ 0 h 1864"/>
                <a:gd name="T14" fmla="*/ 1908 w 2715"/>
                <a:gd name="T15" fmla="*/ 1347 h 1864"/>
                <a:gd name="T16" fmla="*/ 2429 w 2715"/>
                <a:gd name="T17" fmla="*/ 0 h 1864"/>
                <a:gd name="T18" fmla="*/ 2715 w 2715"/>
                <a:gd name="T19" fmla="*/ 0 h 1864"/>
                <a:gd name="T20" fmla="*/ 1995 w 2715"/>
                <a:gd name="T21" fmla="*/ 1864 h 1864"/>
                <a:gd name="T22" fmla="*/ 1828 w 2715"/>
                <a:gd name="T23" fmla="*/ 1864 h 1864"/>
                <a:gd name="T24" fmla="*/ 1361 w 2715"/>
                <a:gd name="T25" fmla="*/ 484 h 1864"/>
                <a:gd name="T26" fmla="*/ 887 w 2715"/>
                <a:gd name="T27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15" h="1864">
                  <a:moveTo>
                    <a:pt x="887" y="1864"/>
                  </a:moveTo>
                  <a:lnTo>
                    <a:pt x="720" y="1864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807" y="1347"/>
                  </a:lnTo>
                  <a:lnTo>
                    <a:pt x="1261" y="0"/>
                  </a:lnTo>
                  <a:lnTo>
                    <a:pt x="1454" y="0"/>
                  </a:lnTo>
                  <a:lnTo>
                    <a:pt x="1908" y="1347"/>
                  </a:lnTo>
                  <a:lnTo>
                    <a:pt x="2429" y="0"/>
                  </a:lnTo>
                  <a:lnTo>
                    <a:pt x="2715" y="0"/>
                  </a:lnTo>
                  <a:lnTo>
                    <a:pt x="1995" y="1864"/>
                  </a:lnTo>
                  <a:lnTo>
                    <a:pt x="1828" y="1864"/>
                  </a:lnTo>
                  <a:lnTo>
                    <a:pt x="1361" y="484"/>
                  </a:lnTo>
                  <a:lnTo>
                    <a:pt x="887" y="1864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38"/>
            <p:cNvSpPr>
              <a:spLocks/>
            </p:cNvSpPr>
            <p:nvPr/>
          </p:nvSpPr>
          <p:spPr bwMode="auto">
            <a:xfrm>
              <a:off x="24433213" y="1922463"/>
              <a:ext cx="4300538" cy="2959100"/>
            </a:xfrm>
            <a:custGeom>
              <a:avLst/>
              <a:gdLst>
                <a:gd name="T0" fmla="*/ 887 w 2709"/>
                <a:gd name="T1" fmla="*/ 1864 h 1864"/>
                <a:gd name="T2" fmla="*/ 714 w 2709"/>
                <a:gd name="T3" fmla="*/ 1864 h 1864"/>
                <a:gd name="T4" fmla="*/ 0 w 2709"/>
                <a:gd name="T5" fmla="*/ 0 h 1864"/>
                <a:gd name="T6" fmla="*/ 287 w 2709"/>
                <a:gd name="T7" fmla="*/ 0 h 1864"/>
                <a:gd name="T8" fmla="*/ 801 w 2709"/>
                <a:gd name="T9" fmla="*/ 1347 h 1864"/>
                <a:gd name="T10" fmla="*/ 1261 w 2709"/>
                <a:gd name="T11" fmla="*/ 0 h 1864"/>
                <a:gd name="T12" fmla="*/ 1448 w 2709"/>
                <a:gd name="T13" fmla="*/ 0 h 1864"/>
                <a:gd name="T14" fmla="*/ 1908 w 2709"/>
                <a:gd name="T15" fmla="*/ 1347 h 1864"/>
                <a:gd name="T16" fmla="*/ 2422 w 2709"/>
                <a:gd name="T17" fmla="*/ 0 h 1864"/>
                <a:gd name="T18" fmla="*/ 2709 w 2709"/>
                <a:gd name="T19" fmla="*/ 0 h 1864"/>
                <a:gd name="T20" fmla="*/ 1995 w 2709"/>
                <a:gd name="T21" fmla="*/ 1864 h 1864"/>
                <a:gd name="T22" fmla="*/ 1822 w 2709"/>
                <a:gd name="T23" fmla="*/ 1864 h 1864"/>
                <a:gd name="T24" fmla="*/ 1355 w 2709"/>
                <a:gd name="T25" fmla="*/ 484 h 1864"/>
                <a:gd name="T26" fmla="*/ 887 w 2709"/>
                <a:gd name="T27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9" h="1864">
                  <a:moveTo>
                    <a:pt x="887" y="1864"/>
                  </a:moveTo>
                  <a:lnTo>
                    <a:pt x="714" y="1864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801" y="1347"/>
                  </a:lnTo>
                  <a:lnTo>
                    <a:pt x="1261" y="0"/>
                  </a:lnTo>
                  <a:lnTo>
                    <a:pt x="1448" y="0"/>
                  </a:lnTo>
                  <a:lnTo>
                    <a:pt x="1908" y="1347"/>
                  </a:lnTo>
                  <a:lnTo>
                    <a:pt x="2422" y="0"/>
                  </a:lnTo>
                  <a:lnTo>
                    <a:pt x="2709" y="0"/>
                  </a:lnTo>
                  <a:lnTo>
                    <a:pt x="1995" y="1864"/>
                  </a:lnTo>
                  <a:lnTo>
                    <a:pt x="1822" y="1864"/>
                  </a:lnTo>
                  <a:lnTo>
                    <a:pt x="1355" y="484"/>
                  </a:lnTo>
                  <a:lnTo>
                    <a:pt x="887" y="1864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39"/>
            <p:cNvSpPr>
              <a:spLocks noEditPoints="1"/>
            </p:cNvSpPr>
            <p:nvPr/>
          </p:nvSpPr>
          <p:spPr bwMode="auto">
            <a:xfrm>
              <a:off x="11563350" y="1922463"/>
              <a:ext cx="2244725" cy="2959100"/>
            </a:xfrm>
            <a:custGeom>
              <a:avLst/>
              <a:gdLst>
                <a:gd name="T0" fmla="*/ 634 w 1414"/>
                <a:gd name="T1" fmla="*/ 0 h 1864"/>
                <a:gd name="T2" fmla="*/ 774 w 1414"/>
                <a:gd name="T3" fmla="*/ 13 h 1864"/>
                <a:gd name="T4" fmla="*/ 887 w 1414"/>
                <a:gd name="T5" fmla="*/ 40 h 1864"/>
                <a:gd name="T6" fmla="*/ 981 w 1414"/>
                <a:gd name="T7" fmla="*/ 86 h 1864"/>
                <a:gd name="T8" fmla="*/ 1054 w 1414"/>
                <a:gd name="T9" fmla="*/ 153 h 1864"/>
                <a:gd name="T10" fmla="*/ 1087 w 1414"/>
                <a:gd name="T11" fmla="*/ 186 h 1864"/>
                <a:gd name="T12" fmla="*/ 1141 w 1414"/>
                <a:gd name="T13" fmla="*/ 272 h 1864"/>
                <a:gd name="T14" fmla="*/ 1181 w 1414"/>
                <a:gd name="T15" fmla="*/ 358 h 1864"/>
                <a:gd name="T16" fmla="*/ 1201 w 1414"/>
                <a:gd name="T17" fmla="*/ 464 h 1864"/>
                <a:gd name="T18" fmla="*/ 1201 w 1414"/>
                <a:gd name="T19" fmla="*/ 518 h 1864"/>
                <a:gd name="T20" fmla="*/ 1194 w 1414"/>
                <a:gd name="T21" fmla="*/ 610 h 1864"/>
                <a:gd name="T22" fmla="*/ 1168 w 1414"/>
                <a:gd name="T23" fmla="*/ 697 h 1864"/>
                <a:gd name="T24" fmla="*/ 1134 w 1414"/>
                <a:gd name="T25" fmla="*/ 776 h 1864"/>
                <a:gd name="T26" fmla="*/ 1081 w 1414"/>
                <a:gd name="T27" fmla="*/ 843 h 1864"/>
                <a:gd name="T28" fmla="*/ 941 w 1414"/>
                <a:gd name="T29" fmla="*/ 949 h 1864"/>
                <a:gd name="T30" fmla="*/ 767 w 1414"/>
                <a:gd name="T31" fmla="*/ 1009 h 1864"/>
                <a:gd name="T32" fmla="*/ 1094 w 1414"/>
                <a:gd name="T33" fmla="*/ 1864 h 1864"/>
                <a:gd name="T34" fmla="*/ 267 w 1414"/>
                <a:gd name="T35" fmla="*/ 1028 h 1864"/>
                <a:gd name="T36" fmla="*/ 0 w 1414"/>
                <a:gd name="T37" fmla="*/ 1864 h 1864"/>
                <a:gd name="T38" fmla="*/ 634 w 1414"/>
                <a:gd name="T39" fmla="*/ 0 h 1864"/>
                <a:gd name="T40" fmla="*/ 620 w 1414"/>
                <a:gd name="T41" fmla="*/ 770 h 1864"/>
                <a:gd name="T42" fmla="*/ 707 w 1414"/>
                <a:gd name="T43" fmla="*/ 770 h 1864"/>
                <a:gd name="T44" fmla="*/ 827 w 1414"/>
                <a:gd name="T45" fmla="*/ 723 h 1864"/>
                <a:gd name="T46" fmla="*/ 867 w 1414"/>
                <a:gd name="T47" fmla="*/ 690 h 1864"/>
                <a:gd name="T48" fmla="*/ 921 w 1414"/>
                <a:gd name="T49" fmla="*/ 610 h 1864"/>
                <a:gd name="T50" fmla="*/ 934 w 1414"/>
                <a:gd name="T51" fmla="*/ 511 h 1864"/>
                <a:gd name="T52" fmla="*/ 934 w 1414"/>
                <a:gd name="T53" fmla="*/ 458 h 1864"/>
                <a:gd name="T54" fmla="*/ 894 w 1414"/>
                <a:gd name="T55" fmla="*/ 372 h 1864"/>
                <a:gd name="T56" fmla="*/ 867 w 1414"/>
                <a:gd name="T57" fmla="*/ 338 h 1864"/>
                <a:gd name="T58" fmla="*/ 774 w 1414"/>
                <a:gd name="T59" fmla="*/ 279 h 1864"/>
                <a:gd name="T60" fmla="*/ 620 w 1414"/>
                <a:gd name="T61" fmla="*/ 252 h 1864"/>
                <a:gd name="T62" fmla="*/ 267 w 1414"/>
                <a:gd name="T63" fmla="*/ 77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4" h="1864">
                  <a:moveTo>
                    <a:pt x="634" y="0"/>
                  </a:moveTo>
                  <a:lnTo>
                    <a:pt x="634" y="0"/>
                  </a:lnTo>
                  <a:lnTo>
                    <a:pt x="707" y="7"/>
                  </a:lnTo>
                  <a:lnTo>
                    <a:pt x="774" y="13"/>
                  </a:lnTo>
                  <a:lnTo>
                    <a:pt x="827" y="27"/>
                  </a:lnTo>
                  <a:lnTo>
                    <a:pt x="887" y="40"/>
                  </a:lnTo>
                  <a:lnTo>
                    <a:pt x="934" y="60"/>
                  </a:lnTo>
                  <a:lnTo>
                    <a:pt x="981" y="86"/>
                  </a:lnTo>
                  <a:lnTo>
                    <a:pt x="1021" y="119"/>
                  </a:lnTo>
                  <a:lnTo>
                    <a:pt x="1054" y="153"/>
                  </a:lnTo>
                  <a:lnTo>
                    <a:pt x="1054" y="153"/>
                  </a:lnTo>
                  <a:lnTo>
                    <a:pt x="1087" y="186"/>
                  </a:lnTo>
                  <a:lnTo>
                    <a:pt x="1114" y="226"/>
                  </a:lnTo>
                  <a:lnTo>
                    <a:pt x="1141" y="272"/>
                  </a:lnTo>
                  <a:lnTo>
                    <a:pt x="1161" y="312"/>
                  </a:lnTo>
                  <a:lnTo>
                    <a:pt x="1181" y="358"/>
                  </a:lnTo>
                  <a:lnTo>
                    <a:pt x="1194" y="411"/>
                  </a:lnTo>
                  <a:lnTo>
                    <a:pt x="1201" y="464"/>
                  </a:lnTo>
                  <a:lnTo>
                    <a:pt x="1201" y="518"/>
                  </a:lnTo>
                  <a:lnTo>
                    <a:pt x="1201" y="518"/>
                  </a:lnTo>
                  <a:lnTo>
                    <a:pt x="1201" y="564"/>
                  </a:lnTo>
                  <a:lnTo>
                    <a:pt x="1194" y="610"/>
                  </a:lnTo>
                  <a:lnTo>
                    <a:pt x="1188" y="657"/>
                  </a:lnTo>
                  <a:lnTo>
                    <a:pt x="1168" y="697"/>
                  </a:lnTo>
                  <a:lnTo>
                    <a:pt x="1154" y="737"/>
                  </a:lnTo>
                  <a:lnTo>
                    <a:pt x="1134" y="776"/>
                  </a:lnTo>
                  <a:lnTo>
                    <a:pt x="1107" y="810"/>
                  </a:lnTo>
                  <a:lnTo>
                    <a:pt x="1081" y="843"/>
                  </a:lnTo>
                  <a:lnTo>
                    <a:pt x="1014" y="902"/>
                  </a:lnTo>
                  <a:lnTo>
                    <a:pt x="941" y="949"/>
                  </a:lnTo>
                  <a:lnTo>
                    <a:pt x="861" y="989"/>
                  </a:lnTo>
                  <a:lnTo>
                    <a:pt x="767" y="1009"/>
                  </a:lnTo>
                  <a:lnTo>
                    <a:pt x="1414" y="1864"/>
                  </a:lnTo>
                  <a:lnTo>
                    <a:pt x="1094" y="1864"/>
                  </a:lnTo>
                  <a:lnTo>
                    <a:pt x="460" y="1028"/>
                  </a:lnTo>
                  <a:lnTo>
                    <a:pt x="267" y="1028"/>
                  </a:lnTo>
                  <a:lnTo>
                    <a:pt x="267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34" y="0"/>
                  </a:lnTo>
                  <a:close/>
                  <a:moveTo>
                    <a:pt x="267" y="770"/>
                  </a:moveTo>
                  <a:lnTo>
                    <a:pt x="620" y="770"/>
                  </a:lnTo>
                  <a:lnTo>
                    <a:pt x="620" y="770"/>
                  </a:lnTo>
                  <a:lnTo>
                    <a:pt x="707" y="770"/>
                  </a:lnTo>
                  <a:lnTo>
                    <a:pt x="774" y="750"/>
                  </a:lnTo>
                  <a:lnTo>
                    <a:pt x="827" y="723"/>
                  </a:lnTo>
                  <a:lnTo>
                    <a:pt x="867" y="690"/>
                  </a:lnTo>
                  <a:lnTo>
                    <a:pt x="867" y="690"/>
                  </a:lnTo>
                  <a:lnTo>
                    <a:pt x="894" y="657"/>
                  </a:lnTo>
                  <a:lnTo>
                    <a:pt x="921" y="610"/>
                  </a:lnTo>
                  <a:lnTo>
                    <a:pt x="934" y="564"/>
                  </a:lnTo>
                  <a:lnTo>
                    <a:pt x="934" y="511"/>
                  </a:lnTo>
                  <a:lnTo>
                    <a:pt x="934" y="511"/>
                  </a:lnTo>
                  <a:lnTo>
                    <a:pt x="934" y="458"/>
                  </a:lnTo>
                  <a:lnTo>
                    <a:pt x="921" y="411"/>
                  </a:lnTo>
                  <a:lnTo>
                    <a:pt x="894" y="372"/>
                  </a:lnTo>
                  <a:lnTo>
                    <a:pt x="867" y="338"/>
                  </a:lnTo>
                  <a:lnTo>
                    <a:pt x="867" y="338"/>
                  </a:lnTo>
                  <a:lnTo>
                    <a:pt x="827" y="305"/>
                  </a:lnTo>
                  <a:lnTo>
                    <a:pt x="774" y="279"/>
                  </a:lnTo>
                  <a:lnTo>
                    <a:pt x="707" y="259"/>
                  </a:lnTo>
                  <a:lnTo>
                    <a:pt x="620" y="252"/>
                  </a:lnTo>
                  <a:lnTo>
                    <a:pt x="267" y="252"/>
                  </a:lnTo>
                  <a:lnTo>
                    <a:pt x="267" y="770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40"/>
            <p:cNvSpPr>
              <a:spLocks noEditPoints="1"/>
            </p:cNvSpPr>
            <p:nvPr/>
          </p:nvSpPr>
          <p:spPr bwMode="auto">
            <a:xfrm>
              <a:off x="19338925" y="1922463"/>
              <a:ext cx="2255838" cy="2959100"/>
            </a:xfrm>
            <a:custGeom>
              <a:avLst/>
              <a:gdLst>
                <a:gd name="T0" fmla="*/ 633 w 1421"/>
                <a:gd name="T1" fmla="*/ 0 h 1864"/>
                <a:gd name="T2" fmla="*/ 774 w 1421"/>
                <a:gd name="T3" fmla="*/ 13 h 1864"/>
                <a:gd name="T4" fmla="*/ 887 w 1421"/>
                <a:gd name="T5" fmla="*/ 40 h 1864"/>
                <a:gd name="T6" fmla="*/ 980 w 1421"/>
                <a:gd name="T7" fmla="*/ 86 h 1864"/>
                <a:gd name="T8" fmla="*/ 1060 w 1421"/>
                <a:gd name="T9" fmla="*/ 153 h 1864"/>
                <a:gd name="T10" fmla="*/ 1094 w 1421"/>
                <a:gd name="T11" fmla="*/ 186 h 1864"/>
                <a:gd name="T12" fmla="*/ 1147 w 1421"/>
                <a:gd name="T13" fmla="*/ 272 h 1864"/>
                <a:gd name="T14" fmla="*/ 1181 w 1421"/>
                <a:gd name="T15" fmla="*/ 358 h 1864"/>
                <a:gd name="T16" fmla="*/ 1201 w 1421"/>
                <a:gd name="T17" fmla="*/ 464 h 1864"/>
                <a:gd name="T18" fmla="*/ 1207 w 1421"/>
                <a:gd name="T19" fmla="*/ 518 h 1864"/>
                <a:gd name="T20" fmla="*/ 1194 w 1421"/>
                <a:gd name="T21" fmla="*/ 610 h 1864"/>
                <a:gd name="T22" fmla="*/ 1174 w 1421"/>
                <a:gd name="T23" fmla="*/ 697 h 1864"/>
                <a:gd name="T24" fmla="*/ 1134 w 1421"/>
                <a:gd name="T25" fmla="*/ 776 h 1864"/>
                <a:gd name="T26" fmla="*/ 1080 w 1421"/>
                <a:gd name="T27" fmla="*/ 843 h 1864"/>
                <a:gd name="T28" fmla="*/ 947 w 1421"/>
                <a:gd name="T29" fmla="*/ 949 h 1864"/>
                <a:gd name="T30" fmla="*/ 774 w 1421"/>
                <a:gd name="T31" fmla="*/ 1009 h 1864"/>
                <a:gd name="T32" fmla="*/ 1094 w 1421"/>
                <a:gd name="T33" fmla="*/ 1864 h 1864"/>
                <a:gd name="T34" fmla="*/ 266 w 1421"/>
                <a:gd name="T35" fmla="*/ 1028 h 1864"/>
                <a:gd name="T36" fmla="*/ 0 w 1421"/>
                <a:gd name="T37" fmla="*/ 1864 h 1864"/>
                <a:gd name="T38" fmla="*/ 633 w 1421"/>
                <a:gd name="T39" fmla="*/ 0 h 1864"/>
                <a:gd name="T40" fmla="*/ 620 w 1421"/>
                <a:gd name="T41" fmla="*/ 770 h 1864"/>
                <a:gd name="T42" fmla="*/ 707 w 1421"/>
                <a:gd name="T43" fmla="*/ 770 h 1864"/>
                <a:gd name="T44" fmla="*/ 827 w 1421"/>
                <a:gd name="T45" fmla="*/ 723 h 1864"/>
                <a:gd name="T46" fmla="*/ 874 w 1421"/>
                <a:gd name="T47" fmla="*/ 690 h 1864"/>
                <a:gd name="T48" fmla="*/ 920 w 1421"/>
                <a:gd name="T49" fmla="*/ 610 h 1864"/>
                <a:gd name="T50" fmla="*/ 940 w 1421"/>
                <a:gd name="T51" fmla="*/ 511 h 1864"/>
                <a:gd name="T52" fmla="*/ 934 w 1421"/>
                <a:gd name="T53" fmla="*/ 458 h 1864"/>
                <a:gd name="T54" fmla="*/ 900 w 1421"/>
                <a:gd name="T55" fmla="*/ 372 h 1864"/>
                <a:gd name="T56" fmla="*/ 874 w 1421"/>
                <a:gd name="T57" fmla="*/ 338 h 1864"/>
                <a:gd name="T58" fmla="*/ 780 w 1421"/>
                <a:gd name="T59" fmla="*/ 279 h 1864"/>
                <a:gd name="T60" fmla="*/ 620 w 1421"/>
                <a:gd name="T61" fmla="*/ 252 h 1864"/>
                <a:gd name="T62" fmla="*/ 266 w 1421"/>
                <a:gd name="T63" fmla="*/ 77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1" h="1864">
                  <a:moveTo>
                    <a:pt x="633" y="0"/>
                  </a:moveTo>
                  <a:lnTo>
                    <a:pt x="633" y="0"/>
                  </a:lnTo>
                  <a:lnTo>
                    <a:pt x="707" y="7"/>
                  </a:lnTo>
                  <a:lnTo>
                    <a:pt x="774" y="13"/>
                  </a:lnTo>
                  <a:lnTo>
                    <a:pt x="834" y="27"/>
                  </a:lnTo>
                  <a:lnTo>
                    <a:pt x="887" y="40"/>
                  </a:lnTo>
                  <a:lnTo>
                    <a:pt x="934" y="60"/>
                  </a:lnTo>
                  <a:lnTo>
                    <a:pt x="980" y="86"/>
                  </a:lnTo>
                  <a:lnTo>
                    <a:pt x="1020" y="119"/>
                  </a:lnTo>
                  <a:lnTo>
                    <a:pt x="1060" y="153"/>
                  </a:lnTo>
                  <a:lnTo>
                    <a:pt x="1060" y="153"/>
                  </a:lnTo>
                  <a:lnTo>
                    <a:pt x="1094" y="186"/>
                  </a:lnTo>
                  <a:lnTo>
                    <a:pt x="1121" y="226"/>
                  </a:lnTo>
                  <a:lnTo>
                    <a:pt x="1147" y="272"/>
                  </a:lnTo>
                  <a:lnTo>
                    <a:pt x="1167" y="312"/>
                  </a:lnTo>
                  <a:lnTo>
                    <a:pt x="1181" y="358"/>
                  </a:lnTo>
                  <a:lnTo>
                    <a:pt x="1194" y="411"/>
                  </a:lnTo>
                  <a:lnTo>
                    <a:pt x="1201" y="464"/>
                  </a:lnTo>
                  <a:lnTo>
                    <a:pt x="1207" y="518"/>
                  </a:lnTo>
                  <a:lnTo>
                    <a:pt x="1207" y="518"/>
                  </a:lnTo>
                  <a:lnTo>
                    <a:pt x="1201" y="564"/>
                  </a:lnTo>
                  <a:lnTo>
                    <a:pt x="1194" y="610"/>
                  </a:lnTo>
                  <a:lnTo>
                    <a:pt x="1187" y="657"/>
                  </a:lnTo>
                  <a:lnTo>
                    <a:pt x="1174" y="697"/>
                  </a:lnTo>
                  <a:lnTo>
                    <a:pt x="1154" y="737"/>
                  </a:lnTo>
                  <a:lnTo>
                    <a:pt x="1134" y="776"/>
                  </a:lnTo>
                  <a:lnTo>
                    <a:pt x="1107" y="810"/>
                  </a:lnTo>
                  <a:lnTo>
                    <a:pt x="1080" y="843"/>
                  </a:lnTo>
                  <a:lnTo>
                    <a:pt x="1020" y="902"/>
                  </a:lnTo>
                  <a:lnTo>
                    <a:pt x="947" y="949"/>
                  </a:lnTo>
                  <a:lnTo>
                    <a:pt x="860" y="989"/>
                  </a:lnTo>
                  <a:lnTo>
                    <a:pt x="774" y="1009"/>
                  </a:lnTo>
                  <a:lnTo>
                    <a:pt x="1421" y="1864"/>
                  </a:lnTo>
                  <a:lnTo>
                    <a:pt x="1094" y="1864"/>
                  </a:lnTo>
                  <a:lnTo>
                    <a:pt x="460" y="1028"/>
                  </a:lnTo>
                  <a:lnTo>
                    <a:pt x="266" y="1028"/>
                  </a:lnTo>
                  <a:lnTo>
                    <a:pt x="266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33" y="0"/>
                  </a:lnTo>
                  <a:close/>
                  <a:moveTo>
                    <a:pt x="266" y="770"/>
                  </a:moveTo>
                  <a:lnTo>
                    <a:pt x="620" y="770"/>
                  </a:lnTo>
                  <a:lnTo>
                    <a:pt x="620" y="770"/>
                  </a:lnTo>
                  <a:lnTo>
                    <a:pt x="707" y="770"/>
                  </a:lnTo>
                  <a:lnTo>
                    <a:pt x="780" y="750"/>
                  </a:lnTo>
                  <a:lnTo>
                    <a:pt x="827" y="723"/>
                  </a:lnTo>
                  <a:lnTo>
                    <a:pt x="874" y="690"/>
                  </a:lnTo>
                  <a:lnTo>
                    <a:pt x="874" y="690"/>
                  </a:lnTo>
                  <a:lnTo>
                    <a:pt x="900" y="657"/>
                  </a:lnTo>
                  <a:lnTo>
                    <a:pt x="920" y="610"/>
                  </a:lnTo>
                  <a:lnTo>
                    <a:pt x="934" y="564"/>
                  </a:lnTo>
                  <a:lnTo>
                    <a:pt x="940" y="511"/>
                  </a:lnTo>
                  <a:lnTo>
                    <a:pt x="940" y="511"/>
                  </a:lnTo>
                  <a:lnTo>
                    <a:pt x="934" y="458"/>
                  </a:lnTo>
                  <a:lnTo>
                    <a:pt x="920" y="411"/>
                  </a:lnTo>
                  <a:lnTo>
                    <a:pt x="900" y="372"/>
                  </a:lnTo>
                  <a:lnTo>
                    <a:pt x="874" y="338"/>
                  </a:lnTo>
                  <a:lnTo>
                    <a:pt x="874" y="338"/>
                  </a:lnTo>
                  <a:lnTo>
                    <a:pt x="827" y="305"/>
                  </a:lnTo>
                  <a:lnTo>
                    <a:pt x="780" y="279"/>
                  </a:lnTo>
                  <a:lnTo>
                    <a:pt x="707" y="259"/>
                  </a:lnTo>
                  <a:lnTo>
                    <a:pt x="620" y="252"/>
                  </a:lnTo>
                  <a:lnTo>
                    <a:pt x="266" y="252"/>
                  </a:lnTo>
                  <a:lnTo>
                    <a:pt x="266" y="770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41"/>
            <p:cNvSpPr>
              <a:spLocks noEditPoints="1"/>
            </p:cNvSpPr>
            <p:nvPr/>
          </p:nvSpPr>
          <p:spPr bwMode="auto">
            <a:xfrm>
              <a:off x="16944975" y="1922463"/>
              <a:ext cx="2085975" cy="2959100"/>
            </a:xfrm>
            <a:custGeom>
              <a:avLst/>
              <a:gdLst>
                <a:gd name="T0" fmla="*/ 1034 w 1314"/>
                <a:gd name="T1" fmla="*/ 863 h 1864"/>
                <a:gd name="T2" fmla="*/ 1147 w 1314"/>
                <a:gd name="T3" fmla="*/ 942 h 1864"/>
                <a:gd name="T4" fmla="*/ 1234 w 1314"/>
                <a:gd name="T5" fmla="*/ 1042 h 1864"/>
                <a:gd name="T6" fmla="*/ 1294 w 1314"/>
                <a:gd name="T7" fmla="*/ 1174 h 1864"/>
                <a:gd name="T8" fmla="*/ 1314 w 1314"/>
                <a:gd name="T9" fmla="*/ 1320 h 1864"/>
                <a:gd name="T10" fmla="*/ 1307 w 1314"/>
                <a:gd name="T11" fmla="*/ 1373 h 1864"/>
                <a:gd name="T12" fmla="*/ 1287 w 1314"/>
                <a:gd name="T13" fmla="*/ 1480 h 1864"/>
                <a:gd name="T14" fmla="*/ 1247 w 1314"/>
                <a:gd name="T15" fmla="*/ 1579 h 1864"/>
                <a:gd name="T16" fmla="*/ 1194 w 1314"/>
                <a:gd name="T17" fmla="*/ 1665 h 1864"/>
                <a:gd name="T18" fmla="*/ 1161 w 1314"/>
                <a:gd name="T19" fmla="*/ 1699 h 1864"/>
                <a:gd name="T20" fmla="*/ 1074 w 1314"/>
                <a:gd name="T21" fmla="*/ 1772 h 1864"/>
                <a:gd name="T22" fmla="*/ 974 w 1314"/>
                <a:gd name="T23" fmla="*/ 1818 h 1864"/>
                <a:gd name="T24" fmla="*/ 854 w 1314"/>
                <a:gd name="T25" fmla="*/ 1851 h 1864"/>
                <a:gd name="T26" fmla="*/ 713 w 1314"/>
                <a:gd name="T27" fmla="*/ 1864 h 1864"/>
                <a:gd name="T28" fmla="*/ 0 w 1314"/>
                <a:gd name="T29" fmla="*/ 0 h 1864"/>
                <a:gd name="T30" fmla="*/ 620 w 1314"/>
                <a:gd name="T31" fmla="*/ 0 h 1864"/>
                <a:gd name="T32" fmla="*/ 760 w 1314"/>
                <a:gd name="T33" fmla="*/ 13 h 1864"/>
                <a:gd name="T34" fmla="*/ 874 w 1314"/>
                <a:gd name="T35" fmla="*/ 40 h 1864"/>
                <a:gd name="T36" fmla="*/ 967 w 1314"/>
                <a:gd name="T37" fmla="*/ 86 h 1864"/>
                <a:gd name="T38" fmla="*/ 1040 w 1314"/>
                <a:gd name="T39" fmla="*/ 139 h 1864"/>
                <a:gd name="T40" fmla="*/ 1074 w 1314"/>
                <a:gd name="T41" fmla="*/ 179 h 1864"/>
                <a:gd name="T42" fmla="*/ 1127 w 1314"/>
                <a:gd name="T43" fmla="*/ 259 h 1864"/>
                <a:gd name="T44" fmla="*/ 1167 w 1314"/>
                <a:gd name="T45" fmla="*/ 352 h 1864"/>
                <a:gd name="T46" fmla="*/ 1187 w 1314"/>
                <a:gd name="T47" fmla="*/ 458 h 1864"/>
                <a:gd name="T48" fmla="*/ 1194 w 1314"/>
                <a:gd name="T49" fmla="*/ 518 h 1864"/>
                <a:gd name="T50" fmla="*/ 1181 w 1314"/>
                <a:gd name="T51" fmla="*/ 617 h 1864"/>
                <a:gd name="T52" fmla="*/ 1147 w 1314"/>
                <a:gd name="T53" fmla="*/ 710 h 1864"/>
                <a:gd name="T54" fmla="*/ 1094 w 1314"/>
                <a:gd name="T55" fmla="*/ 790 h 1864"/>
                <a:gd name="T56" fmla="*/ 1034 w 1314"/>
                <a:gd name="T57" fmla="*/ 863 h 1864"/>
                <a:gd name="T58" fmla="*/ 266 w 1314"/>
                <a:gd name="T59" fmla="*/ 770 h 1864"/>
                <a:gd name="T60" fmla="*/ 607 w 1314"/>
                <a:gd name="T61" fmla="*/ 770 h 1864"/>
                <a:gd name="T62" fmla="*/ 760 w 1314"/>
                <a:gd name="T63" fmla="*/ 750 h 1864"/>
                <a:gd name="T64" fmla="*/ 854 w 1314"/>
                <a:gd name="T65" fmla="*/ 690 h 1864"/>
                <a:gd name="T66" fmla="*/ 887 w 1314"/>
                <a:gd name="T67" fmla="*/ 657 h 1864"/>
                <a:gd name="T68" fmla="*/ 920 w 1314"/>
                <a:gd name="T69" fmla="*/ 564 h 1864"/>
                <a:gd name="T70" fmla="*/ 927 w 1314"/>
                <a:gd name="T71" fmla="*/ 511 h 1864"/>
                <a:gd name="T72" fmla="*/ 907 w 1314"/>
                <a:gd name="T73" fmla="*/ 411 h 1864"/>
                <a:gd name="T74" fmla="*/ 854 w 1314"/>
                <a:gd name="T75" fmla="*/ 332 h 1864"/>
                <a:gd name="T76" fmla="*/ 814 w 1314"/>
                <a:gd name="T77" fmla="*/ 299 h 1864"/>
                <a:gd name="T78" fmla="*/ 693 w 1314"/>
                <a:gd name="T79" fmla="*/ 259 h 1864"/>
                <a:gd name="T80" fmla="*/ 266 w 1314"/>
                <a:gd name="T81" fmla="*/ 252 h 1864"/>
                <a:gd name="T82" fmla="*/ 266 w 1314"/>
                <a:gd name="T83" fmla="*/ 1612 h 1864"/>
                <a:gd name="T84" fmla="*/ 700 w 1314"/>
                <a:gd name="T85" fmla="*/ 1612 h 1864"/>
                <a:gd name="T86" fmla="*/ 834 w 1314"/>
                <a:gd name="T87" fmla="*/ 1599 h 1864"/>
                <a:gd name="T88" fmla="*/ 900 w 1314"/>
                <a:gd name="T89" fmla="*/ 1573 h 1864"/>
                <a:gd name="T90" fmla="*/ 974 w 1314"/>
                <a:gd name="T91" fmla="*/ 1513 h 1864"/>
                <a:gd name="T92" fmla="*/ 1000 w 1314"/>
                <a:gd name="T93" fmla="*/ 1473 h 1864"/>
                <a:gd name="T94" fmla="*/ 1040 w 1314"/>
                <a:gd name="T95" fmla="*/ 1373 h 1864"/>
                <a:gd name="T96" fmla="*/ 1047 w 1314"/>
                <a:gd name="T97" fmla="*/ 1320 h 1864"/>
                <a:gd name="T98" fmla="*/ 1027 w 1314"/>
                <a:gd name="T99" fmla="*/ 1208 h 1864"/>
                <a:gd name="T100" fmla="*/ 974 w 1314"/>
                <a:gd name="T101" fmla="*/ 1121 h 1864"/>
                <a:gd name="T102" fmla="*/ 927 w 1314"/>
                <a:gd name="T103" fmla="*/ 1082 h 1864"/>
                <a:gd name="T104" fmla="*/ 867 w 1314"/>
                <a:gd name="T105" fmla="*/ 1048 h 1864"/>
                <a:gd name="T106" fmla="*/ 794 w 1314"/>
                <a:gd name="T107" fmla="*/ 1035 h 1864"/>
                <a:gd name="T108" fmla="*/ 266 w 1314"/>
                <a:gd name="T109" fmla="*/ 102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14" h="1864">
                  <a:moveTo>
                    <a:pt x="1034" y="863"/>
                  </a:moveTo>
                  <a:lnTo>
                    <a:pt x="1034" y="863"/>
                  </a:lnTo>
                  <a:lnTo>
                    <a:pt x="1094" y="896"/>
                  </a:lnTo>
                  <a:lnTo>
                    <a:pt x="1147" y="942"/>
                  </a:lnTo>
                  <a:lnTo>
                    <a:pt x="1194" y="989"/>
                  </a:lnTo>
                  <a:lnTo>
                    <a:pt x="1234" y="1042"/>
                  </a:lnTo>
                  <a:lnTo>
                    <a:pt x="1267" y="1108"/>
                  </a:lnTo>
                  <a:lnTo>
                    <a:pt x="1294" y="1174"/>
                  </a:lnTo>
                  <a:lnTo>
                    <a:pt x="1307" y="1241"/>
                  </a:lnTo>
                  <a:lnTo>
                    <a:pt x="1314" y="1320"/>
                  </a:lnTo>
                  <a:lnTo>
                    <a:pt x="1314" y="1320"/>
                  </a:lnTo>
                  <a:lnTo>
                    <a:pt x="1307" y="1373"/>
                  </a:lnTo>
                  <a:lnTo>
                    <a:pt x="1301" y="1427"/>
                  </a:lnTo>
                  <a:lnTo>
                    <a:pt x="1287" y="1480"/>
                  </a:lnTo>
                  <a:lnTo>
                    <a:pt x="1274" y="1533"/>
                  </a:lnTo>
                  <a:lnTo>
                    <a:pt x="1247" y="1579"/>
                  </a:lnTo>
                  <a:lnTo>
                    <a:pt x="1221" y="1619"/>
                  </a:lnTo>
                  <a:lnTo>
                    <a:pt x="1194" y="1665"/>
                  </a:lnTo>
                  <a:lnTo>
                    <a:pt x="1161" y="1699"/>
                  </a:lnTo>
                  <a:lnTo>
                    <a:pt x="1161" y="1699"/>
                  </a:lnTo>
                  <a:lnTo>
                    <a:pt x="1120" y="1738"/>
                  </a:lnTo>
                  <a:lnTo>
                    <a:pt x="1074" y="1772"/>
                  </a:lnTo>
                  <a:lnTo>
                    <a:pt x="1027" y="1798"/>
                  </a:lnTo>
                  <a:lnTo>
                    <a:pt x="974" y="1818"/>
                  </a:lnTo>
                  <a:lnTo>
                    <a:pt x="920" y="1838"/>
                  </a:lnTo>
                  <a:lnTo>
                    <a:pt x="854" y="1851"/>
                  </a:lnTo>
                  <a:lnTo>
                    <a:pt x="787" y="1858"/>
                  </a:lnTo>
                  <a:lnTo>
                    <a:pt x="713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20" y="0"/>
                  </a:lnTo>
                  <a:lnTo>
                    <a:pt x="620" y="0"/>
                  </a:lnTo>
                  <a:lnTo>
                    <a:pt x="693" y="7"/>
                  </a:lnTo>
                  <a:lnTo>
                    <a:pt x="760" y="13"/>
                  </a:lnTo>
                  <a:lnTo>
                    <a:pt x="820" y="20"/>
                  </a:lnTo>
                  <a:lnTo>
                    <a:pt x="874" y="40"/>
                  </a:lnTo>
                  <a:lnTo>
                    <a:pt x="920" y="60"/>
                  </a:lnTo>
                  <a:lnTo>
                    <a:pt x="967" y="86"/>
                  </a:lnTo>
                  <a:lnTo>
                    <a:pt x="1007" y="113"/>
                  </a:lnTo>
                  <a:lnTo>
                    <a:pt x="1040" y="139"/>
                  </a:lnTo>
                  <a:lnTo>
                    <a:pt x="1040" y="139"/>
                  </a:lnTo>
                  <a:lnTo>
                    <a:pt x="1074" y="179"/>
                  </a:lnTo>
                  <a:lnTo>
                    <a:pt x="1107" y="219"/>
                  </a:lnTo>
                  <a:lnTo>
                    <a:pt x="1127" y="259"/>
                  </a:lnTo>
                  <a:lnTo>
                    <a:pt x="1154" y="305"/>
                  </a:lnTo>
                  <a:lnTo>
                    <a:pt x="1167" y="352"/>
                  </a:lnTo>
                  <a:lnTo>
                    <a:pt x="1181" y="405"/>
                  </a:lnTo>
                  <a:lnTo>
                    <a:pt x="1187" y="458"/>
                  </a:lnTo>
                  <a:lnTo>
                    <a:pt x="1194" y="518"/>
                  </a:lnTo>
                  <a:lnTo>
                    <a:pt x="1194" y="518"/>
                  </a:lnTo>
                  <a:lnTo>
                    <a:pt x="1187" y="564"/>
                  </a:lnTo>
                  <a:lnTo>
                    <a:pt x="1181" y="617"/>
                  </a:lnTo>
                  <a:lnTo>
                    <a:pt x="1167" y="664"/>
                  </a:lnTo>
                  <a:lnTo>
                    <a:pt x="1147" y="710"/>
                  </a:lnTo>
                  <a:lnTo>
                    <a:pt x="1120" y="750"/>
                  </a:lnTo>
                  <a:lnTo>
                    <a:pt x="1094" y="790"/>
                  </a:lnTo>
                  <a:lnTo>
                    <a:pt x="1067" y="829"/>
                  </a:lnTo>
                  <a:lnTo>
                    <a:pt x="1034" y="863"/>
                  </a:lnTo>
                  <a:lnTo>
                    <a:pt x="1034" y="863"/>
                  </a:lnTo>
                  <a:close/>
                  <a:moveTo>
                    <a:pt x="266" y="770"/>
                  </a:moveTo>
                  <a:lnTo>
                    <a:pt x="607" y="770"/>
                  </a:lnTo>
                  <a:lnTo>
                    <a:pt x="607" y="770"/>
                  </a:lnTo>
                  <a:lnTo>
                    <a:pt x="693" y="770"/>
                  </a:lnTo>
                  <a:lnTo>
                    <a:pt x="760" y="750"/>
                  </a:lnTo>
                  <a:lnTo>
                    <a:pt x="814" y="730"/>
                  </a:lnTo>
                  <a:lnTo>
                    <a:pt x="854" y="690"/>
                  </a:lnTo>
                  <a:lnTo>
                    <a:pt x="854" y="690"/>
                  </a:lnTo>
                  <a:lnTo>
                    <a:pt x="887" y="657"/>
                  </a:lnTo>
                  <a:lnTo>
                    <a:pt x="907" y="610"/>
                  </a:lnTo>
                  <a:lnTo>
                    <a:pt x="920" y="564"/>
                  </a:lnTo>
                  <a:lnTo>
                    <a:pt x="927" y="511"/>
                  </a:lnTo>
                  <a:lnTo>
                    <a:pt x="927" y="511"/>
                  </a:lnTo>
                  <a:lnTo>
                    <a:pt x="920" y="458"/>
                  </a:lnTo>
                  <a:lnTo>
                    <a:pt x="907" y="411"/>
                  </a:lnTo>
                  <a:lnTo>
                    <a:pt x="887" y="372"/>
                  </a:lnTo>
                  <a:lnTo>
                    <a:pt x="854" y="332"/>
                  </a:lnTo>
                  <a:lnTo>
                    <a:pt x="854" y="332"/>
                  </a:lnTo>
                  <a:lnTo>
                    <a:pt x="814" y="299"/>
                  </a:lnTo>
                  <a:lnTo>
                    <a:pt x="760" y="272"/>
                  </a:lnTo>
                  <a:lnTo>
                    <a:pt x="693" y="259"/>
                  </a:lnTo>
                  <a:lnTo>
                    <a:pt x="607" y="252"/>
                  </a:lnTo>
                  <a:lnTo>
                    <a:pt x="266" y="252"/>
                  </a:lnTo>
                  <a:lnTo>
                    <a:pt x="266" y="770"/>
                  </a:lnTo>
                  <a:close/>
                  <a:moveTo>
                    <a:pt x="266" y="1612"/>
                  </a:moveTo>
                  <a:lnTo>
                    <a:pt x="700" y="1612"/>
                  </a:lnTo>
                  <a:lnTo>
                    <a:pt x="700" y="1612"/>
                  </a:lnTo>
                  <a:lnTo>
                    <a:pt x="794" y="1606"/>
                  </a:lnTo>
                  <a:lnTo>
                    <a:pt x="834" y="1599"/>
                  </a:lnTo>
                  <a:lnTo>
                    <a:pt x="867" y="1586"/>
                  </a:lnTo>
                  <a:lnTo>
                    <a:pt x="900" y="1573"/>
                  </a:lnTo>
                  <a:lnTo>
                    <a:pt x="927" y="1553"/>
                  </a:lnTo>
                  <a:lnTo>
                    <a:pt x="974" y="1513"/>
                  </a:lnTo>
                  <a:lnTo>
                    <a:pt x="974" y="1513"/>
                  </a:lnTo>
                  <a:lnTo>
                    <a:pt x="1000" y="1473"/>
                  </a:lnTo>
                  <a:lnTo>
                    <a:pt x="1027" y="1427"/>
                  </a:lnTo>
                  <a:lnTo>
                    <a:pt x="1040" y="1373"/>
                  </a:lnTo>
                  <a:lnTo>
                    <a:pt x="1047" y="1320"/>
                  </a:lnTo>
                  <a:lnTo>
                    <a:pt x="1047" y="1320"/>
                  </a:lnTo>
                  <a:lnTo>
                    <a:pt x="1040" y="1261"/>
                  </a:lnTo>
                  <a:lnTo>
                    <a:pt x="1027" y="1208"/>
                  </a:lnTo>
                  <a:lnTo>
                    <a:pt x="1000" y="1161"/>
                  </a:lnTo>
                  <a:lnTo>
                    <a:pt x="974" y="1121"/>
                  </a:lnTo>
                  <a:lnTo>
                    <a:pt x="974" y="1121"/>
                  </a:lnTo>
                  <a:lnTo>
                    <a:pt x="927" y="1082"/>
                  </a:lnTo>
                  <a:lnTo>
                    <a:pt x="900" y="1068"/>
                  </a:lnTo>
                  <a:lnTo>
                    <a:pt x="867" y="1048"/>
                  </a:lnTo>
                  <a:lnTo>
                    <a:pt x="834" y="1042"/>
                  </a:lnTo>
                  <a:lnTo>
                    <a:pt x="794" y="1035"/>
                  </a:lnTo>
                  <a:lnTo>
                    <a:pt x="700" y="1028"/>
                  </a:lnTo>
                  <a:lnTo>
                    <a:pt x="266" y="1028"/>
                  </a:lnTo>
                  <a:lnTo>
                    <a:pt x="266" y="1612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42"/>
            <p:cNvSpPr>
              <a:spLocks noEditPoints="1"/>
            </p:cNvSpPr>
            <p:nvPr/>
          </p:nvSpPr>
          <p:spPr bwMode="auto">
            <a:xfrm>
              <a:off x="-15989300" y="1922463"/>
              <a:ext cx="2722563" cy="2959100"/>
            </a:xfrm>
            <a:custGeom>
              <a:avLst/>
              <a:gdLst>
                <a:gd name="T0" fmla="*/ 0 w 1715"/>
                <a:gd name="T1" fmla="*/ 1864 h 1864"/>
                <a:gd name="T2" fmla="*/ 688 w 1715"/>
                <a:gd name="T3" fmla="*/ 0 h 1864"/>
                <a:gd name="T4" fmla="*/ 1028 w 1715"/>
                <a:gd name="T5" fmla="*/ 0 h 1864"/>
                <a:gd name="T6" fmla="*/ 1715 w 1715"/>
                <a:gd name="T7" fmla="*/ 1864 h 1864"/>
                <a:gd name="T8" fmla="*/ 1355 w 1715"/>
                <a:gd name="T9" fmla="*/ 1864 h 1864"/>
                <a:gd name="T10" fmla="*/ 1195 w 1715"/>
                <a:gd name="T11" fmla="*/ 1427 h 1864"/>
                <a:gd name="T12" fmla="*/ 521 w 1715"/>
                <a:gd name="T13" fmla="*/ 1427 h 1864"/>
                <a:gd name="T14" fmla="*/ 361 w 1715"/>
                <a:gd name="T15" fmla="*/ 1864 h 1864"/>
                <a:gd name="T16" fmla="*/ 0 w 1715"/>
                <a:gd name="T17" fmla="*/ 1864 h 1864"/>
                <a:gd name="T18" fmla="*/ 641 w 1715"/>
                <a:gd name="T19" fmla="*/ 1108 h 1864"/>
                <a:gd name="T20" fmla="*/ 1075 w 1715"/>
                <a:gd name="T21" fmla="*/ 1108 h 1864"/>
                <a:gd name="T22" fmla="*/ 861 w 1715"/>
                <a:gd name="T23" fmla="*/ 511 h 1864"/>
                <a:gd name="T24" fmla="*/ 641 w 1715"/>
                <a:gd name="T25" fmla="*/ 110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5" h="1864">
                  <a:moveTo>
                    <a:pt x="0" y="1864"/>
                  </a:moveTo>
                  <a:lnTo>
                    <a:pt x="688" y="0"/>
                  </a:lnTo>
                  <a:lnTo>
                    <a:pt x="1028" y="0"/>
                  </a:lnTo>
                  <a:lnTo>
                    <a:pt x="1715" y="1864"/>
                  </a:lnTo>
                  <a:lnTo>
                    <a:pt x="1355" y="1864"/>
                  </a:lnTo>
                  <a:lnTo>
                    <a:pt x="1195" y="1427"/>
                  </a:lnTo>
                  <a:lnTo>
                    <a:pt x="521" y="1427"/>
                  </a:lnTo>
                  <a:lnTo>
                    <a:pt x="361" y="1864"/>
                  </a:lnTo>
                  <a:lnTo>
                    <a:pt x="0" y="1864"/>
                  </a:lnTo>
                  <a:close/>
                  <a:moveTo>
                    <a:pt x="641" y="1108"/>
                  </a:moveTo>
                  <a:lnTo>
                    <a:pt x="1075" y="1108"/>
                  </a:lnTo>
                  <a:lnTo>
                    <a:pt x="861" y="511"/>
                  </a:lnTo>
                  <a:lnTo>
                    <a:pt x="641" y="1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43"/>
            <p:cNvSpPr>
              <a:spLocks noEditPoints="1"/>
            </p:cNvSpPr>
            <p:nvPr/>
          </p:nvSpPr>
          <p:spPr bwMode="auto">
            <a:xfrm>
              <a:off x="-8288338" y="1922463"/>
              <a:ext cx="2722563" cy="2959100"/>
            </a:xfrm>
            <a:custGeom>
              <a:avLst/>
              <a:gdLst>
                <a:gd name="T0" fmla="*/ 0 w 1715"/>
                <a:gd name="T1" fmla="*/ 1864 h 1864"/>
                <a:gd name="T2" fmla="*/ 688 w 1715"/>
                <a:gd name="T3" fmla="*/ 0 h 1864"/>
                <a:gd name="T4" fmla="*/ 1035 w 1715"/>
                <a:gd name="T5" fmla="*/ 0 h 1864"/>
                <a:gd name="T6" fmla="*/ 1715 w 1715"/>
                <a:gd name="T7" fmla="*/ 1864 h 1864"/>
                <a:gd name="T8" fmla="*/ 1355 w 1715"/>
                <a:gd name="T9" fmla="*/ 1864 h 1864"/>
                <a:gd name="T10" fmla="*/ 1195 w 1715"/>
                <a:gd name="T11" fmla="*/ 1427 h 1864"/>
                <a:gd name="T12" fmla="*/ 528 w 1715"/>
                <a:gd name="T13" fmla="*/ 1427 h 1864"/>
                <a:gd name="T14" fmla="*/ 361 w 1715"/>
                <a:gd name="T15" fmla="*/ 1864 h 1864"/>
                <a:gd name="T16" fmla="*/ 0 w 1715"/>
                <a:gd name="T17" fmla="*/ 1864 h 1864"/>
                <a:gd name="T18" fmla="*/ 641 w 1715"/>
                <a:gd name="T19" fmla="*/ 1108 h 1864"/>
                <a:gd name="T20" fmla="*/ 1081 w 1715"/>
                <a:gd name="T21" fmla="*/ 1108 h 1864"/>
                <a:gd name="T22" fmla="*/ 861 w 1715"/>
                <a:gd name="T23" fmla="*/ 511 h 1864"/>
                <a:gd name="T24" fmla="*/ 641 w 1715"/>
                <a:gd name="T25" fmla="*/ 110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5" h="1864">
                  <a:moveTo>
                    <a:pt x="0" y="1864"/>
                  </a:moveTo>
                  <a:lnTo>
                    <a:pt x="688" y="0"/>
                  </a:lnTo>
                  <a:lnTo>
                    <a:pt x="1035" y="0"/>
                  </a:lnTo>
                  <a:lnTo>
                    <a:pt x="1715" y="1864"/>
                  </a:lnTo>
                  <a:lnTo>
                    <a:pt x="1355" y="1864"/>
                  </a:lnTo>
                  <a:lnTo>
                    <a:pt x="1195" y="1427"/>
                  </a:lnTo>
                  <a:lnTo>
                    <a:pt x="528" y="1427"/>
                  </a:lnTo>
                  <a:lnTo>
                    <a:pt x="361" y="1864"/>
                  </a:lnTo>
                  <a:lnTo>
                    <a:pt x="0" y="1864"/>
                  </a:lnTo>
                  <a:close/>
                  <a:moveTo>
                    <a:pt x="641" y="1108"/>
                  </a:moveTo>
                  <a:lnTo>
                    <a:pt x="1081" y="1108"/>
                  </a:lnTo>
                  <a:lnTo>
                    <a:pt x="861" y="511"/>
                  </a:lnTo>
                  <a:lnTo>
                    <a:pt x="641" y="1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44"/>
            <p:cNvSpPr>
              <a:spLocks/>
            </p:cNvSpPr>
            <p:nvPr/>
          </p:nvSpPr>
          <p:spPr bwMode="auto">
            <a:xfrm>
              <a:off x="-12990513" y="1922463"/>
              <a:ext cx="2532063" cy="2959100"/>
            </a:xfrm>
            <a:custGeom>
              <a:avLst/>
              <a:gdLst>
                <a:gd name="T0" fmla="*/ 0 w 1595"/>
                <a:gd name="T1" fmla="*/ 0 h 1864"/>
                <a:gd name="T2" fmla="*/ 273 w 1595"/>
                <a:gd name="T3" fmla="*/ 0 h 1864"/>
                <a:gd name="T4" fmla="*/ 1234 w 1595"/>
                <a:gd name="T5" fmla="*/ 1188 h 1864"/>
                <a:gd name="T6" fmla="*/ 1234 w 1595"/>
                <a:gd name="T7" fmla="*/ 0 h 1864"/>
                <a:gd name="T8" fmla="*/ 1595 w 1595"/>
                <a:gd name="T9" fmla="*/ 0 h 1864"/>
                <a:gd name="T10" fmla="*/ 1595 w 1595"/>
                <a:gd name="T11" fmla="*/ 1864 h 1864"/>
                <a:gd name="T12" fmla="*/ 1341 w 1595"/>
                <a:gd name="T13" fmla="*/ 1864 h 1864"/>
                <a:gd name="T14" fmla="*/ 360 w 1595"/>
                <a:gd name="T15" fmla="*/ 650 h 1864"/>
                <a:gd name="T16" fmla="*/ 360 w 1595"/>
                <a:gd name="T17" fmla="*/ 1864 h 1864"/>
                <a:gd name="T18" fmla="*/ 0 w 1595"/>
                <a:gd name="T19" fmla="*/ 1864 h 1864"/>
                <a:gd name="T20" fmla="*/ 0 w 1595"/>
                <a:gd name="T21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5" h="1864">
                  <a:moveTo>
                    <a:pt x="0" y="0"/>
                  </a:moveTo>
                  <a:lnTo>
                    <a:pt x="273" y="0"/>
                  </a:lnTo>
                  <a:lnTo>
                    <a:pt x="1234" y="1188"/>
                  </a:lnTo>
                  <a:lnTo>
                    <a:pt x="1234" y="0"/>
                  </a:lnTo>
                  <a:lnTo>
                    <a:pt x="1595" y="0"/>
                  </a:lnTo>
                  <a:lnTo>
                    <a:pt x="1595" y="1864"/>
                  </a:lnTo>
                  <a:lnTo>
                    <a:pt x="1341" y="1864"/>
                  </a:lnTo>
                  <a:lnTo>
                    <a:pt x="360" y="650"/>
                  </a:lnTo>
                  <a:lnTo>
                    <a:pt x="360" y="1864"/>
                  </a:lnTo>
                  <a:lnTo>
                    <a:pt x="0" y="18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45"/>
            <p:cNvSpPr>
              <a:spLocks/>
            </p:cNvSpPr>
            <p:nvPr/>
          </p:nvSpPr>
          <p:spPr bwMode="auto">
            <a:xfrm>
              <a:off x="-10120313" y="1922463"/>
              <a:ext cx="2139950" cy="2959100"/>
            </a:xfrm>
            <a:custGeom>
              <a:avLst/>
              <a:gdLst>
                <a:gd name="T0" fmla="*/ 1348 w 1348"/>
                <a:gd name="T1" fmla="*/ 0 h 1864"/>
                <a:gd name="T2" fmla="*/ 1348 w 1348"/>
                <a:gd name="T3" fmla="*/ 319 h 1864"/>
                <a:gd name="T4" fmla="*/ 854 w 1348"/>
                <a:gd name="T5" fmla="*/ 319 h 1864"/>
                <a:gd name="T6" fmla="*/ 854 w 1348"/>
                <a:gd name="T7" fmla="*/ 1864 h 1864"/>
                <a:gd name="T8" fmla="*/ 494 w 1348"/>
                <a:gd name="T9" fmla="*/ 1864 h 1864"/>
                <a:gd name="T10" fmla="*/ 494 w 1348"/>
                <a:gd name="T11" fmla="*/ 319 h 1864"/>
                <a:gd name="T12" fmla="*/ 0 w 1348"/>
                <a:gd name="T13" fmla="*/ 319 h 1864"/>
                <a:gd name="T14" fmla="*/ 0 w 1348"/>
                <a:gd name="T15" fmla="*/ 0 h 1864"/>
                <a:gd name="T16" fmla="*/ 1348 w 1348"/>
                <a:gd name="T17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8" h="1864">
                  <a:moveTo>
                    <a:pt x="1348" y="0"/>
                  </a:moveTo>
                  <a:lnTo>
                    <a:pt x="1348" y="319"/>
                  </a:lnTo>
                  <a:lnTo>
                    <a:pt x="854" y="319"/>
                  </a:lnTo>
                  <a:lnTo>
                    <a:pt x="854" y="1864"/>
                  </a:lnTo>
                  <a:lnTo>
                    <a:pt x="494" y="1864"/>
                  </a:lnTo>
                  <a:lnTo>
                    <a:pt x="494" y="319"/>
                  </a:lnTo>
                  <a:lnTo>
                    <a:pt x="0" y="319"/>
                  </a:lnTo>
                  <a:lnTo>
                    <a:pt x="0" y="0"/>
                  </a:lnTo>
                  <a:lnTo>
                    <a:pt x="13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46"/>
            <p:cNvSpPr>
              <a:spLocks noEditPoints="1"/>
            </p:cNvSpPr>
            <p:nvPr/>
          </p:nvSpPr>
          <p:spPr bwMode="auto">
            <a:xfrm>
              <a:off x="-5289550" y="1922463"/>
              <a:ext cx="2530475" cy="2959100"/>
            </a:xfrm>
            <a:custGeom>
              <a:avLst/>
              <a:gdLst>
                <a:gd name="T0" fmla="*/ 1014 w 1594"/>
                <a:gd name="T1" fmla="*/ 1055 h 1864"/>
                <a:gd name="T2" fmla="*/ 1061 w 1594"/>
                <a:gd name="T3" fmla="*/ 1035 h 1864"/>
                <a:gd name="T4" fmla="*/ 1154 w 1594"/>
                <a:gd name="T5" fmla="*/ 975 h 1864"/>
                <a:gd name="T6" fmla="*/ 1187 w 1594"/>
                <a:gd name="T7" fmla="*/ 942 h 1864"/>
                <a:gd name="T8" fmla="*/ 1254 w 1594"/>
                <a:gd name="T9" fmla="*/ 863 h 1864"/>
                <a:gd name="T10" fmla="*/ 1301 w 1594"/>
                <a:gd name="T11" fmla="*/ 763 h 1864"/>
                <a:gd name="T12" fmla="*/ 1328 w 1594"/>
                <a:gd name="T13" fmla="*/ 664 h 1864"/>
                <a:gd name="T14" fmla="*/ 1341 w 1594"/>
                <a:gd name="T15" fmla="*/ 557 h 1864"/>
                <a:gd name="T16" fmla="*/ 1334 w 1594"/>
                <a:gd name="T17" fmla="*/ 498 h 1864"/>
                <a:gd name="T18" fmla="*/ 1314 w 1594"/>
                <a:gd name="T19" fmla="*/ 392 h 1864"/>
                <a:gd name="T20" fmla="*/ 1281 w 1594"/>
                <a:gd name="T21" fmla="*/ 292 h 1864"/>
                <a:gd name="T22" fmla="*/ 1221 w 1594"/>
                <a:gd name="T23" fmla="*/ 206 h 1864"/>
                <a:gd name="T24" fmla="*/ 1187 w 1594"/>
                <a:gd name="T25" fmla="*/ 166 h 1864"/>
                <a:gd name="T26" fmla="*/ 1107 w 1594"/>
                <a:gd name="T27" fmla="*/ 100 h 1864"/>
                <a:gd name="T28" fmla="*/ 1001 w 1594"/>
                <a:gd name="T29" fmla="*/ 46 h 1864"/>
                <a:gd name="T30" fmla="*/ 867 w 1594"/>
                <a:gd name="T31" fmla="*/ 13 h 1864"/>
                <a:gd name="T32" fmla="*/ 700 w 1594"/>
                <a:gd name="T33" fmla="*/ 0 h 1864"/>
                <a:gd name="T34" fmla="*/ 0 w 1594"/>
                <a:gd name="T35" fmla="*/ 1864 h 1864"/>
                <a:gd name="T36" fmla="*/ 360 w 1594"/>
                <a:gd name="T37" fmla="*/ 1108 h 1864"/>
                <a:gd name="T38" fmla="*/ 1201 w 1594"/>
                <a:gd name="T39" fmla="*/ 1864 h 1864"/>
                <a:gd name="T40" fmla="*/ 360 w 1594"/>
                <a:gd name="T41" fmla="*/ 319 h 1864"/>
                <a:gd name="T42" fmla="*/ 687 w 1594"/>
                <a:gd name="T43" fmla="*/ 319 h 1864"/>
                <a:gd name="T44" fmla="*/ 834 w 1594"/>
                <a:gd name="T45" fmla="*/ 338 h 1864"/>
                <a:gd name="T46" fmla="*/ 914 w 1594"/>
                <a:gd name="T47" fmla="*/ 398 h 1864"/>
                <a:gd name="T48" fmla="*/ 941 w 1594"/>
                <a:gd name="T49" fmla="*/ 431 h 1864"/>
                <a:gd name="T50" fmla="*/ 974 w 1594"/>
                <a:gd name="T51" fmla="*/ 511 h 1864"/>
                <a:gd name="T52" fmla="*/ 974 w 1594"/>
                <a:gd name="T53" fmla="*/ 557 h 1864"/>
                <a:gd name="T54" fmla="*/ 961 w 1594"/>
                <a:gd name="T55" fmla="*/ 637 h 1864"/>
                <a:gd name="T56" fmla="*/ 914 w 1594"/>
                <a:gd name="T57" fmla="*/ 710 h 1864"/>
                <a:gd name="T58" fmla="*/ 881 w 1594"/>
                <a:gd name="T59" fmla="*/ 743 h 1864"/>
                <a:gd name="T60" fmla="*/ 767 w 1594"/>
                <a:gd name="T61" fmla="*/ 783 h 1864"/>
                <a:gd name="T62" fmla="*/ 360 w 1594"/>
                <a:gd name="T63" fmla="*/ 783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94" h="1864">
                  <a:moveTo>
                    <a:pt x="1594" y="1864"/>
                  </a:moveTo>
                  <a:lnTo>
                    <a:pt x="1014" y="1055"/>
                  </a:lnTo>
                  <a:lnTo>
                    <a:pt x="1014" y="1055"/>
                  </a:lnTo>
                  <a:lnTo>
                    <a:pt x="1061" y="1035"/>
                  </a:lnTo>
                  <a:lnTo>
                    <a:pt x="1107" y="1009"/>
                  </a:lnTo>
                  <a:lnTo>
                    <a:pt x="1154" y="975"/>
                  </a:lnTo>
                  <a:lnTo>
                    <a:pt x="1187" y="942"/>
                  </a:lnTo>
                  <a:lnTo>
                    <a:pt x="1187" y="942"/>
                  </a:lnTo>
                  <a:lnTo>
                    <a:pt x="1221" y="902"/>
                  </a:lnTo>
                  <a:lnTo>
                    <a:pt x="1254" y="863"/>
                  </a:lnTo>
                  <a:lnTo>
                    <a:pt x="1281" y="816"/>
                  </a:lnTo>
                  <a:lnTo>
                    <a:pt x="1301" y="763"/>
                  </a:lnTo>
                  <a:lnTo>
                    <a:pt x="1314" y="717"/>
                  </a:lnTo>
                  <a:lnTo>
                    <a:pt x="1328" y="664"/>
                  </a:lnTo>
                  <a:lnTo>
                    <a:pt x="1334" y="610"/>
                  </a:lnTo>
                  <a:lnTo>
                    <a:pt x="1341" y="557"/>
                  </a:lnTo>
                  <a:lnTo>
                    <a:pt x="1341" y="557"/>
                  </a:lnTo>
                  <a:lnTo>
                    <a:pt x="1334" y="498"/>
                  </a:lnTo>
                  <a:lnTo>
                    <a:pt x="1328" y="445"/>
                  </a:lnTo>
                  <a:lnTo>
                    <a:pt x="1314" y="392"/>
                  </a:lnTo>
                  <a:lnTo>
                    <a:pt x="1301" y="345"/>
                  </a:lnTo>
                  <a:lnTo>
                    <a:pt x="1281" y="292"/>
                  </a:lnTo>
                  <a:lnTo>
                    <a:pt x="1254" y="252"/>
                  </a:lnTo>
                  <a:lnTo>
                    <a:pt x="1221" y="206"/>
                  </a:lnTo>
                  <a:lnTo>
                    <a:pt x="1187" y="166"/>
                  </a:lnTo>
                  <a:lnTo>
                    <a:pt x="1187" y="166"/>
                  </a:lnTo>
                  <a:lnTo>
                    <a:pt x="1147" y="133"/>
                  </a:lnTo>
                  <a:lnTo>
                    <a:pt x="1107" y="100"/>
                  </a:lnTo>
                  <a:lnTo>
                    <a:pt x="1054" y="66"/>
                  </a:lnTo>
                  <a:lnTo>
                    <a:pt x="1001" y="46"/>
                  </a:lnTo>
                  <a:lnTo>
                    <a:pt x="934" y="27"/>
                  </a:lnTo>
                  <a:lnTo>
                    <a:pt x="867" y="13"/>
                  </a:lnTo>
                  <a:lnTo>
                    <a:pt x="787" y="7"/>
                  </a:lnTo>
                  <a:lnTo>
                    <a:pt x="700" y="0"/>
                  </a:lnTo>
                  <a:lnTo>
                    <a:pt x="0" y="0"/>
                  </a:lnTo>
                  <a:lnTo>
                    <a:pt x="0" y="1864"/>
                  </a:lnTo>
                  <a:lnTo>
                    <a:pt x="360" y="1864"/>
                  </a:lnTo>
                  <a:lnTo>
                    <a:pt x="360" y="1108"/>
                  </a:lnTo>
                  <a:lnTo>
                    <a:pt x="654" y="1108"/>
                  </a:lnTo>
                  <a:lnTo>
                    <a:pt x="1201" y="1864"/>
                  </a:lnTo>
                  <a:lnTo>
                    <a:pt x="1594" y="1864"/>
                  </a:lnTo>
                  <a:close/>
                  <a:moveTo>
                    <a:pt x="360" y="319"/>
                  </a:moveTo>
                  <a:lnTo>
                    <a:pt x="687" y="319"/>
                  </a:lnTo>
                  <a:lnTo>
                    <a:pt x="687" y="319"/>
                  </a:lnTo>
                  <a:lnTo>
                    <a:pt x="767" y="325"/>
                  </a:lnTo>
                  <a:lnTo>
                    <a:pt x="834" y="338"/>
                  </a:lnTo>
                  <a:lnTo>
                    <a:pt x="881" y="365"/>
                  </a:lnTo>
                  <a:lnTo>
                    <a:pt x="914" y="398"/>
                  </a:lnTo>
                  <a:lnTo>
                    <a:pt x="914" y="398"/>
                  </a:lnTo>
                  <a:lnTo>
                    <a:pt x="941" y="431"/>
                  </a:lnTo>
                  <a:lnTo>
                    <a:pt x="961" y="464"/>
                  </a:lnTo>
                  <a:lnTo>
                    <a:pt x="974" y="511"/>
                  </a:lnTo>
                  <a:lnTo>
                    <a:pt x="974" y="557"/>
                  </a:lnTo>
                  <a:lnTo>
                    <a:pt x="974" y="557"/>
                  </a:lnTo>
                  <a:lnTo>
                    <a:pt x="974" y="597"/>
                  </a:lnTo>
                  <a:lnTo>
                    <a:pt x="961" y="637"/>
                  </a:lnTo>
                  <a:lnTo>
                    <a:pt x="941" y="677"/>
                  </a:lnTo>
                  <a:lnTo>
                    <a:pt x="914" y="710"/>
                  </a:lnTo>
                  <a:lnTo>
                    <a:pt x="914" y="710"/>
                  </a:lnTo>
                  <a:lnTo>
                    <a:pt x="881" y="743"/>
                  </a:lnTo>
                  <a:lnTo>
                    <a:pt x="834" y="763"/>
                  </a:lnTo>
                  <a:lnTo>
                    <a:pt x="767" y="783"/>
                  </a:lnTo>
                  <a:lnTo>
                    <a:pt x="687" y="783"/>
                  </a:lnTo>
                  <a:lnTo>
                    <a:pt x="360" y="783"/>
                  </a:lnTo>
                  <a:lnTo>
                    <a:pt x="360" y="3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47"/>
            <p:cNvSpPr>
              <a:spLocks/>
            </p:cNvSpPr>
            <p:nvPr/>
          </p:nvSpPr>
          <p:spPr bwMode="auto">
            <a:xfrm>
              <a:off x="-17810163" y="1922463"/>
              <a:ext cx="1684338" cy="2959100"/>
            </a:xfrm>
            <a:custGeom>
              <a:avLst/>
              <a:gdLst>
                <a:gd name="T0" fmla="*/ 1061 w 1061"/>
                <a:gd name="T1" fmla="*/ 0 h 1864"/>
                <a:gd name="T2" fmla="*/ 667 w 1061"/>
                <a:gd name="T3" fmla="*/ 0 h 1864"/>
                <a:gd name="T4" fmla="*/ 0 w 1061"/>
                <a:gd name="T5" fmla="*/ 936 h 1864"/>
                <a:gd name="T6" fmla="*/ 667 w 1061"/>
                <a:gd name="T7" fmla="*/ 1864 h 1864"/>
                <a:gd name="T8" fmla="*/ 1061 w 1061"/>
                <a:gd name="T9" fmla="*/ 1864 h 1864"/>
                <a:gd name="T10" fmla="*/ 387 w 1061"/>
                <a:gd name="T11" fmla="*/ 936 h 1864"/>
                <a:gd name="T12" fmla="*/ 1061 w 1061"/>
                <a:gd name="T13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1" h="1864">
                  <a:moveTo>
                    <a:pt x="1061" y="0"/>
                  </a:moveTo>
                  <a:lnTo>
                    <a:pt x="667" y="0"/>
                  </a:lnTo>
                  <a:lnTo>
                    <a:pt x="0" y="936"/>
                  </a:lnTo>
                  <a:lnTo>
                    <a:pt x="667" y="1864"/>
                  </a:lnTo>
                  <a:lnTo>
                    <a:pt x="1061" y="1864"/>
                  </a:lnTo>
                  <a:lnTo>
                    <a:pt x="387" y="936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Rectangle 49"/>
            <p:cNvSpPr>
              <a:spLocks noChangeArrowheads="1"/>
            </p:cNvSpPr>
            <p:nvPr/>
          </p:nvSpPr>
          <p:spPr bwMode="auto">
            <a:xfrm>
              <a:off x="-18530888" y="1922463"/>
              <a:ext cx="392113" cy="29591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Rectangle 49"/>
            <p:cNvSpPr>
              <a:spLocks noChangeArrowheads="1"/>
            </p:cNvSpPr>
            <p:nvPr/>
          </p:nvSpPr>
          <p:spPr bwMode="auto">
            <a:xfrm>
              <a:off x="-18138775" y="1922463"/>
              <a:ext cx="328612" cy="2959100"/>
            </a:xfrm>
            <a:prstGeom prst="rect">
              <a:avLst/>
            </a:prstGeom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lin ang="16200000" scaled="0"/>
            </a:gra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lt1"/>
                </a:solidFill>
              </a:endParaRPr>
            </a:p>
          </p:txBody>
        </p:sp>
      </p:grpSp>
      <p:sp>
        <p:nvSpPr>
          <p:cNvPr id="63" name="TextBox 62"/>
          <p:cNvSpPr txBox="1"/>
          <p:nvPr userDrawn="1"/>
        </p:nvSpPr>
        <p:spPr>
          <a:xfrm>
            <a:off x="7872682" y="5059387"/>
            <a:ext cx="1171037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Private</a:t>
            </a:r>
            <a:r>
              <a:rPr lang="en-US" sz="500" baseline="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and Confidential</a:t>
            </a:r>
            <a:endParaRPr lang="en-US" sz="5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5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59592" y="4947621"/>
            <a:ext cx="7090888" cy="200055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endParaRPr lang="pt-BR" dirty="0"/>
          </a:p>
        </p:txBody>
      </p:sp>
      <p:cxnSp>
        <p:nvCxnSpPr>
          <p:cNvPr id="36" name="Straight Connector 35"/>
          <p:cNvCxnSpPr/>
          <p:nvPr userDrawn="1"/>
        </p:nvCxnSpPr>
        <p:spPr>
          <a:xfrm>
            <a:off x="533083" y="5006312"/>
            <a:ext cx="0" cy="141954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37" name="Straight Connector 36"/>
          <p:cNvCxnSpPr/>
          <p:nvPr userDrawn="1"/>
        </p:nvCxnSpPr>
        <p:spPr>
          <a:xfrm>
            <a:off x="482283" y="4940019"/>
            <a:ext cx="0" cy="208246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11790239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6394" y="145154"/>
            <a:ext cx="7835413" cy="430887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59592" y="4947621"/>
            <a:ext cx="7090888" cy="200055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endParaRPr lang="pt-BR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19AB4E72-7858-48F1-A40D-12FF09E4BFB8}" type="slidenum">
              <a:rPr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20" name="Picture 4" descr="https://sonomacounty.golocal.coop/site_images_upload/story/2011/04/21/18/JF_Wines_Logo-1.jp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135731"/>
            <a:ext cx="838200" cy="2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 userDrawn="1"/>
        </p:nvGrpSpPr>
        <p:grpSpPr>
          <a:xfrm>
            <a:off x="7842832" y="4939990"/>
            <a:ext cx="1173567" cy="93382"/>
            <a:chOff x="-18530888" y="942975"/>
            <a:chExt cx="50082451" cy="3981451"/>
          </a:xfrm>
        </p:grpSpPr>
        <p:sp>
          <p:nvSpPr>
            <p:cNvPr id="33" name="AutoShape 27"/>
            <p:cNvSpPr>
              <a:spLocks noChangeAspect="1" noChangeArrowheads="1" noTextEdit="1"/>
            </p:cNvSpPr>
            <p:nvPr/>
          </p:nvSpPr>
          <p:spPr bwMode="auto">
            <a:xfrm>
              <a:off x="-18530888" y="942975"/>
              <a:ext cx="50082451" cy="398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auto">
            <a:xfrm>
              <a:off x="-1614488" y="1922463"/>
              <a:ext cx="2881313" cy="2959100"/>
            </a:xfrm>
            <a:custGeom>
              <a:avLst/>
              <a:gdLst>
                <a:gd name="T0" fmla="*/ 1001 w 1815"/>
                <a:gd name="T1" fmla="*/ 1466 h 1864"/>
                <a:gd name="T2" fmla="*/ 814 w 1815"/>
                <a:gd name="T3" fmla="*/ 1466 h 1864"/>
                <a:gd name="T4" fmla="*/ 267 w 1815"/>
                <a:gd name="T5" fmla="*/ 610 h 1864"/>
                <a:gd name="T6" fmla="*/ 267 w 1815"/>
                <a:gd name="T7" fmla="*/ 1864 h 1864"/>
                <a:gd name="T8" fmla="*/ 0 w 1815"/>
                <a:gd name="T9" fmla="*/ 1864 h 1864"/>
                <a:gd name="T10" fmla="*/ 0 w 1815"/>
                <a:gd name="T11" fmla="*/ 0 h 1864"/>
                <a:gd name="T12" fmla="*/ 187 w 1815"/>
                <a:gd name="T13" fmla="*/ 0 h 1864"/>
                <a:gd name="T14" fmla="*/ 908 w 1815"/>
                <a:gd name="T15" fmla="*/ 1135 h 1864"/>
                <a:gd name="T16" fmla="*/ 1628 w 1815"/>
                <a:gd name="T17" fmla="*/ 0 h 1864"/>
                <a:gd name="T18" fmla="*/ 1815 w 1815"/>
                <a:gd name="T19" fmla="*/ 0 h 1864"/>
                <a:gd name="T20" fmla="*/ 1815 w 1815"/>
                <a:gd name="T21" fmla="*/ 1864 h 1864"/>
                <a:gd name="T22" fmla="*/ 1548 w 1815"/>
                <a:gd name="T23" fmla="*/ 1864 h 1864"/>
                <a:gd name="T24" fmla="*/ 1548 w 1815"/>
                <a:gd name="T25" fmla="*/ 610 h 1864"/>
                <a:gd name="T26" fmla="*/ 1001 w 1815"/>
                <a:gd name="T27" fmla="*/ 1466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5" h="1864">
                  <a:moveTo>
                    <a:pt x="1001" y="1466"/>
                  </a:moveTo>
                  <a:lnTo>
                    <a:pt x="814" y="1466"/>
                  </a:lnTo>
                  <a:lnTo>
                    <a:pt x="267" y="610"/>
                  </a:lnTo>
                  <a:lnTo>
                    <a:pt x="267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187" y="0"/>
                  </a:lnTo>
                  <a:lnTo>
                    <a:pt x="908" y="1135"/>
                  </a:lnTo>
                  <a:lnTo>
                    <a:pt x="1628" y="0"/>
                  </a:lnTo>
                  <a:lnTo>
                    <a:pt x="1815" y="0"/>
                  </a:lnTo>
                  <a:lnTo>
                    <a:pt x="1815" y="1864"/>
                  </a:lnTo>
                  <a:lnTo>
                    <a:pt x="1548" y="1864"/>
                  </a:lnTo>
                  <a:lnTo>
                    <a:pt x="1548" y="610"/>
                  </a:lnTo>
                  <a:lnTo>
                    <a:pt x="1001" y="1466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0" name="Freeform 30"/>
            <p:cNvSpPr>
              <a:spLocks noEditPoints="1"/>
            </p:cNvSpPr>
            <p:nvPr/>
          </p:nvSpPr>
          <p:spPr bwMode="auto">
            <a:xfrm>
              <a:off x="8523288" y="1922463"/>
              <a:ext cx="2763838" cy="2959100"/>
            </a:xfrm>
            <a:custGeom>
              <a:avLst/>
              <a:gdLst>
                <a:gd name="T0" fmla="*/ 1261 w 1741"/>
                <a:gd name="T1" fmla="*/ 1387 h 1864"/>
                <a:gd name="T2" fmla="*/ 474 w 1741"/>
                <a:gd name="T3" fmla="*/ 1387 h 1864"/>
                <a:gd name="T4" fmla="*/ 280 w 1741"/>
                <a:gd name="T5" fmla="*/ 1864 h 1864"/>
                <a:gd name="T6" fmla="*/ 0 w 1741"/>
                <a:gd name="T7" fmla="*/ 1864 h 1864"/>
                <a:gd name="T8" fmla="*/ 774 w 1741"/>
                <a:gd name="T9" fmla="*/ 0 h 1864"/>
                <a:gd name="T10" fmla="*/ 967 w 1741"/>
                <a:gd name="T11" fmla="*/ 0 h 1864"/>
                <a:gd name="T12" fmla="*/ 1741 w 1741"/>
                <a:gd name="T13" fmla="*/ 1864 h 1864"/>
                <a:gd name="T14" fmla="*/ 1461 w 1741"/>
                <a:gd name="T15" fmla="*/ 1864 h 1864"/>
                <a:gd name="T16" fmla="*/ 1261 w 1741"/>
                <a:gd name="T17" fmla="*/ 1387 h 1864"/>
                <a:gd name="T18" fmla="*/ 580 w 1741"/>
                <a:gd name="T19" fmla="*/ 1135 h 1864"/>
                <a:gd name="T20" fmla="*/ 1161 w 1741"/>
                <a:gd name="T21" fmla="*/ 1135 h 1864"/>
                <a:gd name="T22" fmla="*/ 874 w 1741"/>
                <a:gd name="T23" fmla="*/ 438 h 1864"/>
                <a:gd name="T24" fmla="*/ 580 w 1741"/>
                <a:gd name="T25" fmla="*/ 1135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41" h="1864">
                  <a:moveTo>
                    <a:pt x="1261" y="1387"/>
                  </a:moveTo>
                  <a:lnTo>
                    <a:pt x="474" y="1387"/>
                  </a:lnTo>
                  <a:lnTo>
                    <a:pt x="280" y="1864"/>
                  </a:lnTo>
                  <a:lnTo>
                    <a:pt x="0" y="1864"/>
                  </a:lnTo>
                  <a:lnTo>
                    <a:pt x="774" y="0"/>
                  </a:lnTo>
                  <a:lnTo>
                    <a:pt x="967" y="0"/>
                  </a:lnTo>
                  <a:lnTo>
                    <a:pt x="1741" y="1864"/>
                  </a:lnTo>
                  <a:lnTo>
                    <a:pt x="1461" y="1864"/>
                  </a:lnTo>
                  <a:lnTo>
                    <a:pt x="1261" y="1387"/>
                  </a:lnTo>
                  <a:close/>
                  <a:moveTo>
                    <a:pt x="580" y="1135"/>
                  </a:moveTo>
                  <a:lnTo>
                    <a:pt x="1161" y="1135"/>
                  </a:lnTo>
                  <a:lnTo>
                    <a:pt x="874" y="438"/>
                  </a:lnTo>
                  <a:lnTo>
                    <a:pt x="580" y="1135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" name="Freeform 31"/>
            <p:cNvSpPr>
              <a:spLocks noEditPoints="1"/>
            </p:cNvSpPr>
            <p:nvPr/>
          </p:nvSpPr>
          <p:spPr bwMode="auto">
            <a:xfrm>
              <a:off x="14095413" y="1922463"/>
              <a:ext cx="2498725" cy="2959100"/>
            </a:xfrm>
            <a:custGeom>
              <a:avLst/>
              <a:gdLst>
                <a:gd name="T0" fmla="*/ 0 w 1574"/>
                <a:gd name="T1" fmla="*/ 0 h 1864"/>
                <a:gd name="T2" fmla="*/ 560 w 1574"/>
                <a:gd name="T3" fmla="*/ 0 h 1864"/>
                <a:gd name="T4" fmla="*/ 760 w 1574"/>
                <a:gd name="T5" fmla="*/ 13 h 1864"/>
                <a:gd name="T6" fmla="*/ 934 w 1574"/>
                <a:gd name="T7" fmla="*/ 46 h 1864"/>
                <a:gd name="T8" fmla="*/ 1074 w 1574"/>
                <a:gd name="T9" fmla="*/ 100 h 1864"/>
                <a:gd name="T10" fmla="*/ 1201 w 1574"/>
                <a:gd name="T11" fmla="*/ 179 h 1864"/>
                <a:gd name="T12" fmla="*/ 1281 w 1574"/>
                <a:gd name="T13" fmla="*/ 246 h 1864"/>
                <a:gd name="T14" fmla="*/ 1421 w 1574"/>
                <a:gd name="T15" fmla="*/ 411 h 1864"/>
                <a:gd name="T16" fmla="*/ 1514 w 1574"/>
                <a:gd name="T17" fmla="*/ 604 h 1864"/>
                <a:gd name="T18" fmla="*/ 1568 w 1574"/>
                <a:gd name="T19" fmla="*/ 816 h 1864"/>
                <a:gd name="T20" fmla="*/ 1574 w 1574"/>
                <a:gd name="T21" fmla="*/ 936 h 1864"/>
                <a:gd name="T22" fmla="*/ 1548 w 1574"/>
                <a:gd name="T23" fmla="*/ 1155 h 1864"/>
                <a:gd name="T24" fmla="*/ 1474 w 1574"/>
                <a:gd name="T25" fmla="*/ 1360 h 1864"/>
                <a:gd name="T26" fmla="*/ 1361 w 1574"/>
                <a:gd name="T27" fmla="*/ 1539 h 1864"/>
                <a:gd name="T28" fmla="*/ 1201 w 1574"/>
                <a:gd name="T29" fmla="*/ 1685 h 1864"/>
                <a:gd name="T30" fmla="*/ 1141 w 1574"/>
                <a:gd name="T31" fmla="*/ 1725 h 1864"/>
                <a:gd name="T32" fmla="*/ 1007 w 1574"/>
                <a:gd name="T33" fmla="*/ 1791 h 1864"/>
                <a:gd name="T34" fmla="*/ 854 w 1574"/>
                <a:gd name="T35" fmla="*/ 1838 h 1864"/>
                <a:gd name="T36" fmla="*/ 667 w 1574"/>
                <a:gd name="T37" fmla="*/ 1858 h 1864"/>
                <a:gd name="T38" fmla="*/ 0 w 1574"/>
                <a:gd name="T39" fmla="*/ 1864 h 1864"/>
                <a:gd name="T40" fmla="*/ 1081 w 1574"/>
                <a:gd name="T41" fmla="*/ 411 h 1864"/>
                <a:gd name="T42" fmla="*/ 980 w 1574"/>
                <a:gd name="T43" fmla="*/ 345 h 1864"/>
                <a:gd name="T44" fmla="*/ 867 w 1574"/>
                <a:gd name="T45" fmla="*/ 292 h 1864"/>
                <a:gd name="T46" fmla="*/ 720 w 1574"/>
                <a:gd name="T47" fmla="*/ 265 h 1864"/>
                <a:gd name="T48" fmla="*/ 547 w 1574"/>
                <a:gd name="T49" fmla="*/ 252 h 1864"/>
                <a:gd name="T50" fmla="*/ 266 w 1574"/>
                <a:gd name="T51" fmla="*/ 1612 h 1864"/>
                <a:gd name="T52" fmla="*/ 547 w 1574"/>
                <a:gd name="T53" fmla="*/ 1612 h 1864"/>
                <a:gd name="T54" fmla="*/ 720 w 1574"/>
                <a:gd name="T55" fmla="*/ 1599 h 1864"/>
                <a:gd name="T56" fmla="*/ 867 w 1574"/>
                <a:gd name="T57" fmla="*/ 1573 h 1864"/>
                <a:gd name="T58" fmla="*/ 980 w 1574"/>
                <a:gd name="T59" fmla="*/ 1519 h 1864"/>
                <a:gd name="T60" fmla="*/ 1081 w 1574"/>
                <a:gd name="T61" fmla="*/ 1453 h 1864"/>
                <a:gd name="T62" fmla="*/ 1127 w 1574"/>
                <a:gd name="T63" fmla="*/ 1407 h 1864"/>
                <a:gd name="T64" fmla="*/ 1214 w 1574"/>
                <a:gd name="T65" fmla="*/ 1287 h 1864"/>
                <a:gd name="T66" fmla="*/ 1274 w 1574"/>
                <a:gd name="T67" fmla="*/ 1155 h 1864"/>
                <a:gd name="T68" fmla="*/ 1301 w 1574"/>
                <a:gd name="T69" fmla="*/ 1009 h 1864"/>
                <a:gd name="T70" fmla="*/ 1307 w 1574"/>
                <a:gd name="T71" fmla="*/ 936 h 1864"/>
                <a:gd name="T72" fmla="*/ 1294 w 1574"/>
                <a:gd name="T73" fmla="*/ 783 h 1864"/>
                <a:gd name="T74" fmla="*/ 1247 w 1574"/>
                <a:gd name="T75" fmla="*/ 644 h 1864"/>
                <a:gd name="T76" fmla="*/ 1174 w 1574"/>
                <a:gd name="T77" fmla="*/ 518 h 1864"/>
                <a:gd name="T78" fmla="*/ 1081 w 1574"/>
                <a:gd name="T79" fmla="*/ 41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74" h="1864">
                  <a:moveTo>
                    <a:pt x="0" y="1864"/>
                  </a:moveTo>
                  <a:lnTo>
                    <a:pt x="0" y="0"/>
                  </a:lnTo>
                  <a:lnTo>
                    <a:pt x="560" y="0"/>
                  </a:lnTo>
                  <a:lnTo>
                    <a:pt x="560" y="0"/>
                  </a:lnTo>
                  <a:lnTo>
                    <a:pt x="667" y="7"/>
                  </a:lnTo>
                  <a:lnTo>
                    <a:pt x="760" y="13"/>
                  </a:lnTo>
                  <a:lnTo>
                    <a:pt x="854" y="27"/>
                  </a:lnTo>
                  <a:lnTo>
                    <a:pt x="934" y="46"/>
                  </a:lnTo>
                  <a:lnTo>
                    <a:pt x="1007" y="73"/>
                  </a:lnTo>
                  <a:lnTo>
                    <a:pt x="1074" y="100"/>
                  </a:lnTo>
                  <a:lnTo>
                    <a:pt x="1141" y="139"/>
                  </a:lnTo>
                  <a:lnTo>
                    <a:pt x="1201" y="179"/>
                  </a:lnTo>
                  <a:lnTo>
                    <a:pt x="1201" y="179"/>
                  </a:lnTo>
                  <a:lnTo>
                    <a:pt x="1281" y="246"/>
                  </a:lnTo>
                  <a:lnTo>
                    <a:pt x="1354" y="325"/>
                  </a:lnTo>
                  <a:lnTo>
                    <a:pt x="1421" y="411"/>
                  </a:lnTo>
                  <a:lnTo>
                    <a:pt x="1474" y="504"/>
                  </a:lnTo>
                  <a:lnTo>
                    <a:pt x="1514" y="604"/>
                  </a:lnTo>
                  <a:lnTo>
                    <a:pt x="1548" y="710"/>
                  </a:lnTo>
                  <a:lnTo>
                    <a:pt x="1568" y="816"/>
                  </a:lnTo>
                  <a:lnTo>
                    <a:pt x="1574" y="936"/>
                  </a:lnTo>
                  <a:lnTo>
                    <a:pt x="1574" y="936"/>
                  </a:lnTo>
                  <a:lnTo>
                    <a:pt x="1568" y="1048"/>
                  </a:lnTo>
                  <a:lnTo>
                    <a:pt x="1548" y="1155"/>
                  </a:lnTo>
                  <a:lnTo>
                    <a:pt x="1514" y="1261"/>
                  </a:lnTo>
                  <a:lnTo>
                    <a:pt x="1474" y="1360"/>
                  </a:lnTo>
                  <a:lnTo>
                    <a:pt x="1421" y="1453"/>
                  </a:lnTo>
                  <a:lnTo>
                    <a:pt x="1361" y="1539"/>
                  </a:lnTo>
                  <a:lnTo>
                    <a:pt x="1287" y="1619"/>
                  </a:lnTo>
                  <a:lnTo>
                    <a:pt x="1201" y="1685"/>
                  </a:lnTo>
                  <a:lnTo>
                    <a:pt x="1201" y="1685"/>
                  </a:lnTo>
                  <a:lnTo>
                    <a:pt x="1141" y="1725"/>
                  </a:lnTo>
                  <a:lnTo>
                    <a:pt x="1081" y="1765"/>
                  </a:lnTo>
                  <a:lnTo>
                    <a:pt x="1007" y="1791"/>
                  </a:lnTo>
                  <a:lnTo>
                    <a:pt x="934" y="1818"/>
                  </a:lnTo>
                  <a:lnTo>
                    <a:pt x="854" y="1838"/>
                  </a:lnTo>
                  <a:lnTo>
                    <a:pt x="760" y="1851"/>
                  </a:lnTo>
                  <a:lnTo>
                    <a:pt x="667" y="1858"/>
                  </a:lnTo>
                  <a:lnTo>
                    <a:pt x="560" y="1864"/>
                  </a:lnTo>
                  <a:lnTo>
                    <a:pt x="0" y="1864"/>
                  </a:lnTo>
                  <a:close/>
                  <a:moveTo>
                    <a:pt x="1081" y="411"/>
                  </a:moveTo>
                  <a:lnTo>
                    <a:pt x="1081" y="411"/>
                  </a:lnTo>
                  <a:lnTo>
                    <a:pt x="1034" y="378"/>
                  </a:lnTo>
                  <a:lnTo>
                    <a:pt x="980" y="345"/>
                  </a:lnTo>
                  <a:lnTo>
                    <a:pt x="927" y="319"/>
                  </a:lnTo>
                  <a:lnTo>
                    <a:pt x="867" y="292"/>
                  </a:lnTo>
                  <a:lnTo>
                    <a:pt x="800" y="279"/>
                  </a:lnTo>
                  <a:lnTo>
                    <a:pt x="720" y="265"/>
                  </a:lnTo>
                  <a:lnTo>
                    <a:pt x="640" y="259"/>
                  </a:lnTo>
                  <a:lnTo>
                    <a:pt x="547" y="252"/>
                  </a:lnTo>
                  <a:lnTo>
                    <a:pt x="266" y="252"/>
                  </a:lnTo>
                  <a:lnTo>
                    <a:pt x="266" y="1612"/>
                  </a:lnTo>
                  <a:lnTo>
                    <a:pt x="547" y="1612"/>
                  </a:lnTo>
                  <a:lnTo>
                    <a:pt x="547" y="1612"/>
                  </a:lnTo>
                  <a:lnTo>
                    <a:pt x="640" y="1606"/>
                  </a:lnTo>
                  <a:lnTo>
                    <a:pt x="720" y="1599"/>
                  </a:lnTo>
                  <a:lnTo>
                    <a:pt x="800" y="1586"/>
                  </a:lnTo>
                  <a:lnTo>
                    <a:pt x="867" y="1573"/>
                  </a:lnTo>
                  <a:lnTo>
                    <a:pt x="927" y="1546"/>
                  </a:lnTo>
                  <a:lnTo>
                    <a:pt x="980" y="1519"/>
                  </a:lnTo>
                  <a:lnTo>
                    <a:pt x="1034" y="1493"/>
                  </a:lnTo>
                  <a:lnTo>
                    <a:pt x="1081" y="1453"/>
                  </a:lnTo>
                  <a:lnTo>
                    <a:pt x="1081" y="1453"/>
                  </a:lnTo>
                  <a:lnTo>
                    <a:pt x="1127" y="1407"/>
                  </a:lnTo>
                  <a:lnTo>
                    <a:pt x="1174" y="1347"/>
                  </a:lnTo>
                  <a:lnTo>
                    <a:pt x="1214" y="1287"/>
                  </a:lnTo>
                  <a:lnTo>
                    <a:pt x="1247" y="1221"/>
                  </a:lnTo>
                  <a:lnTo>
                    <a:pt x="1274" y="1155"/>
                  </a:lnTo>
                  <a:lnTo>
                    <a:pt x="1294" y="1082"/>
                  </a:lnTo>
                  <a:lnTo>
                    <a:pt x="1301" y="1009"/>
                  </a:lnTo>
                  <a:lnTo>
                    <a:pt x="1307" y="936"/>
                  </a:lnTo>
                  <a:lnTo>
                    <a:pt x="1307" y="936"/>
                  </a:lnTo>
                  <a:lnTo>
                    <a:pt x="1301" y="856"/>
                  </a:lnTo>
                  <a:lnTo>
                    <a:pt x="1294" y="783"/>
                  </a:lnTo>
                  <a:lnTo>
                    <a:pt x="1274" y="710"/>
                  </a:lnTo>
                  <a:lnTo>
                    <a:pt x="1247" y="644"/>
                  </a:lnTo>
                  <a:lnTo>
                    <a:pt x="1214" y="577"/>
                  </a:lnTo>
                  <a:lnTo>
                    <a:pt x="1174" y="518"/>
                  </a:lnTo>
                  <a:lnTo>
                    <a:pt x="1127" y="458"/>
                  </a:lnTo>
                  <a:lnTo>
                    <a:pt x="1081" y="411"/>
                  </a:lnTo>
                  <a:lnTo>
                    <a:pt x="1081" y="411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2" name="Freeform 32"/>
            <p:cNvSpPr>
              <a:spLocks noEditPoints="1"/>
            </p:cNvSpPr>
            <p:nvPr/>
          </p:nvSpPr>
          <p:spPr bwMode="auto">
            <a:xfrm>
              <a:off x="21531263" y="1890713"/>
              <a:ext cx="2965450" cy="3033713"/>
            </a:xfrm>
            <a:custGeom>
              <a:avLst/>
              <a:gdLst>
                <a:gd name="T0" fmla="*/ 1027 w 1868"/>
                <a:gd name="T1" fmla="*/ 7 h 1911"/>
                <a:gd name="T2" fmla="*/ 1301 w 1868"/>
                <a:gd name="T3" fmla="*/ 73 h 1911"/>
                <a:gd name="T4" fmla="*/ 1534 w 1868"/>
                <a:gd name="T5" fmla="*/ 212 h 1911"/>
                <a:gd name="T6" fmla="*/ 1708 w 1868"/>
                <a:gd name="T7" fmla="*/ 418 h 1911"/>
                <a:gd name="T8" fmla="*/ 1828 w 1868"/>
                <a:gd name="T9" fmla="*/ 664 h 1911"/>
                <a:gd name="T10" fmla="*/ 1868 w 1868"/>
                <a:gd name="T11" fmla="*/ 956 h 1911"/>
                <a:gd name="T12" fmla="*/ 1848 w 1868"/>
                <a:gd name="T13" fmla="*/ 1155 h 1911"/>
                <a:gd name="T14" fmla="*/ 1755 w 1868"/>
                <a:gd name="T15" fmla="*/ 1413 h 1911"/>
                <a:gd name="T16" fmla="*/ 1594 w 1868"/>
                <a:gd name="T17" fmla="*/ 1632 h 1911"/>
                <a:gd name="T18" fmla="*/ 1381 w 1868"/>
                <a:gd name="T19" fmla="*/ 1798 h 1911"/>
                <a:gd name="T20" fmla="*/ 1127 w 1868"/>
                <a:gd name="T21" fmla="*/ 1891 h 1911"/>
                <a:gd name="T22" fmla="*/ 934 w 1868"/>
                <a:gd name="T23" fmla="*/ 1911 h 1911"/>
                <a:gd name="T24" fmla="*/ 647 w 1868"/>
                <a:gd name="T25" fmla="*/ 1871 h 1911"/>
                <a:gd name="T26" fmla="*/ 407 w 1868"/>
                <a:gd name="T27" fmla="*/ 1752 h 1911"/>
                <a:gd name="T28" fmla="*/ 207 w 1868"/>
                <a:gd name="T29" fmla="*/ 1566 h 1911"/>
                <a:gd name="T30" fmla="*/ 73 w 1868"/>
                <a:gd name="T31" fmla="*/ 1334 h 1911"/>
                <a:gd name="T32" fmla="*/ 6 w 1868"/>
                <a:gd name="T33" fmla="*/ 1055 h 1911"/>
                <a:gd name="T34" fmla="*/ 6 w 1868"/>
                <a:gd name="T35" fmla="*/ 856 h 1911"/>
                <a:gd name="T36" fmla="*/ 73 w 1868"/>
                <a:gd name="T37" fmla="*/ 577 h 1911"/>
                <a:gd name="T38" fmla="*/ 207 w 1868"/>
                <a:gd name="T39" fmla="*/ 345 h 1911"/>
                <a:gd name="T40" fmla="*/ 407 w 1868"/>
                <a:gd name="T41" fmla="*/ 159 h 1911"/>
                <a:gd name="T42" fmla="*/ 647 w 1868"/>
                <a:gd name="T43" fmla="*/ 40 h 1911"/>
                <a:gd name="T44" fmla="*/ 934 w 1868"/>
                <a:gd name="T45" fmla="*/ 0 h 1911"/>
                <a:gd name="T46" fmla="*/ 934 w 1868"/>
                <a:gd name="T47" fmla="*/ 1659 h 1911"/>
                <a:gd name="T48" fmla="*/ 1134 w 1868"/>
                <a:gd name="T49" fmla="*/ 1626 h 1911"/>
                <a:gd name="T50" fmla="*/ 1314 w 1868"/>
                <a:gd name="T51" fmla="*/ 1539 h 1911"/>
                <a:gd name="T52" fmla="*/ 1454 w 1868"/>
                <a:gd name="T53" fmla="*/ 1407 h 1911"/>
                <a:gd name="T54" fmla="*/ 1548 w 1868"/>
                <a:gd name="T55" fmla="*/ 1234 h 1911"/>
                <a:gd name="T56" fmla="*/ 1594 w 1868"/>
                <a:gd name="T57" fmla="*/ 1029 h 1911"/>
                <a:gd name="T58" fmla="*/ 1594 w 1868"/>
                <a:gd name="T59" fmla="*/ 883 h 1911"/>
                <a:gd name="T60" fmla="*/ 1548 w 1868"/>
                <a:gd name="T61" fmla="*/ 677 h 1911"/>
                <a:gd name="T62" fmla="*/ 1454 w 1868"/>
                <a:gd name="T63" fmla="*/ 504 h 1911"/>
                <a:gd name="T64" fmla="*/ 1314 w 1868"/>
                <a:gd name="T65" fmla="*/ 372 h 1911"/>
                <a:gd name="T66" fmla="*/ 1134 w 1868"/>
                <a:gd name="T67" fmla="*/ 285 h 1911"/>
                <a:gd name="T68" fmla="*/ 934 w 1868"/>
                <a:gd name="T69" fmla="*/ 252 h 1911"/>
                <a:gd name="T70" fmla="*/ 794 w 1868"/>
                <a:gd name="T71" fmla="*/ 266 h 1911"/>
                <a:gd name="T72" fmla="*/ 607 w 1868"/>
                <a:gd name="T73" fmla="*/ 332 h 1911"/>
                <a:gd name="T74" fmla="*/ 453 w 1868"/>
                <a:gd name="T75" fmla="*/ 451 h 1911"/>
                <a:gd name="T76" fmla="*/ 340 w 1868"/>
                <a:gd name="T77" fmla="*/ 617 h 1911"/>
                <a:gd name="T78" fmla="*/ 280 w 1868"/>
                <a:gd name="T79" fmla="*/ 810 h 1911"/>
                <a:gd name="T80" fmla="*/ 267 w 1868"/>
                <a:gd name="T81" fmla="*/ 956 h 1911"/>
                <a:gd name="T82" fmla="*/ 293 w 1868"/>
                <a:gd name="T83" fmla="*/ 1168 h 1911"/>
                <a:gd name="T84" fmla="*/ 373 w 1868"/>
                <a:gd name="T85" fmla="*/ 1354 h 1911"/>
                <a:gd name="T86" fmla="*/ 500 w 1868"/>
                <a:gd name="T87" fmla="*/ 1500 h 1911"/>
                <a:gd name="T88" fmla="*/ 667 w 1868"/>
                <a:gd name="T89" fmla="*/ 1606 h 1911"/>
                <a:gd name="T90" fmla="*/ 860 w 1868"/>
                <a:gd name="T91" fmla="*/ 1652 h 1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68" h="1911">
                  <a:moveTo>
                    <a:pt x="934" y="0"/>
                  </a:moveTo>
                  <a:lnTo>
                    <a:pt x="934" y="0"/>
                  </a:lnTo>
                  <a:lnTo>
                    <a:pt x="1027" y="7"/>
                  </a:lnTo>
                  <a:lnTo>
                    <a:pt x="1127" y="20"/>
                  </a:lnTo>
                  <a:lnTo>
                    <a:pt x="1214" y="40"/>
                  </a:lnTo>
                  <a:lnTo>
                    <a:pt x="1301" y="73"/>
                  </a:lnTo>
                  <a:lnTo>
                    <a:pt x="1381" y="113"/>
                  </a:lnTo>
                  <a:lnTo>
                    <a:pt x="1461" y="159"/>
                  </a:lnTo>
                  <a:lnTo>
                    <a:pt x="1534" y="212"/>
                  </a:lnTo>
                  <a:lnTo>
                    <a:pt x="1594" y="272"/>
                  </a:lnTo>
                  <a:lnTo>
                    <a:pt x="1655" y="345"/>
                  </a:lnTo>
                  <a:lnTo>
                    <a:pt x="1708" y="418"/>
                  </a:lnTo>
                  <a:lnTo>
                    <a:pt x="1755" y="491"/>
                  </a:lnTo>
                  <a:lnTo>
                    <a:pt x="1795" y="577"/>
                  </a:lnTo>
                  <a:lnTo>
                    <a:pt x="1828" y="664"/>
                  </a:lnTo>
                  <a:lnTo>
                    <a:pt x="1848" y="757"/>
                  </a:lnTo>
                  <a:lnTo>
                    <a:pt x="1861" y="856"/>
                  </a:lnTo>
                  <a:lnTo>
                    <a:pt x="1868" y="956"/>
                  </a:lnTo>
                  <a:lnTo>
                    <a:pt x="1868" y="956"/>
                  </a:lnTo>
                  <a:lnTo>
                    <a:pt x="1861" y="1055"/>
                  </a:lnTo>
                  <a:lnTo>
                    <a:pt x="1848" y="1155"/>
                  </a:lnTo>
                  <a:lnTo>
                    <a:pt x="1828" y="1241"/>
                  </a:lnTo>
                  <a:lnTo>
                    <a:pt x="1795" y="1334"/>
                  </a:lnTo>
                  <a:lnTo>
                    <a:pt x="1755" y="1413"/>
                  </a:lnTo>
                  <a:lnTo>
                    <a:pt x="1708" y="1493"/>
                  </a:lnTo>
                  <a:lnTo>
                    <a:pt x="1655" y="1566"/>
                  </a:lnTo>
                  <a:lnTo>
                    <a:pt x="1594" y="1632"/>
                  </a:lnTo>
                  <a:lnTo>
                    <a:pt x="1534" y="1699"/>
                  </a:lnTo>
                  <a:lnTo>
                    <a:pt x="1461" y="1752"/>
                  </a:lnTo>
                  <a:lnTo>
                    <a:pt x="1381" y="1798"/>
                  </a:lnTo>
                  <a:lnTo>
                    <a:pt x="1301" y="1838"/>
                  </a:lnTo>
                  <a:lnTo>
                    <a:pt x="1214" y="1871"/>
                  </a:lnTo>
                  <a:lnTo>
                    <a:pt x="1127" y="1891"/>
                  </a:lnTo>
                  <a:lnTo>
                    <a:pt x="1027" y="1904"/>
                  </a:lnTo>
                  <a:lnTo>
                    <a:pt x="934" y="1911"/>
                  </a:lnTo>
                  <a:lnTo>
                    <a:pt x="934" y="1911"/>
                  </a:lnTo>
                  <a:lnTo>
                    <a:pt x="834" y="1904"/>
                  </a:lnTo>
                  <a:lnTo>
                    <a:pt x="740" y="1891"/>
                  </a:lnTo>
                  <a:lnTo>
                    <a:pt x="647" y="1871"/>
                  </a:lnTo>
                  <a:lnTo>
                    <a:pt x="567" y="1838"/>
                  </a:lnTo>
                  <a:lnTo>
                    <a:pt x="480" y="1798"/>
                  </a:lnTo>
                  <a:lnTo>
                    <a:pt x="407" y="1752"/>
                  </a:lnTo>
                  <a:lnTo>
                    <a:pt x="333" y="1699"/>
                  </a:lnTo>
                  <a:lnTo>
                    <a:pt x="267" y="1632"/>
                  </a:lnTo>
                  <a:lnTo>
                    <a:pt x="207" y="1566"/>
                  </a:lnTo>
                  <a:lnTo>
                    <a:pt x="153" y="1493"/>
                  </a:lnTo>
                  <a:lnTo>
                    <a:pt x="106" y="1413"/>
                  </a:lnTo>
                  <a:lnTo>
                    <a:pt x="73" y="1334"/>
                  </a:lnTo>
                  <a:lnTo>
                    <a:pt x="40" y="1241"/>
                  </a:lnTo>
                  <a:lnTo>
                    <a:pt x="20" y="1155"/>
                  </a:lnTo>
                  <a:lnTo>
                    <a:pt x="6" y="1055"/>
                  </a:lnTo>
                  <a:lnTo>
                    <a:pt x="0" y="956"/>
                  </a:lnTo>
                  <a:lnTo>
                    <a:pt x="0" y="956"/>
                  </a:lnTo>
                  <a:lnTo>
                    <a:pt x="6" y="856"/>
                  </a:lnTo>
                  <a:lnTo>
                    <a:pt x="20" y="757"/>
                  </a:lnTo>
                  <a:lnTo>
                    <a:pt x="40" y="664"/>
                  </a:lnTo>
                  <a:lnTo>
                    <a:pt x="73" y="577"/>
                  </a:lnTo>
                  <a:lnTo>
                    <a:pt x="106" y="491"/>
                  </a:lnTo>
                  <a:lnTo>
                    <a:pt x="153" y="418"/>
                  </a:lnTo>
                  <a:lnTo>
                    <a:pt x="207" y="345"/>
                  </a:lnTo>
                  <a:lnTo>
                    <a:pt x="267" y="272"/>
                  </a:lnTo>
                  <a:lnTo>
                    <a:pt x="333" y="212"/>
                  </a:lnTo>
                  <a:lnTo>
                    <a:pt x="407" y="159"/>
                  </a:lnTo>
                  <a:lnTo>
                    <a:pt x="480" y="113"/>
                  </a:lnTo>
                  <a:lnTo>
                    <a:pt x="567" y="73"/>
                  </a:lnTo>
                  <a:lnTo>
                    <a:pt x="647" y="40"/>
                  </a:lnTo>
                  <a:lnTo>
                    <a:pt x="740" y="20"/>
                  </a:lnTo>
                  <a:lnTo>
                    <a:pt x="834" y="7"/>
                  </a:lnTo>
                  <a:lnTo>
                    <a:pt x="934" y="0"/>
                  </a:lnTo>
                  <a:lnTo>
                    <a:pt x="934" y="0"/>
                  </a:lnTo>
                  <a:close/>
                  <a:moveTo>
                    <a:pt x="934" y="1659"/>
                  </a:moveTo>
                  <a:lnTo>
                    <a:pt x="934" y="1659"/>
                  </a:lnTo>
                  <a:lnTo>
                    <a:pt x="1001" y="1652"/>
                  </a:lnTo>
                  <a:lnTo>
                    <a:pt x="1067" y="1646"/>
                  </a:lnTo>
                  <a:lnTo>
                    <a:pt x="1134" y="1626"/>
                  </a:lnTo>
                  <a:lnTo>
                    <a:pt x="1201" y="1606"/>
                  </a:lnTo>
                  <a:lnTo>
                    <a:pt x="1254" y="1579"/>
                  </a:lnTo>
                  <a:lnTo>
                    <a:pt x="1314" y="1539"/>
                  </a:lnTo>
                  <a:lnTo>
                    <a:pt x="1361" y="1500"/>
                  </a:lnTo>
                  <a:lnTo>
                    <a:pt x="1408" y="1460"/>
                  </a:lnTo>
                  <a:lnTo>
                    <a:pt x="1454" y="1407"/>
                  </a:lnTo>
                  <a:lnTo>
                    <a:pt x="1488" y="1354"/>
                  </a:lnTo>
                  <a:lnTo>
                    <a:pt x="1521" y="1294"/>
                  </a:lnTo>
                  <a:lnTo>
                    <a:pt x="1548" y="1234"/>
                  </a:lnTo>
                  <a:lnTo>
                    <a:pt x="1568" y="1168"/>
                  </a:lnTo>
                  <a:lnTo>
                    <a:pt x="1588" y="1102"/>
                  </a:lnTo>
                  <a:lnTo>
                    <a:pt x="1594" y="1029"/>
                  </a:lnTo>
                  <a:lnTo>
                    <a:pt x="1601" y="956"/>
                  </a:lnTo>
                  <a:lnTo>
                    <a:pt x="1601" y="956"/>
                  </a:lnTo>
                  <a:lnTo>
                    <a:pt x="1594" y="883"/>
                  </a:lnTo>
                  <a:lnTo>
                    <a:pt x="1588" y="810"/>
                  </a:lnTo>
                  <a:lnTo>
                    <a:pt x="1568" y="743"/>
                  </a:lnTo>
                  <a:lnTo>
                    <a:pt x="1548" y="677"/>
                  </a:lnTo>
                  <a:lnTo>
                    <a:pt x="1521" y="617"/>
                  </a:lnTo>
                  <a:lnTo>
                    <a:pt x="1488" y="557"/>
                  </a:lnTo>
                  <a:lnTo>
                    <a:pt x="1454" y="504"/>
                  </a:lnTo>
                  <a:lnTo>
                    <a:pt x="1408" y="451"/>
                  </a:lnTo>
                  <a:lnTo>
                    <a:pt x="1361" y="412"/>
                  </a:lnTo>
                  <a:lnTo>
                    <a:pt x="1314" y="372"/>
                  </a:lnTo>
                  <a:lnTo>
                    <a:pt x="1254" y="332"/>
                  </a:lnTo>
                  <a:lnTo>
                    <a:pt x="1201" y="305"/>
                  </a:lnTo>
                  <a:lnTo>
                    <a:pt x="1134" y="285"/>
                  </a:lnTo>
                  <a:lnTo>
                    <a:pt x="1067" y="266"/>
                  </a:lnTo>
                  <a:lnTo>
                    <a:pt x="1001" y="259"/>
                  </a:lnTo>
                  <a:lnTo>
                    <a:pt x="934" y="252"/>
                  </a:lnTo>
                  <a:lnTo>
                    <a:pt x="934" y="252"/>
                  </a:lnTo>
                  <a:lnTo>
                    <a:pt x="860" y="259"/>
                  </a:lnTo>
                  <a:lnTo>
                    <a:pt x="794" y="266"/>
                  </a:lnTo>
                  <a:lnTo>
                    <a:pt x="727" y="285"/>
                  </a:lnTo>
                  <a:lnTo>
                    <a:pt x="667" y="305"/>
                  </a:lnTo>
                  <a:lnTo>
                    <a:pt x="607" y="332"/>
                  </a:lnTo>
                  <a:lnTo>
                    <a:pt x="554" y="372"/>
                  </a:lnTo>
                  <a:lnTo>
                    <a:pt x="500" y="412"/>
                  </a:lnTo>
                  <a:lnTo>
                    <a:pt x="453" y="451"/>
                  </a:lnTo>
                  <a:lnTo>
                    <a:pt x="413" y="504"/>
                  </a:lnTo>
                  <a:lnTo>
                    <a:pt x="373" y="557"/>
                  </a:lnTo>
                  <a:lnTo>
                    <a:pt x="340" y="617"/>
                  </a:lnTo>
                  <a:lnTo>
                    <a:pt x="313" y="677"/>
                  </a:lnTo>
                  <a:lnTo>
                    <a:pt x="293" y="743"/>
                  </a:lnTo>
                  <a:lnTo>
                    <a:pt x="280" y="810"/>
                  </a:lnTo>
                  <a:lnTo>
                    <a:pt x="267" y="883"/>
                  </a:lnTo>
                  <a:lnTo>
                    <a:pt x="267" y="956"/>
                  </a:lnTo>
                  <a:lnTo>
                    <a:pt x="267" y="956"/>
                  </a:lnTo>
                  <a:lnTo>
                    <a:pt x="267" y="1029"/>
                  </a:lnTo>
                  <a:lnTo>
                    <a:pt x="280" y="1102"/>
                  </a:lnTo>
                  <a:lnTo>
                    <a:pt x="293" y="1168"/>
                  </a:lnTo>
                  <a:lnTo>
                    <a:pt x="313" y="1234"/>
                  </a:lnTo>
                  <a:lnTo>
                    <a:pt x="340" y="1294"/>
                  </a:lnTo>
                  <a:lnTo>
                    <a:pt x="373" y="1354"/>
                  </a:lnTo>
                  <a:lnTo>
                    <a:pt x="413" y="1407"/>
                  </a:lnTo>
                  <a:lnTo>
                    <a:pt x="453" y="1460"/>
                  </a:lnTo>
                  <a:lnTo>
                    <a:pt x="500" y="1500"/>
                  </a:lnTo>
                  <a:lnTo>
                    <a:pt x="554" y="1539"/>
                  </a:lnTo>
                  <a:lnTo>
                    <a:pt x="607" y="1579"/>
                  </a:lnTo>
                  <a:lnTo>
                    <a:pt x="667" y="1606"/>
                  </a:lnTo>
                  <a:lnTo>
                    <a:pt x="727" y="1626"/>
                  </a:lnTo>
                  <a:lnTo>
                    <a:pt x="794" y="1646"/>
                  </a:lnTo>
                  <a:lnTo>
                    <a:pt x="860" y="1652"/>
                  </a:lnTo>
                  <a:lnTo>
                    <a:pt x="934" y="1659"/>
                  </a:lnTo>
                  <a:lnTo>
                    <a:pt x="934" y="1659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3" name="Freeform 33"/>
            <p:cNvSpPr>
              <a:spLocks/>
            </p:cNvSpPr>
            <p:nvPr/>
          </p:nvSpPr>
          <p:spPr bwMode="auto">
            <a:xfrm>
              <a:off x="29041725" y="1922463"/>
              <a:ext cx="2509838" cy="2959100"/>
            </a:xfrm>
            <a:custGeom>
              <a:avLst/>
              <a:gdLst>
                <a:gd name="T0" fmla="*/ 273 w 1581"/>
                <a:gd name="T1" fmla="*/ 498 h 1864"/>
                <a:gd name="T2" fmla="*/ 273 w 1581"/>
                <a:gd name="T3" fmla="*/ 1864 h 1864"/>
                <a:gd name="T4" fmla="*/ 0 w 1581"/>
                <a:gd name="T5" fmla="*/ 1864 h 1864"/>
                <a:gd name="T6" fmla="*/ 0 w 1581"/>
                <a:gd name="T7" fmla="*/ 0 h 1864"/>
                <a:gd name="T8" fmla="*/ 193 w 1581"/>
                <a:gd name="T9" fmla="*/ 0 h 1864"/>
                <a:gd name="T10" fmla="*/ 1314 w 1581"/>
                <a:gd name="T11" fmla="*/ 1367 h 1864"/>
                <a:gd name="T12" fmla="*/ 1314 w 1581"/>
                <a:gd name="T13" fmla="*/ 0 h 1864"/>
                <a:gd name="T14" fmla="*/ 1581 w 1581"/>
                <a:gd name="T15" fmla="*/ 0 h 1864"/>
                <a:gd name="T16" fmla="*/ 1581 w 1581"/>
                <a:gd name="T17" fmla="*/ 1864 h 1864"/>
                <a:gd name="T18" fmla="*/ 1394 w 1581"/>
                <a:gd name="T19" fmla="*/ 1864 h 1864"/>
                <a:gd name="T20" fmla="*/ 273 w 1581"/>
                <a:gd name="T21" fmla="*/ 49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81" h="1864">
                  <a:moveTo>
                    <a:pt x="273" y="498"/>
                  </a:moveTo>
                  <a:lnTo>
                    <a:pt x="273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193" y="0"/>
                  </a:lnTo>
                  <a:lnTo>
                    <a:pt x="1314" y="1367"/>
                  </a:lnTo>
                  <a:lnTo>
                    <a:pt x="1314" y="0"/>
                  </a:lnTo>
                  <a:lnTo>
                    <a:pt x="1581" y="0"/>
                  </a:lnTo>
                  <a:lnTo>
                    <a:pt x="1581" y="1864"/>
                  </a:lnTo>
                  <a:lnTo>
                    <a:pt x="1394" y="1864"/>
                  </a:lnTo>
                  <a:lnTo>
                    <a:pt x="273" y="498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4" name="Rectangle 34"/>
            <p:cNvSpPr>
              <a:spLocks noChangeArrowheads="1"/>
            </p:cNvSpPr>
            <p:nvPr/>
          </p:nvSpPr>
          <p:spPr bwMode="auto">
            <a:xfrm>
              <a:off x="1901825" y="2901950"/>
              <a:ext cx="423863" cy="1979613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5" name="Rectangle 35"/>
            <p:cNvSpPr>
              <a:spLocks noChangeArrowheads="1"/>
            </p:cNvSpPr>
            <p:nvPr/>
          </p:nvSpPr>
          <p:spPr bwMode="auto">
            <a:xfrm>
              <a:off x="2962275" y="1922463"/>
              <a:ext cx="423863" cy="2959100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6" name="Rectangle 36"/>
            <p:cNvSpPr>
              <a:spLocks noChangeArrowheads="1"/>
            </p:cNvSpPr>
            <p:nvPr/>
          </p:nvSpPr>
          <p:spPr bwMode="auto">
            <a:xfrm>
              <a:off x="4021137" y="942975"/>
              <a:ext cx="423863" cy="3938588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7" name="Freeform 37"/>
            <p:cNvSpPr>
              <a:spLocks/>
            </p:cNvSpPr>
            <p:nvPr/>
          </p:nvSpPr>
          <p:spPr bwMode="auto">
            <a:xfrm>
              <a:off x="4773612" y="1922463"/>
              <a:ext cx="4310063" cy="2959100"/>
            </a:xfrm>
            <a:custGeom>
              <a:avLst/>
              <a:gdLst>
                <a:gd name="T0" fmla="*/ 887 w 2715"/>
                <a:gd name="T1" fmla="*/ 1864 h 1864"/>
                <a:gd name="T2" fmla="*/ 720 w 2715"/>
                <a:gd name="T3" fmla="*/ 1864 h 1864"/>
                <a:gd name="T4" fmla="*/ 0 w 2715"/>
                <a:gd name="T5" fmla="*/ 0 h 1864"/>
                <a:gd name="T6" fmla="*/ 287 w 2715"/>
                <a:gd name="T7" fmla="*/ 0 h 1864"/>
                <a:gd name="T8" fmla="*/ 807 w 2715"/>
                <a:gd name="T9" fmla="*/ 1347 h 1864"/>
                <a:gd name="T10" fmla="*/ 1261 w 2715"/>
                <a:gd name="T11" fmla="*/ 0 h 1864"/>
                <a:gd name="T12" fmla="*/ 1454 w 2715"/>
                <a:gd name="T13" fmla="*/ 0 h 1864"/>
                <a:gd name="T14" fmla="*/ 1908 w 2715"/>
                <a:gd name="T15" fmla="*/ 1347 h 1864"/>
                <a:gd name="T16" fmla="*/ 2429 w 2715"/>
                <a:gd name="T17" fmla="*/ 0 h 1864"/>
                <a:gd name="T18" fmla="*/ 2715 w 2715"/>
                <a:gd name="T19" fmla="*/ 0 h 1864"/>
                <a:gd name="T20" fmla="*/ 1995 w 2715"/>
                <a:gd name="T21" fmla="*/ 1864 h 1864"/>
                <a:gd name="T22" fmla="*/ 1828 w 2715"/>
                <a:gd name="T23" fmla="*/ 1864 h 1864"/>
                <a:gd name="T24" fmla="*/ 1361 w 2715"/>
                <a:gd name="T25" fmla="*/ 484 h 1864"/>
                <a:gd name="T26" fmla="*/ 887 w 2715"/>
                <a:gd name="T27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15" h="1864">
                  <a:moveTo>
                    <a:pt x="887" y="1864"/>
                  </a:moveTo>
                  <a:lnTo>
                    <a:pt x="720" y="1864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807" y="1347"/>
                  </a:lnTo>
                  <a:lnTo>
                    <a:pt x="1261" y="0"/>
                  </a:lnTo>
                  <a:lnTo>
                    <a:pt x="1454" y="0"/>
                  </a:lnTo>
                  <a:lnTo>
                    <a:pt x="1908" y="1347"/>
                  </a:lnTo>
                  <a:lnTo>
                    <a:pt x="2429" y="0"/>
                  </a:lnTo>
                  <a:lnTo>
                    <a:pt x="2715" y="0"/>
                  </a:lnTo>
                  <a:lnTo>
                    <a:pt x="1995" y="1864"/>
                  </a:lnTo>
                  <a:lnTo>
                    <a:pt x="1828" y="1864"/>
                  </a:lnTo>
                  <a:lnTo>
                    <a:pt x="1361" y="484"/>
                  </a:lnTo>
                  <a:lnTo>
                    <a:pt x="887" y="1864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8" name="Freeform 38"/>
            <p:cNvSpPr>
              <a:spLocks/>
            </p:cNvSpPr>
            <p:nvPr/>
          </p:nvSpPr>
          <p:spPr bwMode="auto">
            <a:xfrm>
              <a:off x="24433213" y="1922463"/>
              <a:ext cx="4300538" cy="2959100"/>
            </a:xfrm>
            <a:custGeom>
              <a:avLst/>
              <a:gdLst>
                <a:gd name="T0" fmla="*/ 887 w 2709"/>
                <a:gd name="T1" fmla="*/ 1864 h 1864"/>
                <a:gd name="T2" fmla="*/ 714 w 2709"/>
                <a:gd name="T3" fmla="*/ 1864 h 1864"/>
                <a:gd name="T4" fmla="*/ 0 w 2709"/>
                <a:gd name="T5" fmla="*/ 0 h 1864"/>
                <a:gd name="T6" fmla="*/ 287 w 2709"/>
                <a:gd name="T7" fmla="*/ 0 h 1864"/>
                <a:gd name="T8" fmla="*/ 801 w 2709"/>
                <a:gd name="T9" fmla="*/ 1347 h 1864"/>
                <a:gd name="T10" fmla="*/ 1261 w 2709"/>
                <a:gd name="T11" fmla="*/ 0 h 1864"/>
                <a:gd name="T12" fmla="*/ 1448 w 2709"/>
                <a:gd name="T13" fmla="*/ 0 h 1864"/>
                <a:gd name="T14" fmla="*/ 1908 w 2709"/>
                <a:gd name="T15" fmla="*/ 1347 h 1864"/>
                <a:gd name="T16" fmla="*/ 2422 w 2709"/>
                <a:gd name="T17" fmla="*/ 0 h 1864"/>
                <a:gd name="T18" fmla="*/ 2709 w 2709"/>
                <a:gd name="T19" fmla="*/ 0 h 1864"/>
                <a:gd name="T20" fmla="*/ 1995 w 2709"/>
                <a:gd name="T21" fmla="*/ 1864 h 1864"/>
                <a:gd name="T22" fmla="*/ 1822 w 2709"/>
                <a:gd name="T23" fmla="*/ 1864 h 1864"/>
                <a:gd name="T24" fmla="*/ 1355 w 2709"/>
                <a:gd name="T25" fmla="*/ 484 h 1864"/>
                <a:gd name="T26" fmla="*/ 887 w 2709"/>
                <a:gd name="T27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9" h="1864">
                  <a:moveTo>
                    <a:pt x="887" y="1864"/>
                  </a:moveTo>
                  <a:lnTo>
                    <a:pt x="714" y="1864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801" y="1347"/>
                  </a:lnTo>
                  <a:lnTo>
                    <a:pt x="1261" y="0"/>
                  </a:lnTo>
                  <a:lnTo>
                    <a:pt x="1448" y="0"/>
                  </a:lnTo>
                  <a:lnTo>
                    <a:pt x="1908" y="1347"/>
                  </a:lnTo>
                  <a:lnTo>
                    <a:pt x="2422" y="0"/>
                  </a:lnTo>
                  <a:lnTo>
                    <a:pt x="2709" y="0"/>
                  </a:lnTo>
                  <a:lnTo>
                    <a:pt x="1995" y="1864"/>
                  </a:lnTo>
                  <a:lnTo>
                    <a:pt x="1822" y="1864"/>
                  </a:lnTo>
                  <a:lnTo>
                    <a:pt x="1355" y="484"/>
                  </a:lnTo>
                  <a:lnTo>
                    <a:pt x="887" y="1864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9" name="Freeform 39"/>
            <p:cNvSpPr>
              <a:spLocks noEditPoints="1"/>
            </p:cNvSpPr>
            <p:nvPr/>
          </p:nvSpPr>
          <p:spPr bwMode="auto">
            <a:xfrm>
              <a:off x="11563350" y="1922463"/>
              <a:ext cx="2244725" cy="2959100"/>
            </a:xfrm>
            <a:custGeom>
              <a:avLst/>
              <a:gdLst>
                <a:gd name="T0" fmla="*/ 634 w 1414"/>
                <a:gd name="T1" fmla="*/ 0 h 1864"/>
                <a:gd name="T2" fmla="*/ 774 w 1414"/>
                <a:gd name="T3" fmla="*/ 13 h 1864"/>
                <a:gd name="T4" fmla="*/ 887 w 1414"/>
                <a:gd name="T5" fmla="*/ 40 h 1864"/>
                <a:gd name="T6" fmla="*/ 981 w 1414"/>
                <a:gd name="T7" fmla="*/ 86 h 1864"/>
                <a:gd name="T8" fmla="*/ 1054 w 1414"/>
                <a:gd name="T9" fmla="*/ 153 h 1864"/>
                <a:gd name="T10" fmla="*/ 1087 w 1414"/>
                <a:gd name="T11" fmla="*/ 186 h 1864"/>
                <a:gd name="T12" fmla="*/ 1141 w 1414"/>
                <a:gd name="T13" fmla="*/ 272 h 1864"/>
                <a:gd name="T14" fmla="*/ 1181 w 1414"/>
                <a:gd name="T15" fmla="*/ 358 h 1864"/>
                <a:gd name="T16" fmla="*/ 1201 w 1414"/>
                <a:gd name="T17" fmla="*/ 464 h 1864"/>
                <a:gd name="T18" fmla="*/ 1201 w 1414"/>
                <a:gd name="T19" fmla="*/ 518 h 1864"/>
                <a:gd name="T20" fmla="*/ 1194 w 1414"/>
                <a:gd name="T21" fmla="*/ 610 h 1864"/>
                <a:gd name="T22" fmla="*/ 1168 w 1414"/>
                <a:gd name="T23" fmla="*/ 697 h 1864"/>
                <a:gd name="T24" fmla="*/ 1134 w 1414"/>
                <a:gd name="T25" fmla="*/ 776 h 1864"/>
                <a:gd name="T26" fmla="*/ 1081 w 1414"/>
                <a:gd name="T27" fmla="*/ 843 h 1864"/>
                <a:gd name="T28" fmla="*/ 941 w 1414"/>
                <a:gd name="T29" fmla="*/ 949 h 1864"/>
                <a:gd name="T30" fmla="*/ 767 w 1414"/>
                <a:gd name="T31" fmla="*/ 1009 h 1864"/>
                <a:gd name="T32" fmla="*/ 1094 w 1414"/>
                <a:gd name="T33" fmla="*/ 1864 h 1864"/>
                <a:gd name="T34" fmla="*/ 267 w 1414"/>
                <a:gd name="T35" fmla="*/ 1028 h 1864"/>
                <a:gd name="T36" fmla="*/ 0 w 1414"/>
                <a:gd name="T37" fmla="*/ 1864 h 1864"/>
                <a:gd name="T38" fmla="*/ 634 w 1414"/>
                <a:gd name="T39" fmla="*/ 0 h 1864"/>
                <a:gd name="T40" fmla="*/ 620 w 1414"/>
                <a:gd name="T41" fmla="*/ 770 h 1864"/>
                <a:gd name="T42" fmla="*/ 707 w 1414"/>
                <a:gd name="T43" fmla="*/ 770 h 1864"/>
                <a:gd name="T44" fmla="*/ 827 w 1414"/>
                <a:gd name="T45" fmla="*/ 723 h 1864"/>
                <a:gd name="T46" fmla="*/ 867 w 1414"/>
                <a:gd name="T47" fmla="*/ 690 h 1864"/>
                <a:gd name="T48" fmla="*/ 921 w 1414"/>
                <a:gd name="T49" fmla="*/ 610 h 1864"/>
                <a:gd name="T50" fmla="*/ 934 w 1414"/>
                <a:gd name="T51" fmla="*/ 511 h 1864"/>
                <a:gd name="T52" fmla="*/ 934 w 1414"/>
                <a:gd name="T53" fmla="*/ 458 h 1864"/>
                <a:gd name="T54" fmla="*/ 894 w 1414"/>
                <a:gd name="T55" fmla="*/ 372 h 1864"/>
                <a:gd name="T56" fmla="*/ 867 w 1414"/>
                <a:gd name="T57" fmla="*/ 338 h 1864"/>
                <a:gd name="T58" fmla="*/ 774 w 1414"/>
                <a:gd name="T59" fmla="*/ 279 h 1864"/>
                <a:gd name="T60" fmla="*/ 620 w 1414"/>
                <a:gd name="T61" fmla="*/ 252 h 1864"/>
                <a:gd name="T62" fmla="*/ 267 w 1414"/>
                <a:gd name="T63" fmla="*/ 77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4" h="1864">
                  <a:moveTo>
                    <a:pt x="634" y="0"/>
                  </a:moveTo>
                  <a:lnTo>
                    <a:pt x="634" y="0"/>
                  </a:lnTo>
                  <a:lnTo>
                    <a:pt x="707" y="7"/>
                  </a:lnTo>
                  <a:lnTo>
                    <a:pt x="774" y="13"/>
                  </a:lnTo>
                  <a:lnTo>
                    <a:pt x="827" y="27"/>
                  </a:lnTo>
                  <a:lnTo>
                    <a:pt x="887" y="40"/>
                  </a:lnTo>
                  <a:lnTo>
                    <a:pt x="934" y="60"/>
                  </a:lnTo>
                  <a:lnTo>
                    <a:pt x="981" y="86"/>
                  </a:lnTo>
                  <a:lnTo>
                    <a:pt x="1021" y="119"/>
                  </a:lnTo>
                  <a:lnTo>
                    <a:pt x="1054" y="153"/>
                  </a:lnTo>
                  <a:lnTo>
                    <a:pt x="1054" y="153"/>
                  </a:lnTo>
                  <a:lnTo>
                    <a:pt x="1087" y="186"/>
                  </a:lnTo>
                  <a:lnTo>
                    <a:pt x="1114" y="226"/>
                  </a:lnTo>
                  <a:lnTo>
                    <a:pt x="1141" y="272"/>
                  </a:lnTo>
                  <a:lnTo>
                    <a:pt x="1161" y="312"/>
                  </a:lnTo>
                  <a:lnTo>
                    <a:pt x="1181" y="358"/>
                  </a:lnTo>
                  <a:lnTo>
                    <a:pt x="1194" y="411"/>
                  </a:lnTo>
                  <a:lnTo>
                    <a:pt x="1201" y="464"/>
                  </a:lnTo>
                  <a:lnTo>
                    <a:pt x="1201" y="518"/>
                  </a:lnTo>
                  <a:lnTo>
                    <a:pt x="1201" y="518"/>
                  </a:lnTo>
                  <a:lnTo>
                    <a:pt x="1201" y="564"/>
                  </a:lnTo>
                  <a:lnTo>
                    <a:pt x="1194" y="610"/>
                  </a:lnTo>
                  <a:lnTo>
                    <a:pt x="1188" y="657"/>
                  </a:lnTo>
                  <a:lnTo>
                    <a:pt x="1168" y="697"/>
                  </a:lnTo>
                  <a:lnTo>
                    <a:pt x="1154" y="737"/>
                  </a:lnTo>
                  <a:lnTo>
                    <a:pt x="1134" y="776"/>
                  </a:lnTo>
                  <a:lnTo>
                    <a:pt x="1107" y="810"/>
                  </a:lnTo>
                  <a:lnTo>
                    <a:pt x="1081" y="843"/>
                  </a:lnTo>
                  <a:lnTo>
                    <a:pt x="1014" y="902"/>
                  </a:lnTo>
                  <a:lnTo>
                    <a:pt x="941" y="949"/>
                  </a:lnTo>
                  <a:lnTo>
                    <a:pt x="861" y="989"/>
                  </a:lnTo>
                  <a:lnTo>
                    <a:pt x="767" y="1009"/>
                  </a:lnTo>
                  <a:lnTo>
                    <a:pt x="1414" y="1864"/>
                  </a:lnTo>
                  <a:lnTo>
                    <a:pt x="1094" y="1864"/>
                  </a:lnTo>
                  <a:lnTo>
                    <a:pt x="460" y="1028"/>
                  </a:lnTo>
                  <a:lnTo>
                    <a:pt x="267" y="1028"/>
                  </a:lnTo>
                  <a:lnTo>
                    <a:pt x="267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34" y="0"/>
                  </a:lnTo>
                  <a:close/>
                  <a:moveTo>
                    <a:pt x="267" y="770"/>
                  </a:moveTo>
                  <a:lnTo>
                    <a:pt x="620" y="770"/>
                  </a:lnTo>
                  <a:lnTo>
                    <a:pt x="620" y="770"/>
                  </a:lnTo>
                  <a:lnTo>
                    <a:pt x="707" y="770"/>
                  </a:lnTo>
                  <a:lnTo>
                    <a:pt x="774" y="750"/>
                  </a:lnTo>
                  <a:lnTo>
                    <a:pt x="827" y="723"/>
                  </a:lnTo>
                  <a:lnTo>
                    <a:pt x="867" y="690"/>
                  </a:lnTo>
                  <a:lnTo>
                    <a:pt x="867" y="690"/>
                  </a:lnTo>
                  <a:lnTo>
                    <a:pt x="894" y="657"/>
                  </a:lnTo>
                  <a:lnTo>
                    <a:pt x="921" y="610"/>
                  </a:lnTo>
                  <a:lnTo>
                    <a:pt x="934" y="564"/>
                  </a:lnTo>
                  <a:lnTo>
                    <a:pt x="934" y="511"/>
                  </a:lnTo>
                  <a:lnTo>
                    <a:pt x="934" y="511"/>
                  </a:lnTo>
                  <a:lnTo>
                    <a:pt x="934" y="458"/>
                  </a:lnTo>
                  <a:lnTo>
                    <a:pt x="921" y="411"/>
                  </a:lnTo>
                  <a:lnTo>
                    <a:pt x="894" y="372"/>
                  </a:lnTo>
                  <a:lnTo>
                    <a:pt x="867" y="338"/>
                  </a:lnTo>
                  <a:lnTo>
                    <a:pt x="867" y="338"/>
                  </a:lnTo>
                  <a:lnTo>
                    <a:pt x="827" y="305"/>
                  </a:lnTo>
                  <a:lnTo>
                    <a:pt x="774" y="279"/>
                  </a:lnTo>
                  <a:lnTo>
                    <a:pt x="707" y="259"/>
                  </a:lnTo>
                  <a:lnTo>
                    <a:pt x="620" y="252"/>
                  </a:lnTo>
                  <a:lnTo>
                    <a:pt x="267" y="252"/>
                  </a:lnTo>
                  <a:lnTo>
                    <a:pt x="267" y="770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0" name="Freeform 40"/>
            <p:cNvSpPr>
              <a:spLocks noEditPoints="1"/>
            </p:cNvSpPr>
            <p:nvPr/>
          </p:nvSpPr>
          <p:spPr bwMode="auto">
            <a:xfrm>
              <a:off x="19338925" y="1922463"/>
              <a:ext cx="2255838" cy="2959100"/>
            </a:xfrm>
            <a:custGeom>
              <a:avLst/>
              <a:gdLst>
                <a:gd name="T0" fmla="*/ 633 w 1421"/>
                <a:gd name="T1" fmla="*/ 0 h 1864"/>
                <a:gd name="T2" fmla="*/ 774 w 1421"/>
                <a:gd name="T3" fmla="*/ 13 h 1864"/>
                <a:gd name="T4" fmla="*/ 887 w 1421"/>
                <a:gd name="T5" fmla="*/ 40 h 1864"/>
                <a:gd name="T6" fmla="*/ 980 w 1421"/>
                <a:gd name="T7" fmla="*/ 86 h 1864"/>
                <a:gd name="T8" fmla="*/ 1060 w 1421"/>
                <a:gd name="T9" fmla="*/ 153 h 1864"/>
                <a:gd name="T10" fmla="*/ 1094 w 1421"/>
                <a:gd name="T11" fmla="*/ 186 h 1864"/>
                <a:gd name="T12" fmla="*/ 1147 w 1421"/>
                <a:gd name="T13" fmla="*/ 272 h 1864"/>
                <a:gd name="T14" fmla="*/ 1181 w 1421"/>
                <a:gd name="T15" fmla="*/ 358 h 1864"/>
                <a:gd name="T16" fmla="*/ 1201 w 1421"/>
                <a:gd name="T17" fmla="*/ 464 h 1864"/>
                <a:gd name="T18" fmla="*/ 1207 w 1421"/>
                <a:gd name="T19" fmla="*/ 518 h 1864"/>
                <a:gd name="T20" fmla="*/ 1194 w 1421"/>
                <a:gd name="T21" fmla="*/ 610 h 1864"/>
                <a:gd name="T22" fmla="*/ 1174 w 1421"/>
                <a:gd name="T23" fmla="*/ 697 h 1864"/>
                <a:gd name="T24" fmla="*/ 1134 w 1421"/>
                <a:gd name="T25" fmla="*/ 776 h 1864"/>
                <a:gd name="T26" fmla="*/ 1080 w 1421"/>
                <a:gd name="T27" fmla="*/ 843 h 1864"/>
                <a:gd name="T28" fmla="*/ 947 w 1421"/>
                <a:gd name="T29" fmla="*/ 949 h 1864"/>
                <a:gd name="T30" fmla="*/ 774 w 1421"/>
                <a:gd name="T31" fmla="*/ 1009 h 1864"/>
                <a:gd name="T32" fmla="*/ 1094 w 1421"/>
                <a:gd name="T33" fmla="*/ 1864 h 1864"/>
                <a:gd name="T34" fmla="*/ 266 w 1421"/>
                <a:gd name="T35" fmla="*/ 1028 h 1864"/>
                <a:gd name="T36" fmla="*/ 0 w 1421"/>
                <a:gd name="T37" fmla="*/ 1864 h 1864"/>
                <a:gd name="T38" fmla="*/ 633 w 1421"/>
                <a:gd name="T39" fmla="*/ 0 h 1864"/>
                <a:gd name="T40" fmla="*/ 620 w 1421"/>
                <a:gd name="T41" fmla="*/ 770 h 1864"/>
                <a:gd name="T42" fmla="*/ 707 w 1421"/>
                <a:gd name="T43" fmla="*/ 770 h 1864"/>
                <a:gd name="T44" fmla="*/ 827 w 1421"/>
                <a:gd name="T45" fmla="*/ 723 h 1864"/>
                <a:gd name="T46" fmla="*/ 874 w 1421"/>
                <a:gd name="T47" fmla="*/ 690 h 1864"/>
                <a:gd name="T48" fmla="*/ 920 w 1421"/>
                <a:gd name="T49" fmla="*/ 610 h 1864"/>
                <a:gd name="T50" fmla="*/ 940 w 1421"/>
                <a:gd name="T51" fmla="*/ 511 h 1864"/>
                <a:gd name="T52" fmla="*/ 934 w 1421"/>
                <a:gd name="T53" fmla="*/ 458 h 1864"/>
                <a:gd name="T54" fmla="*/ 900 w 1421"/>
                <a:gd name="T55" fmla="*/ 372 h 1864"/>
                <a:gd name="T56" fmla="*/ 874 w 1421"/>
                <a:gd name="T57" fmla="*/ 338 h 1864"/>
                <a:gd name="T58" fmla="*/ 780 w 1421"/>
                <a:gd name="T59" fmla="*/ 279 h 1864"/>
                <a:gd name="T60" fmla="*/ 620 w 1421"/>
                <a:gd name="T61" fmla="*/ 252 h 1864"/>
                <a:gd name="T62" fmla="*/ 266 w 1421"/>
                <a:gd name="T63" fmla="*/ 77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1" h="1864">
                  <a:moveTo>
                    <a:pt x="633" y="0"/>
                  </a:moveTo>
                  <a:lnTo>
                    <a:pt x="633" y="0"/>
                  </a:lnTo>
                  <a:lnTo>
                    <a:pt x="707" y="7"/>
                  </a:lnTo>
                  <a:lnTo>
                    <a:pt x="774" y="13"/>
                  </a:lnTo>
                  <a:lnTo>
                    <a:pt x="834" y="27"/>
                  </a:lnTo>
                  <a:lnTo>
                    <a:pt x="887" y="40"/>
                  </a:lnTo>
                  <a:lnTo>
                    <a:pt x="934" y="60"/>
                  </a:lnTo>
                  <a:lnTo>
                    <a:pt x="980" y="86"/>
                  </a:lnTo>
                  <a:lnTo>
                    <a:pt x="1020" y="119"/>
                  </a:lnTo>
                  <a:lnTo>
                    <a:pt x="1060" y="153"/>
                  </a:lnTo>
                  <a:lnTo>
                    <a:pt x="1060" y="153"/>
                  </a:lnTo>
                  <a:lnTo>
                    <a:pt x="1094" y="186"/>
                  </a:lnTo>
                  <a:lnTo>
                    <a:pt x="1121" y="226"/>
                  </a:lnTo>
                  <a:lnTo>
                    <a:pt x="1147" y="272"/>
                  </a:lnTo>
                  <a:lnTo>
                    <a:pt x="1167" y="312"/>
                  </a:lnTo>
                  <a:lnTo>
                    <a:pt x="1181" y="358"/>
                  </a:lnTo>
                  <a:lnTo>
                    <a:pt x="1194" y="411"/>
                  </a:lnTo>
                  <a:lnTo>
                    <a:pt x="1201" y="464"/>
                  </a:lnTo>
                  <a:lnTo>
                    <a:pt x="1207" y="518"/>
                  </a:lnTo>
                  <a:lnTo>
                    <a:pt x="1207" y="518"/>
                  </a:lnTo>
                  <a:lnTo>
                    <a:pt x="1201" y="564"/>
                  </a:lnTo>
                  <a:lnTo>
                    <a:pt x="1194" y="610"/>
                  </a:lnTo>
                  <a:lnTo>
                    <a:pt x="1187" y="657"/>
                  </a:lnTo>
                  <a:lnTo>
                    <a:pt x="1174" y="697"/>
                  </a:lnTo>
                  <a:lnTo>
                    <a:pt x="1154" y="737"/>
                  </a:lnTo>
                  <a:lnTo>
                    <a:pt x="1134" y="776"/>
                  </a:lnTo>
                  <a:lnTo>
                    <a:pt x="1107" y="810"/>
                  </a:lnTo>
                  <a:lnTo>
                    <a:pt x="1080" y="843"/>
                  </a:lnTo>
                  <a:lnTo>
                    <a:pt x="1020" y="902"/>
                  </a:lnTo>
                  <a:lnTo>
                    <a:pt x="947" y="949"/>
                  </a:lnTo>
                  <a:lnTo>
                    <a:pt x="860" y="989"/>
                  </a:lnTo>
                  <a:lnTo>
                    <a:pt x="774" y="1009"/>
                  </a:lnTo>
                  <a:lnTo>
                    <a:pt x="1421" y="1864"/>
                  </a:lnTo>
                  <a:lnTo>
                    <a:pt x="1094" y="1864"/>
                  </a:lnTo>
                  <a:lnTo>
                    <a:pt x="460" y="1028"/>
                  </a:lnTo>
                  <a:lnTo>
                    <a:pt x="266" y="1028"/>
                  </a:lnTo>
                  <a:lnTo>
                    <a:pt x="266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33" y="0"/>
                  </a:lnTo>
                  <a:close/>
                  <a:moveTo>
                    <a:pt x="266" y="770"/>
                  </a:moveTo>
                  <a:lnTo>
                    <a:pt x="620" y="770"/>
                  </a:lnTo>
                  <a:lnTo>
                    <a:pt x="620" y="770"/>
                  </a:lnTo>
                  <a:lnTo>
                    <a:pt x="707" y="770"/>
                  </a:lnTo>
                  <a:lnTo>
                    <a:pt x="780" y="750"/>
                  </a:lnTo>
                  <a:lnTo>
                    <a:pt x="827" y="723"/>
                  </a:lnTo>
                  <a:lnTo>
                    <a:pt x="874" y="690"/>
                  </a:lnTo>
                  <a:lnTo>
                    <a:pt x="874" y="690"/>
                  </a:lnTo>
                  <a:lnTo>
                    <a:pt x="900" y="657"/>
                  </a:lnTo>
                  <a:lnTo>
                    <a:pt x="920" y="610"/>
                  </a:lnTo>
                  <a:lnTo>
                    <a:pt x="934" y="564"/>
                  </a:lnTo>
                  <a:lnTo>
                    <a:pt x="940" y="511"/>
                  </a:lnTo>
                  <a:lnTo>
                    <a:pt x="940" y="511"/>
                  </a:lnTo>
                  <a:lnTo>
                    <a:pt x="934" y="458"/>
                  </a:lnTo>
                  <a:lnTo>
                    <a:pt x="920" y="411"/>
                  </a:lnTo>
                  <a:lnTo>
                    <a:pt x="900" y="372"/>
                  </a:lnTo>
                  <a:lnTo>
                    <a:pt x="874" y="338"/>
                  </a:lnTo>
                  <a:lnTo>
                    <a:pt x="874" y="338"/>
                  </a:lnTo>
                  <a:lnTo>
                    <a:pt x="827" y="305"/>
                  </a:lnTo>
                  <a:lnTo>
                    <a:pt x="780" y="279"/>
                  </a:lnTo>
                  <a:lnTo>
                    <a:pt x="707" y="259"/>
                  </a:lnTo>
                  <a:lnTo>
                    <a:pt x="620" y="252"/>
                  </a:lnTo>
                  <a:lnTo>
                    <a:pt x="266" y="252"/>
                  </a:lnTo>
                  <a:lnTo>
                    <a:pt x="266" y="770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" name="Freeform 41"/>
            <p:cNvSpPr>
              <a:spLocks noEditPoints="1"/>
            </p:cNvSpPr>
            <p:nvPr/>
          </p:nvSpPr>
          <p:spPr bwMode="auto">
            <a:xfrm>
              <a:off x="16944975" y="1922463"/>
              <a:ext cx="2085975" cy="2959100"/>
            </a:xfrm>
            <a:custGeom>
              <a:avLst/>
              <a:gdLst>
                <a:gd name="T0" fmla="*/ 1034 w 1314"/>
                <a:gd name="T1" fmla="*/ 863 h 1864"/>
                <a:gd name="T2" fmla="*/ 1147 w 1314"/>
                <a:gd name="T3" fmla="*/ 942 h 1864"/>
                <a:gd name="T4" fmla="*/ 1234 w 1314"/>
                <a:gd name="T5" fmla="*/ 1042 h 1864"/>
                <a:gd name="T6" fmla="*/ 1294 w 1314"/>
                <a:gd name="T7" fmla="*/ 1174 h 1864"/>
                <a:gd name="T8" fmla="*/ 1314 w 1314"/>
                <a:gd name="T9" fmla="*/ 1320 h 1864"/>
                <a:gd name="T10" fmla="*/ 1307 w 1314"/>
                <a:gd name="T11" fmla="*/ 1373 h 1864"/>
                <a:gd name="T12" fmla="*/ 1287 w 1314"/>
                <a:gd name="T13" fmla="*/ 1480 h 1864"/>
                <a:gd name="T14" fmla="*/ 1247 w 1314"/>
                <a:gd name="T15" fmla="*/ 1579 h 1864"/>
                <a:gd name="T16" fmla="*/ 1194 w 1314"/>
                <a:gd name="T17" fmla="*/ 1665 h 1864"/>
                <a:gd name="T18" fmla="*/ 1161 w 1314"/>
                <a:gd name="T19" fmla="*/ 1699 h 1864"/>
                <a:gd name="T20" fmla="*/ 1074 w 1314"/>
                <a:gd name="T21" fmla="*/ 1772 h 1864"/>
                <a:gd name="T22" fmla="*/ 974 w 1314"/>
                <a:gd name="T23" fmla="*/ 1818 h 1864"/>
                <a:gd name="T24" fmla="*/ 854 w 1314"/>
                <a:gd name="T25" fmla="*/ 1851 h 1864"/>
                <a:gd name="T26" fmla="*/ 713 w 1314"/>
                <a:gd name="T27" fmla="*/ 1864 h 1864"/>
                <a:gd name="T28" fmla="*/ 0 w 1314"/>
                <a:gd name="T29" fmla="*/ 0 h 1864"/>
                <a:gd name="T30" fmla="*/ 620 w 1314"/>
                <a:gd name="T31" fmla="*/ 0 h 1864"/>
                <a:gd name="T32" fmla="*/ 760 w 1314"/>
                <a:gd name="T33" fmla="*/ 13 h 1864"/>
                <a:gd name="T34" fmla="*/ 874 w 1314"/>
                <a:gd name="T35" fmla="*/ 40 h 1864"/>
                <a:gd name="T36" fmla="*/ 967 w 1314"/>
                <a:gd name="T37" fmla="*/ 86 h 1864"/>
                <a:gd name="T38" fmla="*/ 1040 w 1314"/>
                <a:gd name="T39" fmla="*/ 139 h 1864"/>
                <a:gd name="T40" fmla="*/ 1074 w 1314"/>
                <a:gd name="T41" fmla="*/ 179 h 1864"/>
                <a:gd name="T42" fmla="*/ 1127 w 1314"/>
                <a:gd name="T43" fmla="*/ 259 h 1864"/>
                <a:gd name="T44" fmla="*/ 1167 w 1314"/>
                <a:gd name="T45" fmla="*/ 352 h 1864"/>
                <a:gd name="T46" fmla="*/ 1187 w 1314"/>
                <a:gd name="T47" fmla="*/ 458 h 1864"/>
                <a:gd name="T48" fmla="*/ 1194 w 1314"/>
                <a:gd name="T49" fmla="*/ 518 h 1864"/>
                <a:gd name="T50" fmla="*/ 1181 w 1314"/>
                <a:gd name="T51" fmla="*/ 617 h 1864"/>
                <a:gd name="T52" fmla="*/ 1147 w 1314"/>
                <a:gd name="T53" fmla="*/ 710 h 1864"/>
                <a:gd name="T54" fmla="*/ 1094 w 1314"/>
                <a:gd name="T55" fmla="*/ 790 h 1864"/>
                <a:gd name="T56" fmla="*/ 1034 w 1314"/>
                <a:gd name="T57" fmla="*/ 863 h 1864"/>
                <a:gd name="T58" fmla="*/ 266 w 1314"/>
                <a:gd name="T59" fmla="*/ 770 h 1864"/>
                <a:gd name="T60" fmla="*/ 607 w 1314"/>
                <a:gd name="T61" fmla="*/ 770 h 1864"/>
                <a:gd name="T62" fmla="*/ 760 w 1314"/>
                <a:gd name="T63" fmla="*/ 750 h 1864"/>
                <a:gd name="T64" fmla="*/ 854 w 1314"/>
                <a:gd name="T65" fmla="*/ 690 h 1864"/>
                <a:gd name="T66" fmla="*/ 887 w 1314"/>
                <a:gd name="T67" fmla="*/ 657 h 1864"/>
                <a:gd name="T68" fmla="*/ 920 w 1314"/>
                <a:gd name="T69" fmla="*/ 564 h 1864"/>
                <a:gd name="T70" fmla="*/ 927 w 1314"/>
                <a:gd name="T71" fmla="*/ 511 h 1864"/>
                <a:gd name="T72" fmla="*/ 907 w 1314"/>
                <a:gd name="T73" fmla="*/ 411 h 1864"/>
                <a:gd name="T74" fmla="*/ 854 w 1314"/>
                <a:gd name="T75" fmla="*/ 332 h 1864"/>
                <a:gd name="T76" fmla="*/ 814 w 1314"/>
                <a:gd name="T77" fmla="*/ 299 h 1864"/>
                <a:gd name="T78" fmla="*/ 693 w 1314"/>
                <a:gd name="T79" fmla="*/ 259 h 1864"/>
                <a:gd name="T80" fmla="*/ 266 w 1314"/>
                <a:gd name="T81" fmla="*/ 252 h 1864"/>
                <a:gd name="T82" fmla="*/ 266 w 1314"/>
                <a:gd name="T83" fmla="*/ 1612 h 1864"/>
                <a:gd name="T84" fmla="*/ 700 w 1314"/>
                <a:gd name="T85" fmla="*/ 1612 h 1864"/>
                <a:gd name="T86" fmla="*/ 834 w 1314"/>
                <a:gd name="T87" fmla="*/ 1599 h 1864"/>
                <a:gd name="T88" fmla="*/ 900 w 1314"/>
                <a:gd name="T89" fmla="*/ 1573 h 1864"/>
                <a:gd name="T90" fmla="*/ 974 w 1314"/>
                <a:gd name="T91" fmla="*/ 1513 h 1864"/>
                <a:gd name="T92" fmla="*/ 1000 w 1314"/>
                <a:gd name="T93" fmla="*/ 1473 h 1864"/>
                <a:gd name="T94" fmla="*/ 1040 w 1314"/>
                <a:gd name="T95" fmla="*/ 1373 h 1864"/>
                <a:gd name="T96" fmla="*/ 1047 w 1314"/>
                <a:gd name="T97" fmla="*/ 1320 h 1864"/>
                <a:gd name="T98" fmla="*/ 1027 w 1314"/>
                <a:gd name="T99" fmla="*/ 1208 h 1864"/>
                <a:gd name="T100" fmla="*/ 974 w 1314"/>
                <a:gd name="T101" fmla="*/ 1121 h 1864"/>
                <a:gd name="T102" fmla="*/ 927 w 1314"/>
                <a:gd name="T103" fmla="*/ 1082 h 1864"/>
                <a:gd name="T104" fmla="*/ 867 w 1314"/>
                <a:gd name="T105" fmla="*/ 1048 h 1864"/>
                <a:gd name="T106" fmla="*/ 794 w 1314"/>
                <a:gd name="T107" fmla="*/ 1035 h 1864"/>
                <a:gd name="T108" fmla="*/ 266 w 1314"/>
                <a:gd name="T109" fmla="*/ 102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14" h="1864">
                  <a:moveTo>
                    <a:pt x="1034" y="863"/>
                  </a:moveTo>
                  <a:lnTo>
                    <a:pt x="1034" y="863"/>
                  </a:lnTo>
                  <a:lnTo>
                    <a:pt x="1094" y="896"/>
                  </a:lnTo>
                  <a:lnTo>
                    <a:pt x="1147" y="942"/>
                  </a:lnTo>
                  <a:lnTo>
                    <a:pt x="1194" y="989"/>
                  </a:lnTo>
                  <a:lnTo>
                    <a:pt x="1234" y="1042"/>
                  </a:lnTo>
                  <a:lnTo>
                    <a:pt x="1267" y="1108"/>
                  </a:lnTo>
                  <a:lnTo>
                    <a:pt x="1294" y="1174"/>
                  </a:lnTo>
                  <a:lnTo>
                    <a:pt x="1307" y="1241"/>
                  </a:lnTo>
                  <a:lnTo>
                    <a:pt x="1314" y="1320"/>
                  </a:lnTo>
                  <a:lnTo>
                    <a:pt x="1314" y="1320"/>
                  </a:lnTo>
                  <a:lnTo>
                    <a:pt x="1307" y="1373"/>
                  </a:lnTo>
                  <a:lnTo>
                    <a:pt x="1301" y="1427"/>
                  </a:lnTo>
                  <a:lnTo>
                    <a:pt x="1287" y="1480"/>
                  </a:lnTo>
                  <a:lnTo>
                    <a:pt x="1274" y="1533"/>
                  </a:lnTo>
                  <a:lnTo>
                    <a:pt x="1247" y="1579"/>
                  </a:lnTo>
                  <a:lnTo>
                    <a:pt x="1221" y="1619"/>
                  </a:lnTo>
                  <a:lnTo>
                    <a:pt x="1194" y="1665"/>
                  </a:lnTo>
                  <a:lnTo>
                    <a:pt x="1161" y="1699"/>
                  </a:lnTo>
                  <a:lnTo>
                    <a:pt x="1161" y="1699"/>
                  </a:lnTo>
                  <a:lnTo>
                    <a:pt x="1120" y="1738"/>
                  </a:lnTo>
                  <a:lnTo>
                    <a:pt x="1074" y="1772"/>
                  </a:lnTo>
                  <a:lnTo>
                    <a:pt x="1027" y="1798"/>
                  </a:lnTo>
                  <a:lnTo>
                    <a:pt x="974" y="1818"/>
                  </a:lnTo>
                  <a:lnTo>
                    <a:pt x="920" y="1838"/>
                  </a:lnTo>
                  <a:lnTo>
                    <a:pt x="854" y="1851"/>
                  </a:lnTo>
                  <a:lnTo>
                    <a:pt x="787" y="1858"/>
                  </a:lnTo>
                  <a:lnTo>
                    <a:pt x="713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20" y="0"/>
                  </a:lnTo>
                  <a:lnTo>
                    <a:pt x="620" y="0"/>
                  </a:lnTo>
                  <a:lnTo>
                    <a:pt x="693" y="7"/>
                  </a:lnTo>
                  <a:lnTo>
                    <a:pt x="760" y="13"/>
                  </a:lnTo>
                  <a:lnTo>
                    <a:pt x="820" y="20"/>
                  </a:lnTo>
                  <a:lnTo>
                    <a:pt x="874" y="40"/>
                  </a:lnTo>
                  <a:lnTo>
                    <a:pt x="920" y="60"/>
                  </a:lnTo>
                  <a:lnTo>
                    <a:pt x="967" y="86"/>
                  </a:lnTo>
                  <a:lnTo>
                    <a:pt x="1007" y="113"/>
                  </a:lnTo>
                  <a:lnTo>
                    <a:pt x="1040" y="139"/>
                  </a:lnTo>
                  <a:lnTo>
                    <a:pt x="1040" y="139"/>
                  </a:lnTo>
                  <a:lnTo>
                    <a:pt x="1074" y="179"/>
                  </a:lnTo>
                  <a:lnTo>
                    <a:pt x="1107" y="219"/>
                  </a:lnTo>
                  <a:lnTo>
                    <a:pt x="1127" y="259"/>
                  </a:lnTo>
                  <a:lnTo>
                    <a:pt x="1154" y="305"/>
                  </a:lnTo>
                  <a:lnTo>
                    <a:pt x="1167" y="352"/>
                  </a:lnTo>
                  <a:lnTo>
                    <a:pt x="1181" y="405"/>
                  </a:lnTo>
                  <a:lnTo>
                    <a:pt x="1187" y="458"/>
                  </a:lnTo>
                  <a:lnTo>
                    <a:pt x="1194" y="518"/>
                  </a:lnTo>
                  <a:lnTo>
                    <a:pt x="1194" y="518"/>
                  </a:lnTo>
                  <a:lnTo>
                    <a:pt x="1187" y="564"/>
                  </a:lnTo>
                  <a:lnTo>
                    <a:pt x="1181" y="617"/>
                  </a:lnTo>
                  <a:lnTo>
                    <a:pt x="1167" y="664"/>
                  </a:lnTo>
                  <a:lnTo>
                    <a:pt x="1147" y="710"/>
                  </a:lnTo>
                  <a:lnTo>
                    <a:pt x="1120" y="750"/>
                  </a:lnTo>
                  <a:lnTo>
                    <a:pt x="1094" y="790"/>
                  </a:lnTo>
                  <a:lnTo>
                    <a:pt x="1067" y="829"/>
                  </a:lnTo>
                  <a:lnTo>
                    <a:pt x="1034" y="863"/>
                  </a:lnTo>
                  <a:lnTo>
                    <a:pt x="1034" y="863"/>
                  </a:lnTo>
                  <a:close/>
                  <a:moveTo>
                    <a:pt x="266" y="770"/>
                  </a:moveTo>
                  <a:lnTo>
                    <a:pt x="607" y="770"/>
                  </a:lnTo>
                  <a:lnTo>
                    <a:pt x="607" y="770"/>
                  </a:lnTo>
                  <a:lnTo>
                    <a:pt x="693" y="770"/>
                  </a:lnTo>
                  <a:lnTo>
                    <a:pt x="760" y="750"/>
                  </a:lnTo>
                  <a:lnTo>
                    <a:pt x="814" y="730"/>
                  </a:lnTo>
                  <a:lnTo>
                    <a:pt x="854" y="690"/>
                  </a:lnTo>
                  <a:lnTo>
                    <a:pt x="854" y="690"/>
                  </a:lnTo>
                  <a:lnTo>
                    <a:pt x="887" y="657"/>
                  </a:lnTo>
                  <a:lnTo>
                    <a:pt x="907" y="610"/>
                  </a:lnTo>
                  <a:lnTo>
                    <a:pt x="920" y="564"/>
                  </a:lnTo>
                  <a:lnTo>
                    <a:pt x="927" y="511"/>
                  </a:lnTo>
                  <a:lnTo>
                    <a:pt x="927" y="511"/>
                  </a:lnTo>
                  <a:lnTo>
                    <a:pt x="920" y="458"/>
                  </a:lnTo>
                  <a:lnTo>
                    <a:pt x="907" y="411"/>
                  </a:lnTo>
                  <a:lnTo>
                    <a:pt x="887" y="372"/>
                  </a:lnTo>
                  <a:lnTo>
                    <a:pt x="854" y="332"/>
                  </a:lnTo>
                  <a:lnTo>
                    <a:pt x="854" y="332"/>
                  </a:lnTo>
                  <a:lnTo>
                    <a:pt x="814" y="299"/>
                  </a:lnTo>
                  <a:lnTo>
                    <a:pt x="760" y="272"/>
                  </a:lnTo>
                  <a:lnTo>
                    <a:pt x="693" y="259"/>
                  </a:lnTo>
                  <a:lnTo>
                    <a:pt x="607" y="252"/>
                  </a:lnTo>
                  <a:lnTo>
                    <a:pt x="266" y="252"/>
                  </a:lnTo>
                  <a:lnTo>
                    <a:pt x="266" y="770"/>
                  </a:lnTo>
                  <a:close/>
                  <a:moveTo>
                    <a:pt x="266" y="1612"/>
                  </a:moveTo>
                  <a:lnTo>
                    <a:pt x="700" y="1612"/>
                  </a:lnTo>
                  <a:lnTo>
                    <a:pt x="700" y="1612"/>
                  </a:lnTo>
                  <a:lnTo>
                    <a:pt x="794" y="1606"/>
                  </a:lnTo>
                  <a:lnTo>
                    <a:pt x="834" y="1599"/>
                  </a:lnTo>
                  <a:lnTo>
                    <a:pt x="867" y="1586"/>
                  </a:lnTo>
                  <a:lnTo>
                    <a:pt x="900" y="1573"/>
                  </a:lnTo>
                  <a:lnTo>
                    <a:pt x="927" y="1553"/>
                  </a:lnTo>
                  <a:lnTo>
                    <a:pt x="974" y="1513"/>
                  </a:lnTo>
                  <a:lnTo>
                    <a:pt x="974" y="1513"/>
                  </a:lnTo>
                  <a:lnTo>
                    <a:pt x="1000" y="1473"/>
                  </a:lnTo>
                  <a:lnTo>
                    <a:pt x="1027" y="1427"/>
                  </a:lnTo>
                  <a:lnTo>
                    <a:pt x="1040" y="1373"/>
                  </a:lnTo>
                  <a:lnTo>
                    <a:pt x="1047" y="1320"/>
                  </a:lnTo>
                  <a:lnTo>
                    <a:pt x="1047" y="1320"/>
                  </a:lnTo>
                  <a:lnTo>
                    <a:pt x="1040" y="1261"/>
                  </a:lnTo>
                  <a:lnTo>
                    <a:pt x="1027" y="1208"/>
                  </a:lnTo>
                  <a:lnTo>
                    <a:pt x="1000" y="1161"/>
                  </a:lnTo>
                  <a:lnTo>
                    <a:pt x="974" y="1121"/>
                  </a:lnTo>
                  <a:lnTo>
                    <a:pt x="974" y="1121"/>
                  </a:lnTo>
                  <a:lnTo>
                    <a:pt x="927" y="1082"/>
                  </a:lnTo>
                  <a:lnTo>
                    <a:pt x="900" y="1068"/>
                  </a:lnTo>
                  <a:lnTo>
                    <a:pt x="867" y="1048"/>
                  </a:lnTo>
                  <a:lnTo>
                    <a:pt x="834" y="1042"/>
                  </a:lnTo>
                  <a:lnTo>
                    <a:pt x="794" y="1035"/>
                  </a:lnTo>
                  <a:lnTo>
                    <a:pt x="700" y="1028"/>
                  </a:lnTo>
                  <a:lnTo>
                    <a:pt x="266" y="1028"/>
                  </a:lnTo>
                  <a:lnTo>
                    <a:pt x="266" y="1612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2" name="Freeform 42"/>
            <p:cNvSpPr>
              <a:spLocks noEditPoints="1"/>
            </p:cNvSpPr>
            <p:nvPr/>
          </p:nvSpPr>
          <p:spPr bwMode="auto">
            <a:xfrm>
              <a:off x="-15989300" y="1922463"/>
              <a:ext cx="2722563" cy="2959100"/>
            </a:xfrm>
            <a:custGeom>
              <a:avLst/>
              <a:gdLst>
                <a:gd name="T0" fmla="*/ 0 w 1715"/>
                <a:gd name="T1" fmla="*/ 1864 h 1864"/>
                <a:gd name="T2" fmla="*/ 688 w 1715"/>
                <a:gd name="T3" fmla="*/ 0 h 1864"/>
                <a:gd name="T4" fmla="*/ 1028 w 1715"/>
                <a:gd name="T5" fmla="*/ 0 h 1864"/>
                <a:gd name="T6" fmla="*/ 1715 w 1715"/>
                <a:gd name="T7" fmla="*/ 1864 h 1864"/>
                <a:gd name="T8" fmla="*/ 1355 w 1715"/>
                <a:gd name="T9" fmla="*/ 1864 h 1864"/>
                <a:gd name="T10" fmla="*/ 1195 w 1715"/>
                <a:gd name="T11" fmla="*/ 1427 h 1864"/>
                <a:gd name="T12" fmla="*/ 521 w 1715"/>
                <a:gd name="T13" fmla="*/ 1427 h 1864"/>
                <a:gd name="T14" fmla="*/ 361 w 1715"/>
                <a:gd name="T15" fmla="*/ 1864 h 1864"/>
                <a:gd name="T16" fmla="*/ 0 w 1715"/>
                <a:gd name="T17" fmla="*/ 1864 h 1864"/>
                <a:gd name="T18" fmla="*/ 641 w 1715"/>
                <a:gd name="T19" fmla="*/ 1108 h 1864"/>
                <a:gd name="T20" fmla="*/ 1075 w 1715"/>
                <a:gd name="T21" fmla="*/ 1108 h 1864"/>
                <a:gd name="T22" fmla="*/ 861 w 1715"/>
                <a:gd name="T23" fmla="*/ 511 h 1864"/>
                <a:gd name="T24" fmla="*/ 641 w 1715"/>
                <a:gd name="T25" fmla="*/ 110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5" h="1864">
                  <a:moveTo>
                    <a:pt x="0" y="1864"/>
                  </a:moveTo>
                  <a:lnTo>
                    <a:pt x="688" y="0"/>
                  </a:lnTo>
                  <a:lnTo>
                    <a:pt x="1028" y="0"/>
                  </a:lnTo>
                  <a:lnTo>
                    <a:pt x="1715" y="1864"/>
                  </a:lnTo>
                  <a:lnTo>
                    <a:pt x="1355" y="1864"/>
                  </a:lnTo>
                  <a:lnTo>
                    <a:pt x="1195" y="1427"/>
                  </a:lnTo>
                  <a:lnTo>
                    <a:pt x="521" y="1427"/>
                  </a:lnTo>
                  <a:lnTo>
                    <a:pt x="361" y="1864"/>
                  </a:lnTo>
                  <a:lnTo>
                    <a:pt x="0" y="1864"/>
                  </a:lnTo>
                  <a:close/>
                  <a:moveTo>
                    <a:pt x="641" y="1108"/>
                  </a:moveTo>
                  <a:lnTo>
                    <a:pt x="1075" y="1108"/>
                  </a:lnTo>
                  <a:lnTo>
                    <a:pt x="861" y="511"/>
                  </a:lnTo>
                  <a:lnTo>
                    <a:pt x="641" y="1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4" name="Freeform 43"/>
            <p:cNvSpPr>
              <a:spLocks noEditPoints="1"/>
            </p:cNvSpPr>
            <p:nvPr/>
          </p:nvSpPr>
          <p:spPr bwMode="auto">
            <a:xfrm>
              <a:off x="-8288338" y="1922463"/>
              <a:ext cx="2722563" cy="2959100"/>
            </a:xfrm>
            <a:custGeom>
              <a:avLst/>
              <a:gdLst>
                <a:gd name="T0" fmla="*/ 0 w 1715"/>
                <a:gd name="T1" fmla="*/ 1864 h 1864"/>
                <a:gd name="T2" fmla="*/ 688 w 1715"/>
                <a:gd name="T3" fmla="*/ 0 h 1864"/>
                <a:gd name="T4" fmla="*/ 1035 w 1715"/>
                <a:gd name="T5" fmla="*/ 0 h 1864"/>
                <a:gd name="T6" fmla="*/ 1715 w 1715"/>
                <a:gd name="T7" fmla="*/ 1864 h 1864"/>
                <a:gd name="T8" fmla="*/ 1355 w 1715"/>
                <a:gd name="T9" fmla="*/ 1864 h 1864"/>
                <a:gd name="T10" fmla="*/ 1195 w 1715"/>
                <a:gd name="T11" fmla="*/ 1427 h 1864"/>
                <a:gd name="T12" fmla="*/ 528 w 1715"/>
                <a:gd name="T13" fmla="*/ 1427 h 1864"/>
                <a:gd name="T14" fmla="*/ 361 w 1715"/>
                <a:gd name="T15" fmla="*/ 1864 h 1864"/>
                <a:gd name="T16" fmla="*/ 0 w 1715"/>
                <a:gd name="T17" fmla="*/ 1864 h 1864"/>
                <a:gd name="T18" fmla="*/ 641 w 1715"/>
                <a:gd name="T19" fmla="*/ 1108 h 1864"/>
                <a:gd name="T20" fmla="*/ 1081 w 1715"/>
                <a:gd name="T21" fmla="*/ 1108 h 1864"/>
                <a:gd name="T22" fmla="*/ 861 w 1715"/>
                <a:gd name="T23" fmla="*/ 511 h 1864"/>
                <a:gd name="T24" fmla="*/ 641 w 1715"/>
                <a:gd name="T25" fmla="*/ 110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5" h="1864">
                  <a:moveTo>
                    <a:pt x="0" y="1864"/>
                  </a:moveTo>
                  <a:lnTo>
                    <a:pt x="688" y="0"/>
                  </a:lnTo>
                  <a:lnTo>
                    <a:pt x="1035" y="0"/>
                  </a:lnTo>
                  <a:lnTo>
                    <a:pt x="1715" y="1864"/>
                  </a:lnTo>
                  <a:lnTo>
                    <a:pt x="1355" y="1864"/>
                  </a:lnTo>
                  <a:lnTo>
                    <a:pt x="1195" y="1427"/>
                  </a:lnTo>
                  <a:lnTo>
                    <a:pt x="528" y="1427"/>
                  </a:lnTo>
                  <a:lnTo>
                    <a:pt x="361" y="1864"/>
                  </a:lnTo>
                  <a:lnTo>
                    <a:pt x="0" y="1864"/>
                  </a:lnTo>
                  <a:close/>
                  <a:moveTo>
                    <a:pt x="641" y="1108"/>
                  </a:moveTo>
                  <a:lnTo>
                    <a:pt x="1081" y="1108"/>
                  </a:lnTo>
                  <a:lnTo>
                    <a:pt x="861" y="511"/>
                  </a:lnTo>
                  <a:lnTo>
                    <a:pt x="641" y="1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5" name="Freeform 44"/>
            <p:cNvSpPr>
              <a:spLocks/>
            </p:cNvSpPr>
            <p:nvPr/>
          </p:nvSpPr>
          <p:spPr bwMode="auto">
            <a:xfrm>
              <a:off x="-12990513" y="1922463"/>
              <a:ext cx="2532063" cy="2959100"/>
            </a:xfrm>
            <a:custGeom>
              <a:avLst/>
              <a:gdLst>
                <a:gd name="T0" fmla="*/ 0 w 1595"/>
                <a:gd name="T1" fmla="*/ 0 h 1864"/>
                <a:gd name="T2" fmla="*/ 273 w 1595"/>
                <a:gd name="T3" fmla="*/ 0 h 1864"/>
                <a:gd name="T4" fmla="*/ 1234 w 1595"/>
                <a:gd name="T5" fmla="*/ 1188 h 1864"/>
                <a:gd name="T6" fmla="*/ 1234 w 1595"/>
                <a:gd name="T7" fmla="*/ 0 h 1864"/>
                <a:gd name="T8" fmla="*/ 1595 w 1595"/>
                <a:gd name="T9" fmla="*/ 0 h 1864"/>
                <a:gd name="T10" fmla="*/ 1595 w 1595"/>
                <a:gd name="T11" fmla="*/ 1864 h 1864"/>
                <a:gd name="T12" fmla="*/ 1341 w 1595"/>
                <a:gd name="T13" fmla="*/ 1864 h 1864"/>
                <a:gd name="T14" fmla="*/ 360 w 1595"/>
                <a:gd name="T15" fmla="*/ 650 h 1864"/>
                <a:gd name="T16" fmla="*/ 360 w 1595"/>
                <a:gd name="T17" fmla="*/ 1864 h 1864"/>
                <a:gd name="T18" fmla="*/ 0 w 1595"/>
                <a:gd name="T19" fmla="*/ 1864 h 1864"/>
                <a:gd name="T20" fmla="*/ 0 w 1595"/>
                <a:gd name="T21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5" h="1864">
                  <a:moveTo>
                    <a:pt x="0" y="0"/>
                  </a:moveTo>
                  <a:lnTo>
                    <a:pt x="273" y="0"/>
                  </a:lnTo>
                  <a:lnTo>
                    <a:pt x="1234" y="1188"/>
                  </a:lnTo>
                  <a:lnTo>
                    <a:pt x="1234" y="0"/>
                  </a:lnTo>
                  <a:lnTo>
                    <a:pt x="1595" y="0"/>
                  </a:lnTo>
                  <a:lnTo>
                    <a:pt x="1595" y="1864"/>
                  </a:lnTo>
                  <a:lnTo>
                    <a:pt x="1341" y="1864"/>
                  </a:lnTo>
                  <a:lnTo>
                    <a:pt x="360" y="650"/>
                  </a:lnTo>
                  <a:lnTo>
                    <a:pt x="360" y="1864"/>
                  </a:lnTo>
                  <a:lnTo>
                    <a:pt x="0" y="18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7" name="Freeform 45"/>
            <p:cNvSpPr>
              <a:spLocks/>
            </p:cNvSpPr>
            <p:nvPr/>
          </p:nvSpPr>
          <p:spPr bwMode="auto">
            <a:xfrm>
              <a:off x="-10120313" y="1922463"/>
              <a:ext cx="2139950" cy="2959100"/>
            </a:xfrm>
            <a:custGeom>
              <a:avLst/>
              <a:gdLst>
                <a:gd name="T0" fmla="*/ 1348 w 1348"/>
                <a:gd name="T1" fmla="*/ 0 h 1864"/>
                <a:gd name="T2" fmla="*/ 1348 w 1348"/>
                <a:gd name="T3" fmla="*/ 319 h 1864"/>
                <a:gd name="T4" fmla="*/ 854 w 1348"/>
                <a:gd name="T5" fmla="*/ 319 h 1864"/>
                <a:gd name="T6" fmla="*/ 854 w 1348"/>
                <a:gd name="T7" fmla="*/ 1864 h 1864"/>
                <a:gd name="T8" fmla="*/ 494 w 1348"/>
                <a:gd name="T9" fmla="*/ 1864 h 1864"/>
                <a:gd name="T10" fmla="*/ 494 w 1348"/>
                <a:gd name="T11" fmla="*/ 319 h 1864"/>
                <a:gd name="T12" fmla="*/ 0 w 1348"/>
                <a:gd name="T13" fmla="*/ 319 h 1864"/>
                <a:gd name="T14" fmla="*/ 0 w 1348"/>
                <a:gd name="T15" fmla="*/ 0 h 1864"/>
                <a:gd name="T16" fmla="*/ 1348 w 1348"/>
                <a:gd name="T17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8" h="1864">
                  <a:moveTo>
                    <a:pt x="1348" y="0"/>
                  </a:moveTo>
                  <a:lnTo>
                    <a:pt x="1348" y="319"/>
                  </a:lnTo>
                  <a:lnTo>
                    <a:pt x="854" y="319"/>
                  </a:lnTo>
                  <a:lnTo>
                    <a:pt x="854" y="1864"/>
                  </a:lnTo>
                  <a:lnTo>
                    <a:pt x="494" y="1864"/>
                  </a:lnTo>
                  <a:lnTo>
                    <a:pt x="494" y="319"/>
                  </a:lnTo>
                  <a:lnTo>
                    <a:pt x="0" y="319"/>
                  </a:lnTo>
                  <a:lnTo>
                    <a:pt x="0" y="0"/>
                  </a:lnTo>
                  <a:lnTo>
                    <a:pt x="13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-5289550" y="1922463"/>
              <a:ext cx="2530475" cy="2959100"/>
            </a:xfrm>
            <a:custGeom>
              <a:avLst/>
              <a:gdLst>
                <a:gd name="T0" fmla="*/ 1014 w 1594"/>
                <a:gd name="T1" fmla="*/ 1055 h 1864"/>
                <a:gd name="T2" fmla="*/ 1061 w 1594"/>
                <a:gd name="T3" fmla="*/ 1035 h 1864"/>
                <a:gd name="T4" fmla="*/ 1154 w 1594"/>
                <a:gd name="T5" fmla="*/ 975 h 1864"/>
                <a:gd name="T6" fmla="*/ 1187 w 1594"/>
                <a:gd name="T7" fmla="*/ 942 h 1864"/>
                <a:gd name="T8" fmla="*/ 1254 w 1594"/>
                <a:gd name="T9" fmla="*/ 863 h 1864"/>
                <a:gd name="T10" fmla="*/ 1301 w 1594"/>
                <a:gd name="T11" fmla="*/ 763 h 1864"/>
                <a:gd name="T12" fmla="*/ 1328 w 1594"/>
                <a:gd name="T13" fmla="*/ 664 h 1864"/>
                <a:gd name="T14" fmla="*/ 1341 w 1594"/>
                <a:gd name="T15" fmla="*/ 557 h 1864"/>
                <a:gd name="T16" fmla="*/ 1334 w 1594"/>
                <a:gd name="T17" fmla="*/ 498 h 1864"/>
                <a:gd name="T18" fmla="*/ 1314 w 1594"/>
                <a:gd name="T19" fmla="*/ 392 h 1864"/>
                <a:gd name="T20" fmla="*/ 1281 w 1594"/>
                <a:gd name="T21" fmla="*/ 292 h 1864"/>
                <a:gd name="T22" fmla="*/ 1221 w 1594"/>
                <a:gd name="T23" fmla="*/ 206 h 1864"/>
                <a:gd name="T24" fmla="*/ 1187 w 1594"/>
                <a:gd name="T25" fmla="*/ 166 h 1864"/>
                <a:gd name="T26" fmla="*/ 1107 w 1594"/>
                <a:gd name="T27" fmla="*/ 100 h 1864"/>
                <a:gd name="T28" fmla="*/ 1001 w 1594"/>
                <a:gd name="T29" fmla="*/ 46 h 1864"/>
                <a:gd name="T30" fmla="*/ 867 w 1594"/>
                <a:gd name="T31" fmla="*/ 13 h 1864"/>
                <a:gd name="T32" fmla="*/ 700 w 1594"/>
                <a:gd name="T33" fmla="*/ 0 h 1864"/>
                <a:gd name="T34" fmla="*/ 0 w 1594"/>
                <a:gd name="T35" fmla="*/ 1864 h 1864"/>
                <a:gd name="T36" fmla="*/ 360 w 1594"/>
                <a:gd name="T37" fmla="*/ 1108 h 1864"/>
                <a:gd name="T38" fmla="*/ 1201 w 1594"/>
                <a:gd name="T39" fmla="*/ 1864 h 1864"/>
                <a:gd name="T40" fmla="*/ 360 w 1594"/>
                <a:gd name="T41" fmla="*/ 319 h 1864"/>
                <a:gd name="T42" fmla="*/ 687 w 1594"/>
                <a:gd name="T43" fmla="*/ 319 h 1864"/>
                <a:gd name="T44" fmla="*/ 834 w 1594"/>
                <a:gd name="T45" fmla="*/ 338 h 1864"/>
                <a:gd name="T46" fmla="*/ 914 w 1594"/>
                <a:gd name="T47" fmla="*/ 398 h 1864"/>
                <a:gd name="T48" fmla="*/ 941 w 1594"/>
                <a:gd name="T49" fmla="*/ 431 h 1864"/>
                <a:gd name="T50" fmla="*/ 974 w 1594"/>
                <a:gd name="T51" fmla="*/ 511 h 1864"/>
                <a:gd name="T52" fmla="*/ 974 w 1594"/>
                <a:gd name="T53" fmla="*/ 557 h 1864"/>
                <a:gd name="T54" fmla="*/ 961 w 1594"/>
                <a:gd name="T55" fmla="*/ 637 h 1864"/>
                <a:gd name="T56" fmla="*/ 914 w 1594"/>
                <a:gd name="T57" fmla="*/ 710 h 1864"/>
                <a:gd name="T58" fmla="*/ 881 w 1594"/>
                <a:gd name="T59" fmla="*/ 743 h 1864"/>
                <a:gd name="T60" fmla="*/ 767 w 1594"/>
                <a:gd name="T61" fmla="*/ 783 h 1864"/>
                <a:gd name="T62" fmla="*/ 360 w 1594"/>
                <a:gd name="T63" fmla="*/ 783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94" h="1864">
                  <a:moveTo>
                    <a:pt x="1594" y="1864"/>
                  </a:moveTo>
                  <a:lnTo>
                    <a:pt x="1014" y="1055"/>
                  </a:lnTo>
                  <a:lnTo>
                    <a:pt x="1014" y="1055"/>
                  </a:lnTo>
                  <a:lnTo>
                    <a:pt x="1061" y="1035"/>
                  </a:lnTo>
                  <a:lnTo>
                    <a:pt x="1107" y="1009"/>
                  </a:lnTo>
                  <a:lnTo>
                    <a:pt x="1154" y="975"/>
                  </a:lnTo>
                  <a:lnTo>
                    <a:pt x="1187" y="942"/>
                  </a:lnTo>
                  <a:lnTo>
                    <a:pt x="1187" y="942"/>
                  </a:lnTo>
                  <a:lnTo>
                    <a:pt x="1221" y="902"/>
                  </a:lnTo>
                  <a:lnTo>
                    <a:pt x="1254" y="863"/>
                  </a:lnTo>
                  <a:lnTo>
                    <a:pt x="1281" y="816"/>
                  </a:lnTo>
                  <a:lnTo>
                    <a:pt x="1301" y="763"/>
                  </a:lnTo>
                  <a:lnTo>
                    <a:pt x="1314" y="717"/>
                  </a:lnTo>
                  <a:lnTo>
                    <a:pt x="1328" y="664"/>
                  </a:lnTo>
                  <a:lnTo>
                    <a:pt x="1334" y="610"/>
                  </a:lnTo>
                  <a:lnTo>
                    <a:pt x="1341" y="557"/>
                  </a:lnTo>
                  <a:lnTo>
                    <a:pt x="1341" y="557"/>
                  </a:lnTo>
                  <a:lnTo>
                    <a:pt x="1334" y="498"/>
                  </a:lnTo>
                  <a:lnTo>
                    <a:pt x="1328" y="445"/>
                  </a:lnTo>
                  <a:lnTo>
                    <a:pt x="1314" y="392"/>
                  </a:lnTo>
                  <a:lnTo>
                    <a:pt x="1301" y="345"/>
                  </a:lnTo>
                  <a:lnTo>
                    <a:pt x="1281" y="292"/>
                  </a:lnTo>
                  <a:lnTo>
                    <a:pt x="1254" y="252"/>
                  </a:lnTo>
                  <a:lnTo>
                    <a:pt x="1221" y="206"/>
                  </a:lnTo>
                  <a:lnTo>
                    <a:pt x="1187" y="166"/>
                  </a:lnTo>
                  <a:lnTo>
                    <a:pt x="1187" y="166"/>
                  </a:lnTo>
                  <a:lnTo>
                    <a:pt x="1147" y="133"/>
                  </a:lnTo>
                  <a:lnTo>
                    <a:pt x="1107" y="100"/>
                  </a:lnTo>
                  <a:lnTo>
                    <a:pt x="1054" y="66"/>
                  </a:lnTo>
                  <a:lnTo>
                    <a:pt x="1001" y="46"/>
                  </a:lnTo>
                  <a:lnTo>
                    <a:pt x="934" y="27"/>
                  </a:lnTo>
                  <a:lnTo>
                    <a:pt x="867" y="13"/>
                  </a:lnTo>
                  <a:lnTo>
                    <a:pt x="787" y="7"/>
                  </a:lnTo>
                  <a:lnTo>
                    <a:pt x="700" y="0"/>
                  </a:lnTo>
                  <a:lnTo>
                    <a:pt x="0" y="0"/>
                  </a:lnTo>
                  <a:lnTo>
                    <a:pt x="0" y="1864"/>
                  </a:lnTo>
                  <a:lnTo>
                    <a:pt x="360" y="1864"/>
                  </a:lnTo>
                  <a:lnTo>
                    <a:pt x="360" y="1108"/>
                  </a:lnTo>
                  <a:lnTo>
                    <a:pt x="654" y="1108"/>
                  </a:lnTo>
                  <a:lnTo>
                    <a:pt x="1201" y="1864"/>
                  </a:lnTo>
                  <a:lnTo>
                    <a:pt x="1594" y="1864"/>
                  </a:lnTo>
                  <a:close/>
                  <a:moveTo>
                    <a:pt x="360" y="319"/>
                  </a:moveTo>
                  <a:lnTo>
                    <a:pt x="687" y="319"/>
                  </a:lnTo>
                  <a:lnTo>
                    <a:pt x="687" y="319"/>
                  </a:lnTo>
                  <a:lnTo>
                    <a:pt x="767" y="325"/>
                  </a:lnTo>
                  <a:lnTo>
                    <a:pt x="834" y="338"/>
                  </a:lnTo>
                  <a:lnTo>
                    <a:pt x="881" y="365"/>
                  </a:lnTo>
                  <a:lnTo>
                    <a:pt x="914" y="398"/>
                  </a:lnTo>
                  <a:lnTo>
                    <a:pt x="914" y="398"/>
                  </a:lnTo>
                  <a:lnTo>
                    <a:pt x="941" y="431"/>
                  </a:lnTo>
                  <a:lnTo>
                    <a:pt x="961" y="464"/>
                  </a:lnTo>
                  <a:lnTo>
                    <a:pt x="974" y="511"/>
                  </a:lnTo>
                  <a:lnTo>
                    <a:pt x="974" y="557"/>
                  </a:lnTo>
                  <a:lnTo>
                    <a:pt x="974" y="557"/>
                  </a:lnTo>
                  <a:lnTo>
                    <a:pt x="974" y="597"/>
                  </a:lnTo>
                  <a:lnTo>
                    <a:pt x="961" y="637"/>
                  </a:lnTo>
                  <a:lnTo>
                    <a:pt x="941" y="677"/>
                  </a:lnTo>
                  <a:lnTo>
                    <a:pt x="914" y="710"/>
                  </a:lnTo>
                  <a:lnTo>
                    <a:pt x="914" y="710"/>
                  </a:lnTo>
                  <a:lnTo>
                    <a:pt x="881" y="743"/>
                  </a:lnTo>
                  <a:lnTo>
                    <a:pt x="834" y="763"/>
                  </a:lnTo>
                  <a:lnTo>
                    <a:pt x="767" y="783"/>
                  </a:lnTo>
                  <a:lnTo>
                    <a:pt x="687" y="783"/>
                  </a:lnTo>
                  <a:lnTo>
                    <a:pt x="360" y="783"/>
                  </a:lnTo>
                  <a:lnTo>
                    <a:pt x="360" y="3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9" name="Freeform 47"/>
            <p:cNvSpPr>
              <a:spLocks/>
            </p:cNvSpPr>
            <p:nvPr/>
          </p:nvSpPr>
          <p:spPr bwMode="auto">
            <a:xfrm>
              <a:off x="-17810163" y="1922463"/>
              <a:ext cx="1684338" cy="2959100"/>
            </a:xfrm>
            <a:custGeom>
              <a:avLst/>
              <a:gdLst>
                <a:gd name="T0" fmla="*/ 1061 w 1061"/>
                <a:gd name="T1" fmla="*/ 0 h 1864"/>
                <a:gd name="T2" fmla="*/ 667 w 1061"/>
                <a:gd name="T3" fmla="*/ 0 h 1864"/>
                <a:gd name="T4" fmla="*/ 0 w 1061"/>
                <a:gd name="T5" fmla="*/ 936 h 1864"/>
                <a:gd name="T6" fmla="*/ 667 w 1061"/>
                <a:gd name="T7" fmla="*/ 1864 h 1864"/>
                <a:gd name="T8" fmla="*/ 1061 w 1061"/>
                <a:gd name="T9" fmla="*/ 1864 h 1864"/>
                <a:gd name="T10" fmla="*/ 387 w 1061"/>
                <a:gd name="T11" fmla="*/ 936 h 1864"/>
                <a:gd name="T12" fmla="*/ 1061 w 1061"/>
                <a:gd name="T13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1" h="1864">
                  <a:moveTo>
                    <a:pt x="1061" y="0"/>
                  </a:moveTo>
                  <a:lnTo>
                    <a:pt x="667" y="0"/>
                  </a:lnTo>
                  <a:lnTo>
                    <a:pt x="0" y="936"/>
                  </a:lnTo>
                  <a:lnTo>
                    <a:pt x="667" y="1864"/>
                  </a:lnTo>
                  <a:lnTo>
                    <a:pt x="1061" y="1864"/>
                  </a:lnTo>
                  <a:lnTo>
                    <a:pt x="387" y="936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0" name="Rectangle 49"/>
            <p:cNvSpPr>
              <a:spLocks noChangeArrowheads="1"/>
            </p:cNvSpPr>
            <p:nvPr/>
          </p:nvSpPr>
          <p:spPr bwMode="auto">
            <a:xfrm>
              <a:off x="-18530888" y="1922463"/>
              <a:ext cx="392113" cy="29591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1" name="Rectangle 49"/>
            <p:cNvSpPr>
              <a:spLocks noChangeArrowheads="1"/>
            </p:cNvSpPr>
            <p:nvPr/>
          </p:nvSpPr>
          <p:spPr bwMode="auto">
            <a:xfrm>
              <a:off x="-18138775" y="1922463"/>
              <a:ext cx="328612" cy="2959100"/>
            </a:xfrm>
            <a:prstGeom prst="rect">
              <a:avLst/>
            </a:prstGeom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lin ang="16200000" scaled="0"/>
            </a:gra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62" name="TextBox 61"/>
          <p:cNvSpPr txBox="1"/>
          <p:nvPr userDrawn="1"/>
        </p:nvSpPr>
        <p:spPr>
          <a:xfrm>
            <a:off x="7872682" y="5059387"/>
            <a:ext cx="1171037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dirty="0">
                <a:solidFill>
                  <a:prstClr val="white">
                    <a:lumMod val="65000"/>
                  </a:prstClr>
                </a:solidFill>
                <a:latin typeface="Calibri Light"/>
              </a:rPr>
              <a:t>Private and Confidential</a:t>
            </a:r>
          </a:p>
        </p:txBody>
      </p:sp>
      <p:sp>
        <p:nvSpPr>
          <p:cNvPr id="63" name="Rectangle 62"/>
          <p:cNvSpPr/>
          <p:nvPr userDrawn="1"/>
        </p:nvSpPr>
        <p:spPr>
          <a:xfrm rot="16200000">
            <a:off x="4193029" y="-3428085"/>
            <a:ext cx="27432" cy="8229600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rgbClr val="537177"/>
              </a:solidFill>
              <a:latin typeface="Arial Narrow" pitchFamily="34" charset="0"/>
            </a:endParaRPr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533083" y="5006312"/>
            <a:ext cx="0" cy="141954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36" name="Straight Connector 35"/>
          <p:cNvCxnSpPr/>
          <p:nvPr userDrawn="1"/>
        </p:nvCxnSpPr>
        <p:spPr>
          <a:xfrm>
            <a:off x="482283" y="4940019"/>
            <a:ext cx="0" cy="208246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14134810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082" y="87332"/>
            <a:ext cx="7467917" cy="734199"/>
          </a:xfrm>
        </p:spPr>
        <p:txBody>
          <a:bodyPr anchor="ctr"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19AB4E72-7858-48F1-A40D-12FF09E4BFB8}" type="slidenum">
              <a:rPr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20" name="Picture 4" descr="https://sonomacounty.golocal.coop/site_images_upload/story/2011/04/21/18/JF_Wines_Logo-1.jp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3845" y="135731"/>
            <a:ext cx="838200" cy="2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://www.dreamstime.com/blank-wood-sign-thumb24514654.jp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6578484" y="2489316"/>
            <a:ext cx="5148264" cy="169633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ontent Placeholder 43"/>
          <p:cNvSpPr>
            <a:spLocks noGrp="1"/>
          </p:cNvSpPr>
          <p:nvPr>
            <p:ph sz="quarter" idx="20"/>
          </p:nvPr>
        </p:nvSpPr>
        <p:spPr>
          <a:xfrm>
            <a:off x="533400" y="897731"/>
            <a:ext cx="7467600" cy="381000"/>
          </a:xfrm>
        </p:spPr>
        <p:txBody>
          <a:bodyPr/>
          <a:lstStyle>
            <a:lvl1pPr>
              <a:buFont typeface="Wingdings" pitchFamily="2" charset="2"/>
              <a:buChar char="Ø"/>
              <a:defRPr sz="1200" i="1">
                <a:latin typeface="+mn-lt"/>
              </a:defRPr>
            </a:lvl1pPr>
            <a:lvl2pPr>
              <a:defRPr sz="1200" i="1">
                <a:latin typeface="+mn-lt"/>
              </a:defRPr>
            </a:lvl2pPr>
            <a:lvl3pPr>
              <a:defRPr sz="1200" i="1">
                <a:latin typeface="+mn-lt"/>
              </a:defRPr>
            </a:lvl3pPr>
            <a:lvl4pPr>
              <a:defRPr sz="1200" i="1">
                <a:latin typeface="+mn-lt"/>
              </a:defRPr>
            </a:lvl4pPr>
            <a:lvl5pPr>
              <a:defRPr sz="1200" i="1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sz="quarter" idx="21"/>
          </p:nvPr>
        </p:nvSpPr>
        <p:spPr>
          <a:xfrm rot="16200000">
            <a:off x="-1466850" y="2821781"/>
            <a:ext cx="3467100" cy="381000"/>
          </a:xfrm>
        </p:spPr>
        <p:txBody>
          <a:bodyPr/>
          <a:lstStyle>
            <a:lvl1pPr algn="ctr">
              <a:defRPr sz="2400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7842832" y="4939990"/>
            <a:ext cx="1173567" cy="93382"/>
            <a:chOff x="-18530888" y="942975"/>
            <a:chExt cx="50082451" cy="3981451"/>
          </a:xfrm>
        </p:grpSpPr>
        <p:sp>
          <p:nvSpPr>
            <p:cNvPr id="34" name="AutoShape 27"/>
            <p:cNvSpPr>
              <a:spLocks noChangeAspect="1" noChangeArrowheads="1" noTextEdit="1"/>
            </p:cNvSpPr>
            <p:nvPr/>
          </p:nvSpPr>
          <p:spPr bwMode="auto">
            <a:xfrm>
              <a:off x="-18530888" y="942975"/>
              <a:ext cx="50082451" cy="398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0" name="Freeform 29"/>
            <p:cNvSpPr>
              <a:spLocks/>
            </p:cNvSpPr>
            <p:nvPr/>
          </p:nvSpPr>
          <p:spPr bwMode="auto">
            <a:xfrm>
              <a:off x="-1614488" y="1922463"/>
              <a:ext cx="2881313" cy="2959100"/>
            </a:xfrm>
            <a:custGeom>
              <a:avLst/>
              <a:gdLst>
                <a:gd name="T0" fmla="*/ 1001 w 1815"/>
                <a:gd name="T1" fmla="*/ 1466 h 1864"/>
                <a:gd name="T2" fmla="*/ 814 w 1815"/>
                <a:gd name="T3" fmla="*/ 1466 h 1864"/>
                <a:gd name="T4" fmla="*/ 267 w 1815"/>
                <a:gd name="T5" fmla="*/ 610 h 1864"/>
                <a:gd name="T6" fmla="*/ 267 w 1815"/>
                <a:gd name="T7" fmla="*/ 1864 h 1864"/>
                <a:gd name="T8" fmla="*/ 0 w 1815"/>
                <a:gd name="T9" fmla="*/ 1864 h 1864"/>
                <a:gd name="T10" fmla="*/ 0 w 1815"/>
                <a:gd name="T11" fmla="*/ 0 h 1864"/>
                <a:gd name="T12" fmla="*/ 187 w 1815"/>
                <a:gd name="T13" fmla="*/ 0 h 1864"/>
                <a:gd name="T14" fmla="*/ 908 w 1815"/>
                <a:gd name="T15" fmla="*/ 1135 h 1864"/>
                <a:gd name="T16" fmla="*/ 1628 w 1815"/>
                <a:gd name="T17" fmla="*/ 0 h 1864"/>
                <a:gd name="T18" fmla="*/ 1815 w 1815"/>
                <a:gd name="T19" fmla="*/ 0 h 1864"/>
                <a:gd name="T20" fmla="*/ 1815 w 1815"/>
                <a:gd name="T21" fmla="*/ 1864 h 1864"/>
                <a:gd name="T22" fmla="*/ 1548 w 1815"/>
                <a:gd name="T23" fmla="*/ 1864 h 1864"/>
                <a:gd name="T24" fmla="*/ 1548 w 1815"/>
                <a:gd name="T25" fmla="*/ 610 h 1864"/>
                <a:gd name="T26" fmla="*/ 1001 w 1815"/>
                <a:gd name="T27" fmla="*/ 1466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5" h="1864">
                  <a:moveTo>
                    <a:pt x="1001" y="1466"/>
                  </a:moveTo>
                  <a:lnTo>
                    <a:pt x="814" y="1466"/>
                  </a:lnTo>
                  <a:lnTo>
                    <a:pt x="267" y="610"/>
                  </a:lnTo>
                  <a:lnTo>
                    <a:pt x="267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187" y="0"/>
                  </a:lnTo>
                  <a:lnTo>
                    <a:pt x="908" y="1135"/>
                  </a:lnTo>
                  <a:lnTo>
                    <a:pt x="1628" y="0"/>
                  </a:lnTo>
                  <a:lnTo>
                    <a:pt x="1815" y="0"/>
                  </a:lnTo>
                  <a:lnTo>
                    <a:pt x="1815" y="1864"/>
                  </a:lnTo>
                  <a:lnTo>
                    <a:pt x="1548" y="1864"/>
                  </a:lnTo>
                  <a:lnTo>
                    <a:pt x="1548" y="610"/>
                  </a:lnTo>
                  <a:lnTo>
                    <a:pt x="1001" y="1466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" name="Freeform 30"/>
            <p:cNvSpPr>
              <a:spLocks noEditPoints="1"/>
            </p:cNvSpPr>
            <p:nvPr/>
          </p:nvSpPr>
          <p:spPr bwMode="auto">
            <a:xfrm>
              <a:off x="8523288" y="1922463"/>
              <a:ext cx="2763838" cy="2959100"/>
            </a:xfrm>
            <a:custGeom>
              <a:avLst/>
              <a:gdLst>
                <a:gd name="T0" fmla="*/ 1261 w 1741"/>
                <a:gd name="T1" fmla="*/ 1387 h 1864"/>
                <a:gd name="T2" fmla="*/ 474 w 1741"/>
                <a:gd name="T3" fmla="*/ 1387 h 1864"/>
                <a:gd name="T4" fmla="*/ 280 w 1741"/>
                <a:gd name="T5" fmla="*/ 1864 h 1864"/>
                <a:gd name="T6" fmla="*/ 0 w 1741"/>
                <a:gd name="T7" fmla="*/ 1864 h 1864"/>
                <a:gd name="T8" fmla="*/ 774 w 1741"/>
                <a:gd name="T9" fmla="*/ 0 h 1864"/>
                <a:gd name="T10" fmla="*/ 967 w 1741"/>
                <a:gd name="T11" fmla="*/ 0 h 1864"/>
                <a:gd name="T12" fmla="*/ 1741 w 1741"/>
                <a:gd name="T13" fmla="*/ 1864 h 1864"/>
                <a:gd name="T14" fmla="*/ 1461 w 1741"/>
                <a:gd name="T15" fmla="*/ 1864 h 1864"/>
                <a:gd name="T16" fmla="*/ 1261 w 1741"/>
                <a:gd name="T17" fmla="*/ 1387 h 1864"/>
                <a:gd name="T18" fmla="*/ 580 w 1741"/>
                <a:gd name="T19" fmla="*/ 1135 h 1864"/>
                <a:gd name="T20" fmla="*/ 1161 w 1741"/>
                <a:gd name="T21" fmla="*/ 1135 h 1864"/>
                <a:gd name="T22" fmla="*/ 874 w 1741"/>
                <a:gd name="T23" fmla="*/ 438 h 1864"/>
                <a:gd name="T24" fmla="*/ 580 w 1741"/>
                <a:gd name="T25" fmla="*/ 1135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41" h="1864">
                  <a:moveTo>
                    <a:pt x="1261" y="1387"/>
                  </a:moveTo>
                  <a:lnTo>
                    <a:pt x="474" y="1387"/>
                  </a:lnTo>
                  <a:lnTo>
                    <a:pt x="280" y="1864"/>
                  </a:lnTo>
                  <a:lnTo>
                    <a:pt x="0" y="1864"/>
                  </a:lnTo>
                  <a:lnTo>
                    <a:pt x="774" y="0"/>
                  </a:lnTo>
                  <a:lnTo>
                    <a:pt x="967" y="0"/>
                  </a:lnTo>
                  <a:lnTo>
                    <a:pt x="1741" y="1864"/>
                  </a:lnTo>
                  <a:lnTo>
                    <a:pt x="1461" y="1864"/>
                  </a:lnTo>
                  <a:lnTo>
                    <a:pt x="1261" y="1387"/>
                  </a:lnTo>
                  <a:close/>
                  <a:moveTo>
                    <a:pt x="580" y="1135"/>
                  </a:moveTo>
                  <a:lnTo>
                    <a:pt x="1161" y="1135"/>
                  </a:lnTo>
                  <a:lnTo>
                    <a:pt x="874" y="438"/>
                  </a:lnTo>
                  <a:lnTo>
                    <a:pt x="580" y="1135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2" name="Freeform 31"/>
            <p:cNvSpPr>
              <a:spLocks noEditPoints="1"/>
            </p:cNvSpPr>
            <p:nvPr/>
          </p:nvSpPr>
          <p:spPr bwMode="auto">
            <a:xfrm>
              <a:off x="14095413" y="1922463"/>
              <a:ext cx="2498725" cy="2959100"/>
            </a:xfrm>
            <a:custGeom>
              <a:avLst/>
              <a:gdLst>
                <a:gd name="T0" fmla="*/ 0 w 1574"/>
                <a:gd name="T1" fmla="*/ 0 h 1864"/>
                <a:gd name="T2" fmla="*/ 560 w 1574"/>
                <a:gd name="T3" fmla="*/ 0 h 1864"/>
                <a:gd name="T4" fmla="*/ 760 w 1574"/>
                <a:gd name="T5" fmla="*/ 13 h 1864"/>
                <a:gd name="T6" fmla="*/ 934 w 1574"/>
                <a:gd name="T7" fmla="*/ 46 h 1864"/>
                <a:gd name="T8" fmla="*/ 1074 w 1574"/>
                <a:gd name="T9" fmla="*/ 100 h 1864"/>
                <a:gd name="T10" fmla="*/ 1201 w 1574"/>
                <a:gd name="T11" fmla="*/ 179 h 1864"/>
                <a:gd name="T12" fmla="*/ 1281 w 1574"/>
                <a:gd name="T13" fmla="*/ 246 h 1864"/>
                <a:gd name="T14" fmla="*/ 1421 w 1574"/>
                <a:gd name="T15" fmla="*/ 411 h 1864"/>
                <a:gd name="T16" fmla="*/ 1514 w 1574"/>
                <a:gd name="T17" fmla="*/ 604 h 1864"/>
                <a:gd name="T18" fmla="*/ 1568 w 1574"/>
                <a:gd name="T19" fmla="*/ 816 h 1864"/>
                <a:gd name="T20" fmla="*/ 1574 w 1574"/>
                <a:gd name="T21" fmla="*/ 936 h 1864"/>
                <a:gd name="T22" fmla="*/ 1548 w 1574"/>
                <a:gd name="T23" fmla="*/ 1155 h 1864"/>
                <a:gd name="T24" fmla="*/ 1474 w 1574"/>
                <a:gd name="T25" fmla="*/ 1360 h 1864"/>
                <a:gd name="T26" fmla="*/ 1361 w 1574"/>
                <a:gd name="T27" fmla="*/ 1539 h 1864"/>
                <a:gd name="T28" fmla="*/ 1201 w 1574"/>
                <a:gd name="T29" fmla="*/ 1685 h 1864"/>
                <a:gd name="T30" fmla="*/ 1141 w 1574"/>
                <a:gd name="T31" fmla="*/ 1725 h 1864"/>
                <a:gd name="T32" fmla="*/ 1007 w 1574"/>
                <a:gd name="T33" fmla="*/ 1791 h 1864"/>
                <a:gd name="T34" fmla="*/ 854 w 1574"/>
                <a:gd name="T35" fmla="*/ 1838 h 1864"/>
                <a:gd name="T36" fmla="*/ 667 w 1574"/>
                <a:gd name="T37" fmla="*/ 1858 h 1864"/>
                <a:gd name="T38" fmla="*/ 0 w 1574"/>
                <a:gd name="T39" fmla="*/ 1864 h 1864"/>
                <a:gd name="T40" fmla="*/ 1081 w 1574"/>
                <a:gd name="T41" fmla="*/ 411 h 1864"/>
                <a:gd name="T42" fmla="*/ 980 w 1574"/>
                <a:gd name="T43" fmla="*/ 345 h 1864"/>
                <a:gd name="T44" fmla="*/ 867 w 1574"/>
                <a:gd name="T45" fmla="*/ 292 h 1864"/>
                <a:gd name="T46" fmla="*/ 720 w 1574"/>
                <a:gd name="T47" fmla="*/ 265 h 1864"/>
                <a:gd name="T48" fmla="*/ 547 w 1574"/>
                <a:gd name="T49" fmla="*/ 252 h 1864"/>
                <a:gd name="T50" fmla="*/ 266 w 1574"/>
                <a:gd name="T51" fmla="*/ 1612 h 1864"/>
                <a:gd name="T52" fmla="*/ 547 w 1574"/>
                <a:gd name="T53" fmla="*/ 1612 h 1864"/>
                <a:gd name="T54" fmla="*/ 720 w 1574"/>
                <a:gd name="T55" fmla="*/ 1599 h 1864"/>
                <a:gd name="T56" fmla="*/ 867 w 1574"/>
                <a:gd name="T57" fmla="*/ 1573 h 1864"/>
                <a:gd name="T58" fmla="*/ 980 w 1574"/>
                <a:gd name="T59" fmla="*/ 1519 h 1864"/>
                <a:gd name="T60" fmla="*/ 1081 w 1574"/>
                <a:gd name="T61" fmla="*/ 1453 h 1864"/>
                <a:gd name="T62" fmla="*/ 1127 w 1574"/>
                <a:gd name="T63" fmla="*/ 1407 h 1864"/>
                <a:gd name="T64" fmla="*/ 1214 w 1574"/>
                <a:gd name="T65" fmla="*/ 1287 h 1864"/>
                <a:gd name="T66" fmla="*/ 1274 w 1574"/>
                <a:gd name="T67" fmla="*/ 1155 h 1864"/>
                <a:gd name="T68" fmla="*/ 1301 w 1574"/>
                <a:gd name="T69" fmla="*/ 1009 h 1864"/>
                <a:gd name="T70" fmla="*/ 1307 w 1574"/>
                <a:gd name="T71" fmla="*/ 936 h 1864"/>
                <a:gd name="T72" fmla="*/ 1294 w 1574"/>
                <a:gd name="T73" fmla="*/ 783 h 1864"/>
                <a:gd name="T74" fmla="*/ 1247 w 1574"/>
                <a:gd name="T75" fmla="*/ 644 h 1864"/>
                <a:gd name="T76" fmla="*/ 1174 w 1574"/>
                <a:gd name="T77" fmla="*/ 518 h 1864"/>
                <a:gd name="T78" fmla="*/ 1081 w 1574"/>
                <a:gd name="T79" fmla="*/ 41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74" h="1864">
                  <a:moveTo>
                    <a:pt x="0" y="1864"/>
                  </a:moveTo>
                  <a:lnTo>
                    <a:pt x="0" y="0"/>
                  </a:lnTo>
                  <a:lnTo>
                    <a:pt x="560" y="0"/>
                  </a:lnTo>
                  <a:lnTo>
                    <a:pt x="560" y="0"/>
                  </a:lnTo>
                  <a:lnTo>
                    <a:pt x="667" y="7"/>
                  </a:lnTo>
                  <a:lnTo>
                    <a:pt x="760" y="13"/>
                  </a:lnTo>
                  <a:lnTo>
                    <a:pt x="854" y="27"/>
                  </a:lnTo>
                  <a:lnTo>
                    <a:pt x="934" y="46"/>
                  </a:lnTo>
                  <a:lnTo>
                    <a:pt x="1007" y="73"/>
                  </a:lnTo>
                  <a:lnTo>
                    <a:pt x="1074" y="100"/>
                  </a:lnTo>
                  <a:lnTo>
                    <a:pt x="1141" y="139"/>
                  </a:lnTo>
                  <a:lnTo>
                    <a:pt x="1201" y="179"/>
                  </a:lnTo>
                  <a:lnTo>
                    <a:pt x="1201" y="179"/>
                  </a:lnTo>
                  <a:lnTo>
                    <a:pt x="1281" y="246"/>
                  </a:lnTo>
                  <a:lnTo>
                    <a:pt x="1354" y="325"/>
                  </a:lnTo>
                  <a:lnTo>
                    <a:pt x="1421" y="411"/>
                  </a:lnTo>
                  <a:lnTo>
                    <a:pt x="1474" y="504"/>
                  </a:lnTo>
                  <a:lnTo>
                    <a:pt x="1514" y="604"/>
                  </a:lnTo>
                  <a:lnTo>
                    <a:pt x="1548" y="710"/>
                  </a:lnTo>
                  <a:lnTo>
                    <a:pt x="1568" y="816"/>
                  </a:lnTo>
                  <a:lnTo>
                    <a:pt x="1574" y="936"/>
                  </a:lnTo>
                  <a:lnTo>
                    <a:pt x="1574" y="936"/>
                  </a:lnTo>
                  <a:lnTo>
                    <a:pt x="1568" y="1048"/>
                  </a:lnTo>
                  <a:lnTo>
                    <a:pt x="1548" y="1155"/>
                  </a:lnTo>
                  <a:lnTo>
                    <a:pt x="1514" y="1261"/>
                  </a:lnTo>
                  <a:lnTo>
                    <a:pt x="1474" y="1360"/>
                  </a:lnTo>
                  <a:lnTo>
                    <a:pt x="1421" y="1453"/>
                  </a:lnTo>
                  <a:lnTo>
                    <a:pt x="1361" y="1539"/>
                  </a:lnTo>
                  <a:lnTo>
                    <a:pt x="1287" y="1619"/>
                  </a:lnTo>
                  <a:lnTo>
                    <a:pt x="1201" y="1685"/>
                  </a:lnTo>
                  <a:lnTo>
                    <a:pt x="1201" y="1685"/>
                  </a:lnTo>
                  <a:lnTo>
                    <a:pt x="1141" y="1725"/>
                  </a:lnTo>
                  <a:lnTo>
                    <a:pt x="1081" y="1765"/>
                  </a:lnTo>
                  <a:lnTo>
                    <a:pt x="1007" y="1791"/>
                  </a:lnTo>
                  <a:lnTo>
                    <a:pt x="934" y="1818"/>
                  </a:lnTo>
                  <a:lnTo>
                    <a:pt x="854" y="1838"/>
                  </a:lnTo>
                  <a:lnTo>
                    <a:pt x="760" y="1851"/>
                  </a:lnTo>
                  <a:lnTo>
                    <a:pt x="667" y="1858"/>
                  </a:lnTo>
                  <a:lnTo>
                    <a:pt x="560" y="1864"/>
                  </a:lnTo>
                  <a:lnTo>
                    <a:pt x="0" y="1864"/>
                  </a:lnTo>
                  <a:close/>
                  <a:moveTo>
                    <a:pt x="1081" y="411"/>
                  </a:moveTo>
                  <a:lnTo>
                    <a:pt x="1081" y="411"/>
                  </a:lnTo>
                  <a:lnTo>
                    <a:pt x="1034" y="378"/>
                  </a:lnTo>
                  <a:lnTo>
                    <a:pt x="980" y="345"/>
                  </a:lnTo>
                  <a:lnTo>
                    <a:pt x="927" y="319"/>
                  </a:lnTo>
                  <a:lnTo>
                    <a:pt x="867" y="292"/>
                  </a:lnTo>
                  <a:lnTo>
                    <a:pt x="800" y="279"/>
                  </a:lnTo>
                  <a:lnTo>
                    <a:pt x="720" y="265"/>
                  </a:lnTo>
                  <a:lnTo>
                    <a:pt x="640" y="259"/>
                  </a:lnTo>
                  <a:lnTo>
                    <a:pt x="547" y="252"/>
                  </a:lnTo>
                  <a:lnTo>
                    <a:pt x="266" y="252"/>
                  </a:lnTo>
                  <a:lnTo>
                    <a:pt x="266" y="1612"/>
                  </a:lnTo>
                  <a:lnTo>
                    <a:pt x="547" y="1612"/>
                  </a:lnTo>
                  <a:lnTo>
                    <a:pt x="547" y="1612"/>
                  </a:lnTo>
                  <a:lnTo>
                    <a:pt x="640" y="1606"/>
                  </a:lnTo>
                  <a:lnTo>
                    <a:pt x="720" y="1599"/>
                  </a:lnTo>
                  <a:lnTo>
                    <a:pt x="800" y="1586"/>
                  </a:lnTo>
                  <a:lnTo>
                    <a:pt x="867" y="1573"/>
                  </a:lnTo>
                  <a:lnTo>
                    <a:pt x="927" y="1546"/>
                  </a:lnTo>
                  <a:lnTo>
                    <a:pt x="980" y="1519"/>
                  </a:lnTo>
                  <a:lnTo>
                    <a:pt x="1034" y="1493"/>
                  </a:lnTo>
                  <a:lnTo>
                    <a:pt x="1081" y="1453"/>
                  </a:lnTo>
                  <a:lnTo>
                    <a:pt x="1081" y="1453"/>
                  </a:lnTo>
                  <a:lnTo>
                    <a:pt x="1127" y="1407"/>
                  </a:lnTo>
                  <a:lnTo>
                    <a:pt x="1174" y="1347"/>
                  </a:lnTo>
                  <a:lnTo>
                    <a:pt x="1214" y="1287"/>
                  </a:lnTo>
                  <a:lnTo>
                    <a:pt x="1247" y="1221"/>
                  </a:lnTo>
                  <a:lnTo>
                    <a:pt x="1274" y="1155"/>
                  </a:lnTo>
                  <a:lnTo>
                    <a:pt x="1294" y="1082"/>
                  </a:lnTo>
                  <a:lnTo>
                    <a:pt x="1301" y="1009"/>
                  </a:lnTo>
                  <a:lnTo>
                    <a:pt x="1307" y="936"/>
                  </a:lnTo>
                  <a:lnTo>
                    <a:pt x="1307" y="936"/>
                  </a:lnTo>
                  <a:lnTo>
                    <a:pt x="1301" y="856"/>
                  </a:lnTo>
                  <a:lnTo>
                    <a:pt x="1294" y="783"/>
                  </a:lnTo>
                  <a:lnTo>
                    <a:pt x="1274" y="710"/>
                  </a:lnTo>
                  <a:lnTo>
                    <a:pt x="1247" y="644"/>
                  </a:lnTo>
                  <a:lnTo>
                    <a:pt x="1214" y="577"/>
                  </a:lnTo>
                  <a:lnTo>
                    <a:pt x="1174" y="518"/>
                  </a:lnTo>
                  <a:lnTo>
                    <a:pt x="1127" y="458"/>
                  </a:lnTo>
                  <a:lnTo>
                    <a:pt x="1081" y="411"/>
                  </a:lnTo>
                  <a:lnTo>
                    <a:pt x="1081" y="411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3" name="Freeform 32"/>
            <p:cNvSpPr>
              <a:spLocks noEditPoints="1"/>
            </p:cNvSpPr>
            <p:nvPr/>
          </p:nvSpPr>
          <p:spPr bwMode="auto">
            <a:xfrm>
              <a:off x="21531263" y="1890713"/>
              <a:ext cx="2965450" cy="3033713"/>
            </a:xfrm>
            <a:custGeom>
              <a:avLst/>
              <a:gdLst>
                <a:gd name="T0" fmla="*/ 1027 w 1868"/>
                <a:gd name="T1" fmla="*/ 7 h 1911"/>
                <a:gd name="T2" fmla="*/ 1301 w 1868"/>
                <a:gd name="T3" fmla="*/ 73 h 1911"/>
                <a:gd name="T4" fmla="*/ 1534 w 1868"/>
                <a:gd name="T5" fmla="*/ 212 h 1911"/>
                <a:gd name="T6" fmla="*/ 1708 w 1868"/>
                <a:gd name="T7" fmla="*/ 418 h 1911"/>
                <a:gd name="T8" fmla="*/ 1828 w 1868"/>
                <a:gd name="T9" fmla="*/ 664 h 1911"/>
                <a:gd name="T10" fmla="*/ 1868 w 1868"/>
                <a:gd name="T11" fmla="*/ 956 h 1911"/>
                <a:gd name="T12" fmla="*/ 1848 w 1868"/>
                <a:gd name="T13" fmla="*/ 1155 h 1911"/>
                <a:gd name="T14" fmla="*/ 1755 w 1868"/>
                <a:gd name="T15" fmla="*/ 1413 h 1911"/>
                <a:gd name="T16" fmla="*/ 1594 w 1868"/>
                <a:gd name="T17" fmla="*/ 1632 h 1911"/>
                <a:gd name="T18" fmla="*/ 1381 w 1868"/>
                <a:gd name="T19" fmla="*/ 1798 h 1911"/>
                <a:gd name="T20" fmla="*/ 1127 w 1868"/>
                <a:gd name="T21" fmla="*/ 1891 h 1911"/>
                <a:gd name="T22" fmla="*/ 934 w 1868"/>
                <a:gd name="T23" fmla="*/ 1911 h 1911"/>
                <a:gd name="T24" fmla="*/ 647 w 1868"/>
                <a:gd name="T25" fmla="*/ 1871 h 1911"/>
                <a:gd name="T26" fmla="*/ 407 w 1868"/>
                <a:gd name="T27" fmla="*/ 1752 h 1911"/>
                <a:gd name="T28" fmla="*/ 207 w 1868"/>
                <a:gd name="T29" fmla="*/ 1566 h 1911"/>
                <a:gd name="T30" fmla="*/ 73 w 1868"/>
                <a:gd name="T31" fmla="*/ 1334 h 1911"/>
                <a:gd name="T32" fmla="*/ 6 w 1868"/>
                <a:gd name="T33" fmla="*/ 1055 h 1911"/>
                <a:gd name="T34" fmla="*/ 6 w 1868"/>
                <a:gd name="T35" fmla="*/ 856 h 1911"/>
                <a:gd name="T36" fmla="*/ 73 w 1868"/>
                <a:gd name="T37" fmla="*/ 577 h 1911"/>
                <a:gd name="T38" fmla="*/ 207 w 1868"/>
                <a:gd name="T39" fmla="*/ 345 h 1911"/>
                <a:gd name="T40" fmla="*/ 407 w 1868"/>
                <a:gd name="T41" fmla="*/ 159 h 1911"/>
                <a:gd name="T42" fmla="*/ 647 w 1868"/>
                <a:gd name="T43" fmla="*/ 40 h 1911"/>
                <a:gd name="T44" fmla="*/ 934 w 1868"/>
                <a:gd name="T45" fmla="*/ 0 h 1911"/>
                <a:gd name="T46" fmla="*/ 934 w 1868"/>
                <a:gd name="T47" fmla="*/ 1659 h 1911"/>
                <a:gd name="T48" fmla="*/ 1134 w 1868"/>
                <a:gd name="T49" fmla="*/ 1626 h 1911"/>
                <a:gd name="T50" fmla="*/ 1314 w 1868"/>
                <a:gd name="T51" fmla="*/ 1539 h 1911"/>
                <a:gd name="T52" fmla="*/ 1454 w 1868"/>
                <a:gd name="T53" fmla="*/ 1407 h 1911"/>
                <a:gd name="T54" fmla="*/ 1548 w 1868"/>
                <a:gd name="T55" fmla="*/ 1234 h 1911"/>
                <a:gd name="T56" fmla="*/ 1594 w 1868"/>
                <a:gd name="T57" fmla="*/ 1029 h 1911"/>
                <a:gd name="T58" fmla="*/ 1594 w 1868"/>
                <a:gd name="T59" fmla="*/ 883 h 1911"/>
                <a:gd name="T60" fmla="*/ 1548 w 1868"/>
                <a:gd name="T61" fmla="*/ 677 h 1911"/>
                <a:gd name="T62" fmla="*/ 1454 w 1868"/>
                <a:gd name="T63" fmla="*/ 504 h 1911"/>
                <a:gd name="T64" fmla="*/ 1314 w 1868"/>
                <a:gd name="T65" fmla="*/ 372 h 1911"/>
                <a:gd name="T66" fmla="*/ 1134 w 1868"/>
                <a:gd name="T67" fmla="*/ 285 h 1911"/>
                <a:gd name="T68" fmla="*/ 934 w 1868"/>
                <a:gd name="T69" fmla="*/ 252 h 1911"/>
                <a:gd name="T70" fmla="*/ 794 w 1868"/>
                <a:gd name="T71" fmla="*/ 266 h 1911"/>
                <a:gd name="T72" fmla="*/ 607 w 1868"/>
                <a:gd name="T73" fmla="*/ 332 h 1911"/>
                <a:gd name="T74" fmla="*/ 453 w 1868"/>
                <a:gd name="T75" fmla="*/ 451 h 1911"/>
                <a:gd name="T76" fmla="*/ 340 w 1868"/>
                <a:gd name="T77" fmla="*/ 617 h 1911"/>
                <a:gd name="T78" fmla="*/ 280 w 1868"/>
                <a:gd name="T79" fmla="*/ 810 h 1911"/>
                <a:gd name="T80" fmla="*/ 267 w 1868"/>
                <a:gd name="T81" fmla="*/ 956 h 1911"/>
                <a:gd name="T82" fmla="*/ 293 w 1868"/>
                <a:gd name="T83" fmla="*/ 1168 h 1911"/>
                <a:gd name="T84" fmla="*/ 373 w 1868"/>
                <a:gd name="T85" fmla="*/ 1354 h 1911"/>
                <a:gd name="T86" fmla="*/ 500 w 1868"/>
                <a:gd name="T87" fmla="*/ 1500 h 1911"/>
                <a:gd name="T88" fmla="*/ 667 w 1868"/>
                <a:gd name="T89" fmla="*/ 1606 h 1911"/>
                <a:gd name="T90" fmla="*/ 860 w 1868"/>
                <a:gd name="T91" fmla="*/ 1652 h 1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68" h="1911">
                  <a:moveTo>
                    <a:pt x="934" y="0"/>
                  </a:moveTo>
                  <a:lnTo>
                    <a:pt x="934" y="0"/>
                  </a:lnTo>
                  <a:lnTo>
                    <a:pt x="1027" y="7"/>
                  </a:lnTo>
                  <a:lnTo>
                    <a:pt x="1127" y="20"/>
                  </a:lnTo>
                  <a:lnTo>
                    <a:pt x="1214" y="40"/>
                  </a:lnTo>
                  <a:lnTo>
                    <a:pt x="1301" y="73"/>
                  </a:lnTo>
                  <a:lnTo>
                    <a:pt x="1381" y="113"/>
                  </a:lnTo>
                  <a:lnTo>
                    <a:pt x="1461" y="159"/>
                  </a:lnTo>
                  <a:lnTo>
                    <a:pt x="1534" y="212"/>
                  </a:lnTo>
                  <a:lnTo>
                    <a:pt x="1594" y="272"/>
                  </a:lnTo>
                  <a:lnTo>
                    <a:pt x="1655" y="345"/>
                  </a:lnTo>
                  <a:lnTo>
                    <a:pt x="1708" y="418"/>
                  </a:lnTo>
                  <a:lnTo>
                    <a:pt x="1755" y="491"/>
                  </a:lnTo>
                  <a:lnTo>
                    <a:pt x="1795" y="577"/>
                  </a:lnTo>
                  <a:lnTo>
                    <a:pt x="1828" y="664"/>
                  </a:lnTo>
                  <a:lnTo>
                    <a:pt x="1848" y="757"/>
                  </a:lnTo>
                  <a:lnTo>
                    <a:pt x="1861" y="856"/>
                  </a:lnTo>
                  <a:lnTo>
                    <a:pt x="1868" y="956"/>
                  </a:lnTo>
                  <a:lnTo>
                    <a:pt x="1868" y="956"/>
                  </a:lnTo>
                  <a:lnTo>
                    <a:pt x="1861" y="1055"/>
                  </a:lnTo>
                  <a:lnTo>
                    <a:pt x="1848" y="1155"/>
                  </a:lnTo>
                  <a:lnTo>
                    <a:pt x="1828" y="1241"/>
                  </a:lnTo>
                  <a:lnTo>
                    <a:pt x="1795" y="1334"/>
                  </a:lnTo>
                  <a:lnTo>
                    <a:pt x="1755" y="1413"/>
                  </a:lnTo>
                  <a:lnTo>
                    <a:pt x="1708" y="1493"/>
                  </a:lnTo>
                  <a:lnTo>
                    <a:pt x="1655" y="1566"/>
                  </a:lnTo>
                  <a:lnTo>
                    <a:pt x="1594" y="1632"/>
                  </a:lnTo>
                  <a:lnTo>
                    <a:pt x="1534" y="1699"/>
                  </a:lnTo>
                  <a:lnTo>
                    <a:pt x="1461" y="1752"/>
                  </a:lnTo>
                  <a:lnTo>
                    <a:pt x="1381" y="1798"/>
                  </a:lnTo>
                  <a:lnTo>
                    <a:pt x="1301" y="1838"/>
                  </a:lnTo>
                  <a:lnTo>
                    <a:pt x="1214" y="1871"/>
                  </a:lnTo>
                  <a:lnTo>
                    <a:pt x="1127" y="1891"/>
                  </a:lnTo>
                  <a:lnTo>
                    <a:pt x="1027" y="1904"/>
                  </a:lnTo>
                  <a:lnTo>
                    <a:pt x="934" y="1911"/>
                  </a:lnTo>
                  <a:lnTo>
                    <a:pt x="934" y="1911"/>
                  </a:lnTo>
                  <a:lnTo>
                    <a:pt x="834" y="1904"/>
                  </a:lnTo>
                  <a:lnTo>
                    <a:pt x="740" y="1891"/>
                  </a:lnTo>
                  <a:lnTo>
                    <a:pt x="647" y="1871"/>
                  </a:lnTo>
                  <a:lnTo>
                    <a:pt x="567" y="1838"/>
                  </a:lnTo>
                  <a:lnTo>
                    <a:pt x="480" y="1798"/>
                  </a:lnTo>
                  <a:lnTo>
                    <a:pt x="407" y="1752"/>
                  </a:lnTo>
                  <a:lnTo>
                    <a:pt x="333" y="1699"/>
                  </a:lnTo>
                  <a:lnTo>
                    <a:pt x="267" y="1632"/>
                  </a:lnTo>
                  <a:lnTo>
                    <a:pt x="207" y="1566"/>
                  </a:lnTo>
                  <a:lnTo>
                    <a:pt x="153" y="1493"/>
                  </a:lnTo>
                  <a:lnTo>
                    <a:pt x="106" y="1413"/>
                  </a:lnTo>
                  <a:lnTo>
                    <a:pt x="73" y="1334"/>
                  </a:lnTo>
                  <a:lnTo>
                    <a:pt x="40" y="1241"/>
                  </a:lnTo>
                  <a:lnTo>
                    <a:pt x="20" y="1155"/>
                  </a:lnTo>
                  <a:lnTo>
                    <a:pt x="6" y="1055"/>
                  </a:lnTo>
                  <a:lnTo>
                    <a:pt x="0" y="956"/>
                  </a:lnTo>
                  <a:lnTo>
                    <a:pt x="0" y="956"/>
                  </a:lnTo>
                  <a:lnTo>
                    <a:pt x="6" y="856"/>
                  </a:lnTo>
                  <a:lnTo>
                    <a:pt x="20" y="757"/>
                  </a:lnTo>
                  <a:lnTo>
                    <a:pt x="40" y="664"/>
                  </a:lnTo>
                  <a:lnTo>
                    <a:pt x="73" y="577"/>
                  </a:lnTo>
                  <a:lnTo>
                    <a:pt x="106" y="491"/>
                  </a:lnTo>
                  <a:lnTo>
                    <a:pt x="153" y="418"/>
                  </a:lnTo>
                  <a:lnTo>
                    <a:pt x="207" y="345"/>
                  </a:lnTo>
                  <a:lnTo>
                    <a:pt x="267" y="272"/>
                  </a:lnTo>
                  <a:lnTo>
                    <a:pt x="333" y="212"/>
                  </a:lnTo>
                  <a:lnTo>
                    <a:pt x="407" y="159"/>
                  </a:lnTo>
                  <a:lnTo>
                    <a:pt x="480" y="113"/>
                  </a:lnTo>
                  <a:lnTo>
                    <a:pt x="567" y="73"/>
                  </a:lnTo>
                  <a:lnTo>
                    <a:pt x="647" y="40"/>
                  </a:lnTo>
                  <a:lnTo>
                    <a:pt x="740" y="20"/>
                  </a:lnTo>
                  <a:lnTo>
                    <a:pt x="834" y="7"/>
                  </a:lnTo>
                  <a:lnTo>
                    <a:pt x="934" y="0"/>
                  </a:lnTo>
                  <a:lnTo>
                    <a:pt x="934" y="0"/>
                  </a:lnTo>
                  <a:close/>
                  <a:moveTo>
                    <a:pt x="934" y="1659"/>
                  </a:moveTo>
                  <a:lnTo>
                    <a:pt x="934" y="1659"/>
                  </a:lnTo>
                  <a:lnTo>
                    <a:pt x="1001" y="1652"/>
                  </a:lnTo>
                  <a:lnTo>
                    <a:pt x="1067" y="1646"/>
                  </a:lnTo>
                  <a:lnTo>
                    <a:pt x="1134" y="1626"/>
                  </a:lnTo>
                  <a:lnTo>
                    <a:pt x="1201" y="1606"/>
                  </a:lnTo>
                  <a:lnTo>
                    <a:pt x="1254" y="1579"/>
                  </a:lnTo>
                  <a:lnTo>
                    <a:pt x="1314" y="1539"/>
                  </a:lnTo>
                  <a:lnTo>
                    <a:pt x="1361" y="1500"/>
                  </a:lnTo>
                  <a:lnTo>
                    <a:pt x="1408" y="1460"/>
                  </a:lnTo>
                  <a:lnTo>
                    <a:pt x="1454" y="1407"/>
                  </a:lnTo>
                  <a:lnTo>
                    <a:pt x="1488" y="1354"/>
                  </a:lnTo>
                  <a:lnTo>
                    <a:pt x="1521" y="1294"/>
                  </a:lnTo>
                  <a:lnTo>
                    <a:pt x="1548" y="1234"/>
                  </a:lnTo>
                  <a:lnTo>
                    <a:pt x="1568" y="1168"/>
                  </a:lnTo>
                  <a:lnTo>
                    <a:pt x="1588" y="1102"/>
                  </a:lnTo>
                  <a:lnTo>
                    <a:pt x="1594" y="1029"/>
                  </a:lnTo>
                  <a:lnTo>
                    <a:pt x="1601" y="956"/>
                  </a:lnTo>
                  <a:lnTo>
                    <a:pt x="1601" y="956"/>
                  </a:lnTo>
                  <a:lnTo>
                    <a:pt x="1594" y="883"/>
                  </a:lnTo>
                  <a:lnTo>
                    <a:pt x="1588" y="810"/>
                  </a:lnTo>
                  <a:lnTo>
                    <a:pt x="1568" y="743"/>
                  </a:lnTo>
                  <a:lnTo>
                    <a:pt x="1548" y="677"/>
                  </a:lnTo>
                  <a:lnTo>
                    <a:pt x="1521" y="617"/>
                  </a:lnTo>
                  <a:lnTo>
                    <a:pt x="1488" y="557"/>
                  </a:lnTo>
                  <a:lnTo>
                    <a:pt x="1454" y="504"/>
                  </a:lnTo>
                  <a:lnTo>
                    <a:pt x="1408" y="451"/>
                  </a:lnTo>
                  <a:lnTo>
                    <a:pt x="1361" y="412"/>
                  </a:lnTo>
                  <a:lnTo>
                    <a:pt x="1314" y="372"/>
                  </a:lnTo>
                  <a:lnTo>
                    <a:pt x="1254" y="332"/>
                  </a:lnTo>
                  <a:lnTo>
                    <a:pt x="1201" y="305"/>
                  </a:lnTo>
                  <a:lnTo>
                    <a:pt x="1134" y="285"/>
                  </a:lnTo>
                  <a:lnTo>
                    <a:pt x="1067" y="266"/>
                  </a:lnTo>
                  <a:lnTo>
                    <a:pt x="1001" y="259"/>
                  </a:lnTo>
                  <a:lnTo>
                    <a:pt x="934" y="252"/>
                  </a:lnTo>
                  <a:lnTo>
                    <a:pt x="934" y="252"/>
                  </a:lnTo>
                  <a:lnTo>
                    <a:pt x="860" y="259"/>
                  </a:lnTo>
                  <a:lnTo>
                    <a:pt x="794" y="266"/>
                  </a:lnTo>
                  <a:lnTo>
                    <a:pt x="727" y="285"/>
                  </a:lnTo>
                  <a:lnTo>
                    <a:pt x="667" y="305"/>
                  </a:lnTo>
                  <a:lnTo>
                    <a:pt x="607" y="332"/>
                  </a:lnTo>
                  <a:lnTo>
                    <a:pt x="554" y="372"/>
                  </a:lnTo>
                  <a:lnTo>
                    <a:pt x="500" y="412"/>
                  </a:lnTo>
                  <a:lnTo>
                    <a:pt x="453" y="451"/>
                  </a:lnTo>
                  <a:lnTo>
                    <a:pt x="413" y="504"/>
                  </a:lnTo>
                  <a:lnTo>
                    <a:pt x="373" y="557"/>
                  </a:lnTo>
                  <a:lnTo>
                    <a:pt x="340" y="617"/>
                  </a:lnTo>
                  <a:lnTo>
                    <a:pt x="313" y="677"/>
                  </a:lnTo>
                  <a:lnTo>
                    <a:pt x="293" y="743"/>
                  </a:lnTo>
                  <a:lnTo>
                    <a:pt x="280" y="810"/>
                  </a:lnTo>
                  <a:lnTo>
                    <a:pt x="267" y="883"/>
                  </a:lnTo>
                  <a:lnTo>
                    <a:pt x="267" y="956"/>
                  </a:lnTo>
                  <a:lnTo>
                    <a:pt x="267" y="956"/>
                  </a:lnTo>
                  <a:lnTo>
                    <a:pt x="267" y="1029"/>
                  </a:lnTo>
                  <a:lnTo>
                    <a:pt x="280" y="1102"/>
                  </a:lnTo>
                  <a:lnTo>
                    <a:pt x="293" y="1168"/>
                  </a:lnTo>
                  <a:lnTo>
                    <a:pt x="313" y="1234"/>
                  </a:lnTo>
                  <a:lnTo>
                    <a:pt x="340" y="1294"/>
                  </a:lnTo>
                  <a:lnTo>
                    <a:pt x="373" y="1354"/>
                  </a:lnTo>
                  <a:lnTo>
                    <a:pt x="413" y="1407"/>
                  </a:lnTo>
                  <a:lnTo>
                    <a:pt x="453" y="1460"/>
                  </a:lnTo>
                  <a:lnTo>
                    <a:pt x="500" y="1500"/>
                  </a:lnTo>
                  <a:lnTo>
                    <a:pt x="554" y="1539"/>
                  </a:lnTo>
                  <a:lnTo>
                    <a:pt x="607" y="1579"/>
                  </a:lnTo>
                  <a:lnTo>
                    <a:pt x="667" y="1606"/>
                  </a:lnTo>
                  <a:lnTo>
                    <a:pt x="727" y="1626"/>
                  </a:lnTo>
                  <a:lnTo>
                    <a:pt x="794" y="1646"/>
                  </a:lnTo>
                  <a:lnTo>
                    <a:pt x="860" y="1652"/>
                  </a:lnTo>
                  <a:lnTo>
                    <a:pt x="934" y="1659"/>
                  </a:lnTo>
                  <a:lnTo>
                    <a:pt x="934" y="1659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5" name="Freeform 33"/>
            <p:cNvSpPr>
              <a:spLocks/>
            </p:cNvSpPr>
            <p:nvPr/>
          </p:nvSpPr>
          <p:spPr bwMode="auto">
            <a:xfrm>
              <a:off x="29041725" y="1922463"/>
              <a:ext cx="2509838" cy="2959100"/>
            </a:xfrm>
            <a:custGeom>
              <a:avLst/>
              <a:gdLst>
                <a:gd name="T0" fmla="*/ 273 w 1581"/>
                <a:gd name="T1" fmla="*/ 498 h 1864"/>
                <a:gd name="T2" fmla="*/ 273 w 1581"/>
                <a:gd name="T3" fmla="*/ 1864 h 1864"/>
                <a:gd name="T4" fmla="*/ 0 w 1581"/>
                <a:gd name="T5" fmla="*/ 1864 h 1864"/>
                <a:gd name="T6" fmla="*/ 0 w 1581"/>
                <a:gd name="T7" fmla="*/ 0 h 1864"/>
                <a:gd name="T8" fmla="*/ 193 w 1581"/>
                <a:gd name="T9" fmla="*/ 0 h 1864"/>
                <a:gd name="T10" fmla="*/ 1314 w 1581"/>
                <a:gd name="T11" fmla="*/ 1367 h 1864"/>
                <a:gd name="T12" fmla="*/ 1314 w 1581"/>
                <a:gd name="T13" fmla="*/ 0 h 1864"/>
                <a:gd name="T14" fmla="*/ 1581 w 1581"/>
                <a:gd name="T15" fmla="*/ 0 h 1864"/>
                <a:gd name="T16" fmla="*/ 1581 w 1581"/>
                <a:gd name="T17" fmla="*/ 1864 h 1864"/>
                <a:gd name="T18" fmla="*/ 1394 w 1581"/>
                <a:gd name="T19" fmla="*/ 1864 h 1864"/>
                <a:gd name="T20" fmla="*/ 273 w 1581"/>
                <a:gd name="T21" fmla="*/ 49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81" h="1864">
                  <a:moveTo>
                    <a:pt x="273" y="498"/>
                  </a:moveTo>
                  <a:lnTo>
                    <a:pt x="273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193" y="0"/>
                  </a:lnTo>
                  <a:lnTo>
                    <a:pt x="1314" y="1367"/>
                  </a:lnTo>
                  <a:lnTo>
                    <a:pt x="1314" y="0"/>
                  </a:lnTo>
                  <a:lnTo>
                    <a:pt x="1581" y="0"/>
                  </a:lnTo>
                  <a:lnTo>
                    <a:pt x="1581" y="1864"/>
                  </a:lnTo>
                  <a:lnTo>
                    <a:pt x="1394" y="1864"/>
                  </a:lnTo>
                  <a:lnTo>
                    <a:pt x="273" y="498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6" name="Rectangle 34"/>
            <p:cNvSpPr>
              <a:spLocks noChangeArrowheads="1"/>
            </p:cNvSpPr>
            <p:nvPr/>
          </p:nvSpPr>
          <p:spPr bwMode="auto">
            <a:xfrm>
              <a:off x="1901825" y="2901950"/>
              <a:ext cx="423863" cy="1979613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8" name="Rectangle 35"/>
            <p:cNvSpPr>
              <a:spLocks noChangeArrowheads="1"/>
            </p:cNvSpPr>
            <p:nvPr/>
          </p:nvSpPr>
          <p:spPr bwMode="auto">
            <a:xfrm>
              <a:off x="2962275" y="1922463"/>
              <a:ext cx="423863" cy="2959100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4021137" y="942975"/>
              <a:ext cx="423863" cy="3938588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0" name="Freeform 37"/>
            <p:cNvSpPr>
              <a:spLocks/>
            </p:cNvSpPr>
            <p:nvPr/>
          </p:nvSpPr>
          <p:spPr bwMode="auto">
            <a:xfrm>
              <a:off x="4773612" y="1922463"/>
              <a:ext cx="4310063" cy="2959100"/>
            </a:xfrm>
            <a:custGeom>
              <a:avLst/>
              <a:gdLst>
                <a:gd name="T0" fmla="*/ 887 w 2715"/>
                <a:gd name="T1" fmla="*/ 1864 h 1864"/>
                <a:gd name="T2" fmla="*/ 720 w 2715"/>
                <a:gd name="T3" fmla="*/ 1864 h 1864"/>
                <a:gd name="T4" fmla="*/ 0 w 2715"/>
                <a:gd name="T5" fmla="*/ 0 h 1864"/>
                <a:gd name="T6" fmla="*/ 287 w 2715"/>
                <a:gd name="T7" fmla="*/ 0 h 1864"/>
                <a:gd name="T8" fmla="*/ 807 w 2715"/>
                <a:gd name="T9" fmla="*/ 1347 h 1864"/>
                <a:gd name="T10" fmla="*/ 1261 w 2715"/>
                <a:gd name="T11" fmla="*/ 0 h 1864"/>
                <a:gd name="T12" fmla="*/ 1454 w 2715"/>
                <a:gd name="T13" fmla="*/ 0 h 1864"/>
                <a:gd name="T14" fmla="*/ 1908 w 2715"/>
                <a:gd name="T15" fmla="*/ 1347 h 1864"/>
                <a:gd name="T16" fmla="*/ 2429 w 2715"/>
                <a:gd name="T17" fmla="*/ 0 h 1864"/>
                <a:gd name="T18" fmla="*/ 2715 w 2715"/>
                <a:gd name="T19" fmla="*/ 0 h 1864"/>
                <a:gd name="T20" fmla="*/ 1995 w 2715"/>
                <a:gd name="T21" fmla="*/ 1864 h 1864"/>
                <a:gd name="T22" fmla="*/ 1828 w 2715"/>
                <a:gd name="T23" fmla="*/ 1864 h 1864"/>
                <a:gd name="T24" fmla="*/ 1361 w 2715"/>
                <a:gd name="T25" fmla="*/ 484 h 1864"/>
                <a:gd name="T26" fmla="*/ 887 w 2715"/>
                <a:gd name="T27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15" h="1864">
                  <a:moveTo>
                    <a:pt x="887" y="1864"/>
                  </a:moveTo>
                  <a:lnTo>
                    <a:pt x="720" y="1864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807" y="1347"/>
                  </a:lnTo>
                  <a:lnTo>
                    <a:pt x="1261" y="0"/>
                  </a:lnTo>
                  <a:lnTo>
                    <a:pt x="1454" y="0"/>
                  </a:lnTo>
                  <a:lnTo>
                    <a:pt x="1908" y="1347"/>
                  </a:lnTo>
                  <a:lnTo>
                    <a:pt x="2429" y="0"/>
                  </a:lnTo>
                  <a:lnTo>
                    <a:pt x="2715" y="0"/>
                  </a:lnTo>
                  <a:lnTo>
                    <a:pt x="1995" y="1864"/>
                  </a:lnTo>
                  <a:lnTo>
                    <a:pt x="1828" y="1864"/>
                  </a:lnTo>
                  <a:lnTo>
                    <a:pt x="1361" y="484"/>
                  </a:lnTo>
                  <a:lnTo>
                    <a:pt x="887" y="1864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" name="Freeform 38"/>
            <p:cNvSpPr>
              <a:spLocks/>
            </p:cNvSpPr>
            <p:nvPr/>
          </p:nvSpPr>
          <p:spPr bwMode="auto">
            <a:xfrm>
              <a:off x="24433213" y="1922463"/>
              <a:ext cx="4300538" cy="2959100"/>
            </a:xfrm>
            <a:custGeom>
              <a:avLst/>
              <a:gdLst>
                <a:gd name="T0" fmla="*/ 887 w 2709"/>
                <a:gd name="T1" fmla="*/ 1864 h 1864"/>
                <a:gd name="T2" fmla="*/ 714 w 2709"/>
                <a:gd name="T3" fmla="*/ 1864 h 1864"/>
                <a:gd name="T4" fmla="*/ 0 w 2709"/>
                <a:gd name="T5" fmla="*/ 0 h 1864"/>
                <a:gd name="T6" fmla="*/ 287 w 2709"/>
                <a:gd name="T7" fmla="*/ 0 h 1864"/>
                <a:gd name="T8" fmla="*/ 801 w 2709"/>
                <a:gd name="T9" fmla="*/ 1347 h 1864"/>
                <a:gd name="T10" fmla="*/ 1261 w 2709"/>
                <a:gd name="T11" fmla="*/ 0 h 1864"/>
                <a:gd name="T12" fmla="*/ 1448 w 2709"/>
                <a:gd name="T13" fmla="*/ 0 h 1864"/>
                <a:gd name="T14" fmla="*/ 1908 w 2709"/>
                <a:gd name="T15" fmla="*/ 1347 h 1864"/>
                <a:gd name="T16" fmla="*/ 2422 w 2709"/>
                <a:gd name="T17" fmla="*/ 0 h 1864"/>
                <a:gd name="T18" fmla="*/ 2709 w 2709"/>
                <a:gd name="T19" fmla="*/ 0 h 1864"/>
                <a:gd name="T20" fmla="*/ 1995 w 2709"/>
                <a:gd name="T21" fmla="*/ 1864 h 1864"/>
                <a:gd name="T22" fmla="*/ 1822 w 2709"/>
                <a:gd name="T23" fmla="*/ 1864 h 1864"/>
                <a:gd name="T24" fmla="*/ 1355 w 2709"/>
                <a:gd name="T25" fmla="*/ 484 h 1864"/>
                <a:gd name="T26" fmla="*/ 887 w 2709"/>
                <a:gd name="T27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9" h="1864">
                  <a:moveTo>
                    <a:pt x="887" y="1864"/>
                  </a:moveTo>
                  <a:lnTo>
                    <a:pt x="714" y="1864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801" y="1347"/>
                  </a:lnTo>
                  <a:lnTo>
                    <a:pt x="1261" y="0"/>
                  </a:lnTo>
                  <a:lnTo>
                    <a:pt x="1448" y="0"/>
                  </a:lnTo>
                  <a:lnTo>
                    <a:pt x="1908" y="1347"/>
                  </a:lnTo>
                  <a:lnTo>
                    <a:pt x="2422" y="0"/>
                  </a:lnTo>
                  <a:lnTo>
                    <a:pt x="2709" y="0"/>
                  </a:lnTo>
                  <a:lnTo>
                    <a:pt x="1995" y="1864"/>
                  </a:lnTo>
                  <a:lnTo>
                    <a:pt x="1822" y="1864"/>
                  </a:lnTo>
                  <a:lnTo>
                    <a:pt x="1355" y="484"/>
                  </a:lnTo>
                  <a:lnTo>
                    <a:pt x="887" y="1864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2" name="Freeform 39"/>
            <p:cNvSpPr>
              <a:spLocks noEditPoints="1"/>
            </p:cNvSpPr>
            <p:nvPr/>
          </p:nvSpPr>
          <p:spPr bwMode="auto">
            <a:xfrm>
              <a:off x="11563350" y="1922463"/>
              <a:ext cx="2244725" cy="2959100"/>
            </a:xfrm>
            <a:custGeom>
              <a:avLst/>
              <a:gdLst>
                <a:gd name="T0" fmla="*/ 634 w 1414"/>
                <a:gd name="T1" fmla="*/ 0 h 1864"/>
                <a:gd name="T2" fmla="*/ 774 w 1414"/>
                <a:gd name="T3" fmla="*/ 13 h 1864"/>
                <a:gd name="T4" fmla="*/ 887 w 1414"/>
                <a:gd name="T5" fmla="*/ 40 h 1864"/>
                <a:gd name="T6" fmla="*/ 981 w 1414"/>
                <a:gd name="T7" fmla="*/ 86 h 1864"/>
                <a:gd name="T8" fmla="*/ 1054 w 1414"/>
                <a:gd name="T9" fmla="*/ 153 h 1864"/>
                <a:gd name="T10" fmla="*/ 1087 w 1414"/>
                <a:gd name="T11" fmla="*/ 186 h 1864"/>
                <a:gd name="T12" fmla="*/ 1141 w 1414"/>
                <a:gd name="T13" fmla="*/ 272 h 1864"/>
                <a:gd name="T14" fmla="*/ 1181 w 1414"/>
                <a:gd name="T15" fmla="*/ 358 h 1864"/>
                <a:gd name="T16" fmla="*/ 1201 w 1414"/>
                <a:gd name="T17" fmla="*/ 464 h 1864"/>
                <a:gd name="T18" fmla="*/ 1201 w 1414"/>
                <a:gd name="T19" fmla="*/ 518 h 1864"/>
                <a:gd name="T20" fmla="*/ 1194 w 1414"/>
                <a:gd name="T21" fmla="*/ 610 h 1864"/>
                <a:gd name="T22" fmla="*/ 1168 w 1414"/>
                <a:gd name="T23" fmla="*/ 697 h 1864"/>
                <a:gd name="T24" fmla="*/ 1134 w 1414"/>
                <a:gd name="T25" fmla="*/ 776 h 1864"/>
                <a:gd name="T26" fmla="*/ 1081 w 1414"/>
                <a:gd name="T27" fmla="*/ 843 h 1864"/>
                <a:gd name="T28" fmla="*/ 941 w 1414"/>
                <a:gd name="T29" fmla="*/ 949 h 1864"/>
                <a:gd name="T30" fmla="*/ 767 w 1414"/>
                <a:gd name="T31" fmla="*/ 1009 h 1864"/>
                <a:gd name="T32" fmla="*/ 1094 w 1414"/>
                <a:gd name="T33" fmla="*/ 1864 h 1864"/>
                <a:gd name="T34" fmla="*/ 267 w 1414"/>
                <a:gd name="T35" fmla="*/ 1028 h 1864"/>
                <a:gd name="T36" fmla="*/ 0 w 1414"/>
                <a:gd name="T37" fmla="*/ 1864 h 1864"/>
                <a:gd name="T38" fmla="*/ 634 w 1414"/>
                <a:gd name="T39" fmla="*/ 0 h 1864"/>
                <a:gd name="T40" fmla="*/ 620 w 1414"/>
                <a:gd name="T41" fmla="*/ 770 h 1864"/>
                <a:gd name="T42" fmla="*/ 707 w 1414"/>
                <a:gd name="T43" fmla="*/ 770 h 1864"/>
                <a:gd name="T44" fmla="*/ 827 w 1414"/>
                <a:gd name="T45" fmla="*/ 723 h 1864"/>
                <a:gd name="T46" fmla="*/ 867 w 1414"/>
                <a:gd name="T47" fmla="*/ 690 h 1864"/>
                <a:gd name="T48" fmla="*/ 921 w 1414"/>
                <a:gd name="T49" fmla="*/ 610 h 1864"/>
                <a:gd name="T50" fmla="*/ 934 w 1414"/>
                <a:gd name="T51" fmla="*/ 511 h 1864"/>
                <a:gd name="T52" fmla="*/ 934 w 1414"/>
                <a:gd name="T53" fmla="*/ 458 h 1864"/>
                <a:gd name="T54" fmla="*/ 894 w 1414"/>
                <a:gd name="T55" fmla="*/ 372 h 1864"/>
                <a:gd name="T56" fmla="*/ 867 w 1414"/>
                <a:gd name="T57" fmla="*/ 338 h 1864"/>
                <a:gd name="T58" fmla="*/ 774 w 1414"/>
                <a:gd name="T59" fmla="*/ 279 h 1864"/>
                <a:gd name="T60" fmla="*/ 620 w 1414"/>
                <a:gd name="T61" fmla="*/ 252 h 1864"/>
                <a:gd name="T62" fmla="*/ 267 w 1414"/>
                <a:gd name="T63" fmla="*/ 77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4" h="1864">
                  <a:moveTo>
                    <a:pt x="634" y="0"/>
                  </a:moveTo>
                  <a:lnTo>
                    <a:pt x="634" y="0"/>
                  </a:lnTo>
                  <a:lnTo>
                    <a:pt x="707" y="7"/>
                  </a:lnTo>
                  <a:lnTo>
                    <a:pt x="774" y="13"/>
                  </a:lnTo>
                  <a:lnTo>
                    <a:pt x="827" y="27"/>
                  </a:lnTo>
                  <a:lnTo>
                    <a:pt x="887" y="40"/>
                  </a:lnTo>
                  <a:lnTo>
                    <a:pt x="934" y="60"/>
                  </a:lnTo>
                  <a:lnTo>
                    <a:pt x="981" y="86"/>
                  </a:lnTo>
                  <a:lnTo>
                    <a:pt x="1021" y="119"/>
                  </a:lnTo>
                  <a:lnTo>
                    <a:pt x="1054" y="153"/>
                  </a:lnTo>
                  <a:lnTo>
                    <a:pt x="1054" y="153"/>
                  </a:lnTo>
                  <a:lnTo>
                    <a:pt x="1087" y="186"/>
                  </a:lnTo>
                  <a:lnTo>
                    <a:pt x="1114" y="226"/>
                  </a:lnTo>
                  <a:lnTo>
                    <a:pt x="1141" y="272"/>
                  </a:lnTo>
                  <a:lnTo>
                    <a:pt x="1161" y="312"/>
                  </a:lnTo>
                  <a:lnTo>
                    <a:pt x="1181" y="358"/>
                  </a:lnTo>
                  <a:lnTo>
                    <a:pt x="1194" y="411"/>
                  </a:lnTo>
                  <a:lnTo>
                    <a:pt x="1201" y="464"/>
                  </a:lnTo>
                  <a:lnTo>
                    <a:pt x="1201" y="518"/>
                  </a:lnTo>
                  <a:lnTo>
                    <a:pt x="1201" y="518"/>
                  </a:lnTo>
                  <a:lnTo>
                    <a:pt x="1201" y="564"/>
                  </a:lnTo>
                  <a:lnTo>
                    <a:pt x="1194" y="610"/>
                  </a:lnTo>
                  <a:lnTo>
                    <a:pt x="1188" y="657"/>
                  </a:lnTo>
                  <a:lnTo>
                    <a:pt x="1168" y="697"/>
                  </a:lnTo>
                  <a:lnTo>
                    <a:pt x="1154" y="737"/>
                  </a:lnTo>
                  <a:lnTo>
                    <a:pt x="1134" y="776"/>
                  </a:lnTo>
                  <a:lnTo>
                    <a:pt x="1107" y="810"/>
                  </a:lnTo>
                  <a:lnTo>
                    <a:pt x="1081" y="843"/>
                  </a:lnTo>
                  <a:lnTo>
                    <a:pt x="1014" y="902"/>
                  </a:lnTo>
                  <a:lnTo>
                    <a:pt x="941" y="949"/>
                  </a:lnTo>
                  <a:lnTo>
                    <a:pt x="861" y="989"/>
                  </a:lnTo>
                  <a:lnTo>
                    <a:pt x="767" y="1009"/>
                  </a:lnTo>
                  <a:lnTo>
                    <a:pt x="1414" y="1864"/>
                  </a:lnTo>
                  <a:lnTo>
                    <a:pt x="1094" y="1864"/>
                  </a:lnTo>
                  <a:lnTo>
                    <a:pt x="460" y="1028"/>
                  </a:lnTo>
                  <a:lnTo>
                    <a:pt x="267" y="1028"/>
                  </a:lnTo>
                  <a:lnTo>
                    <a:pt x="267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34" y="0"/>
                  </a:lnTo>
                  <a:close/>
                  <a:moveTo>
                    <a:pt x="267" y="770"/>
                  </a:moveTo>
                  <a:lnTo>
                    <a:pt x="620" y="770"/>
                  </a:lnTo>
                  <a:lnTo>
                    <a:pt x="620" y="770"/>
                  </a:lnTo>
                  <a:lnTo>
                    <a:pt x="707" y="770"/>
                  </a:lnTo>
                  <a:lnTo>
                    <a:pt x="774" y="750"/>
                  </a:lnTo>
                  <a:lnTo>
                    <a:pt x="827" y="723"/>
                  </a:lnTo>
                  <a:lnTo>
                    <a:pt x="867" y="690"/>
                  </a:lnTo>
                  <a:lnTo>
                    <a:pt x="867" y="690"/>
                  </a:lnTo>
                  <a:lnTo>
                    <a:pt x="894" y="657"/>
                  </a:lnTo>
                  <a:lnTo>
                    <a:pt x="921" y="610"/>
                  </a:lnTo>
                  <a:lnTo>
                    <a:pt x="934" y="564"/>
                  </a:lnTo>
                  <a:lnTo>
                    <a:pt x="934" y="511"/>
                  </a:lnTo>
                  <a:lnTo>
                    <a:pt x="934" y="511"/>
                  </a:lnTo>
                  <a:lnTo>
                    <a:pt x="934" y="458"/>
                  </a:lnTo>
                  <a:lnTo>
                    <a:pt x="921" y="411"/>
                  </a:lnTo>
                  <a:lnTo>
                    <a:pt x="894" y="372"/>
                  </a:lnTo>
                  <a:lnTo>
                    <a:pt x="867" y="338"/>
                  </a:lnTo>
                  <a:lnTo>
                    <a:pt x="867" y="338"/>
                  </a:lnTo>
                  <a:lnTo>
                    <a:pt x="827" y="305"/>
                  </a:lnTo>
                  <a:lnTo>
                    <a:pt x="774" y="279"/>
                  </a:lnTo>
                  <a:lnTo>
                    <a:pt x="707" y="259"/>
                  </a:lnTo>
                  <a:lnTo>
                    <a:pt x="620" y="252"/>
                  </a:lnTo>
                  <a:lnTo>
                    <a:pt x="267" y="252"/>
                  </a:lnTo>
                  <a:lnTo>
                    <a:pt x="267" y="770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4" name="Freeform 40"/>
            <p:cNvSpPr>
              <a:spLocks noEditPoints="1"/>
            </p:cNvSpPr>
            <p:nvPr/>
          </p:nvSpPr>
          <p:spPr bwMode="auto">
            <a:xfrm>
              <a:off x="19338925" y="1922463"/>
              <a:ext cx="2255838" cy="2959100"/>
            </a:xfrm>
            <a:custGeom>
              <a:avLst/>
              <a:gdLst>
                <a:gd name="T0" fmla="*/ 633 w 1421"/>
                <a:gd name="T1" fmla="*/ 0 h 1864"/>
                <a:gd name="T2" fmla="*/ 774 w 1421"/>
                <a:gd name="T3" fmla="*/ 13 h 1864"/>
                <a:gd name="T4" fmla="*/ 887 w 1421"/>
                <a:gd name="T5" fmla="*/ 40 h 1864"/>
                <a:gd name="T6" fmla="*/ 980 w 1421"/>
                <a:gd name="T7" fmla="*/ 86 h 1864"/>
                <a:gd name="T8" fmla="*/ 1060 w 1421"/>
                <a:gd name="T9" fmla="*/ 153 h 1864"/>
                <a:gd name="T10" fmla="*/ 1094 w 1421"/>
                <a:gd name="T11" fmla="*/ 186 h 1864"/>
                <a:gd name="T12" fmla="*/ 1147 w 1421"/>
                <a:gd name="T13" fmla="*/ 272 h 1864"/>
                <a:gd name="T14" fmla="*/ 1181 w 1421"/>
                <a:gd name="T15" fmla="*/ 358 h 1864"/>
                <a:gd name="T16" fmla="*/ 1201 w 1421"/>
                <a:gd name="T17" fmla="*/ 464 h 1864"/>
                <a:gd name="T18" fmla="*/ 1207 w 1421"/>
                <a:gd name="T19" fmla="*/ 518 h 1864"/>
                <a:gd name="T20" fmla="*/ 1194 w 1421"/>
                <a:gd name="T21" fmla="*/ 610 h 1864"/>
                <a:gd name="T22" fmla="*/ 1174 w 1421"/>
                <a:gd name="T23" fmla="*/ 697 h 1864"/>
                <a:gd name="T24" fmla="*/ 1134 w 1421"/>
                <a:gd name="T25" fmla="*/ 776 h 1864"/>
                <a:gd name="T26" fmla="*/ 1080 w 1421"/>
                <a:gd name="T27" fmla="*/ 843 h 1864"/>
                <a:gd name="T28" fmla="*/ 947 w 1421"/>
                <a:gd name="T29" fmla="*/ 949 h 1864"/>
                <a:gd name="T30" fmla="*/ 774 w 1421"/>
                <a:gd name="T31" fmla="*/ 1009 h 1864"/>
                <a:gd name="T32" fmla="*/ 1094 w 1421"/>
                <a:gd name="T33" fmla="*/ 1864 h 1864"/>
                <a:gd name="T34" fmla="*/ 266 w 1421"/>
                <a:gd name="T35" fmla="*/ 1028 h 1864"/>
                <a:gd name="T36" fmla="*/ 0 w 1421"/>
                <a:gd name="T37" fmla="*/ 1864 h 1864"/>
                <a:gd name="T38" fmla="*/ 633 w 1421"/>
                <a:gd name="T39" fmla="*/ 0 h 1864"/>
                <a:gd name="T40" fmla="*/ 620 w 1421"/>
                <a:gd name="T41" fmla="*/ 770 h 1864"/>
                <a:gd name="T42" fmla="*/ 707 w 1421"/>
                <a:gd name="T43" fmla="*/ 770 h 1864"/>
                <a:gd name="T44" fmla="*/ 827 w 1421"/>
                <a:gd name="T45" fmla="*/ 723 h 1864"/>
                <a:gd name="T46" fmla="*/ 874 w 1421"/>
                <a:gd name="T47" fmla="*/ 690 h 1864"/>
                <a:gd name="T48" fmla="*/ 920 w 1421"/>
                <a:gd name="T49" fmla="*/ 610 h 1864"/>
                <a:gd name="T50" fmla="*/ 940 w 1421"/>
                <a:gd name="T51" fmla="*/ 511 h 1864"/>
                <a:gd name="T52" fmla="*/ 934 w 1421"/>
                <a:gd name="T53" fmla="*/ 458 h 1864"/>
                <a:gd name="T54" fmla="*/ 900 w 1421"/>
                <a:gd name="T55" fmla="*/ 372 h 1864"/>
                <a:gd name="T56" fmla="*/ 874 w 1421"/>
                <a:gd name="T57" fmla="*/ 338 h 1864"/>
                <a:gd name="T58" fmla="*/ 780 w 1421"/>
                <a:gd name="T59" fmla="*/ 279 h 1864"/>
                <a:gd name="T60" fmla="*/ 620 w 1421"/>
                <a:gd name="T61" fmla="*/ 252 h 1864"/>
                <a:gd name="T62" fmla="*/ 266 w 1421"/>
                <a:gd name="T63" fmla="*/ 77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1" h="1864">
                  <a:moveTo>
                    <a:pt x="633" y="0"/>
                  </a:moveTo>
                  <a:lnTo>
                    <a:pt x="633" y="0"/>
                  </a:lnTo>
                  <a:lnTo>
                    <a:pt x="707" y="7"/>
                  </a:lnTo>
                  <a:lnTo>
                    <a:pt x="774" y="13"/>
                  </a:lnTo>
                  <a:lnTo>
                    <a:pt x="834" y="27"/>
                  </a:lnTo>
                  <a:lnTo>
                    <a:pt x="887" y="40"/>
                  </a:lnTo>
                  <a:lnTo>
                    <a:pt x="934" y="60"/>
                  </a:lnTo>
                  <a:lnTo>
                    <a:pt x="980" y="86"/>
                  </a:lnTo>
                  <a:lnTo>
                    <a:pt x="1020" y="119"/>
                  </a:lnTo>
                  <a:lnTo>
                    <a:pt x="1060" y="153"/>
                  </a:lnTo>
                  <a:lnTo>
                    <a:pt x="1060" y="153"/>
                  </a:lnTo>
                  <a:lnTo>
                    <a:pt x="1094" y="186"/>
                  </a:lnTo>
                  <a:lnTo>
                    <a:pt x="1121" y="226"/>
                  </a:lnTo>
                  <a:lnTo>
                    <a:pt x="1147" y="272"/>
                  </a:lnTo>
                  <a:lnTo>
                    <a:pt x="1167" y="312"/>
                  </a:lnTo>
                  <a:lnTo>
                    <a:pt x="1181" y="358"/>
                  </a:lnTo>
                  <a:lnTo>
                    <a:pt x="1194" y="411"/>
                  </a:lnTo>
                  <a:lnTo>
                    <a:pt x="1201" y="464"/>
                  </a:lnTo>
                  <a:lnTo>
                    <a:pt x="1207" y="518"/>
                  </a:lnTo>
                  <a:lnTo>
                    <a:pt x="1207" y="518"/>
                  </a:lnTo>
                  <a:lnTo>
                    <a:pt x="1201" y="564"/>
                  </a:lnTo>
                  <a:lnTo>
                    <a:pt x="1194" y="610"/>
                  </a:lnTo>
                  <a:lnTo>
                    <a:pt x="1187" y="657"/>
                  </a:lnTo>
                  <a:lnTo>
                    <a:pt x="1174" y="697"/>
                  </a:lnTo>
                  <a:lnTo>
                    <a:pt x="1154" y="737"/>
                  </a:lnTo>
                  <a:lnTo>
                    <a:pt x="1134" y="776"/>
                  </a:lnTo>
                  <a:lnTo>
                    <a:pt x="1107" y="810"/>
                  </a:lnTo>
                  <a:lnTo>
                    <a:pt x="1080" y="843"/>
                  </a:lnTo>
                  <a:lnTo>
                    <a:pt x="1020" y="902"/>
                  </a:lnTo>
                  <a:lnTo>
                    <a:pt x="947" y="949"/>
                  </a:lnTo>
                  <a:lnTo>
                    <a:pt x="860" y="989"/>
                  </a:lnTo>
                  <a:lnTo>
                    <a:pt x="774" y="1009"/>
                  </a:lnTo>
                  <a:lnTo>
                    <a:pt x="1421" y="1864"/>
                  </a:lnTo>
                  <a:lnTo>
                    <a:pt x="1094" y="1864"/>
                  </a:lnTo>
                  <a:lnTo>
                    <a:pt x="460" y="1028"/>
                  </a:lnTo>
                  <a:lnTo>
                    <a:pt x="266" y="1028"/>
                  </a:lnTo>
                  <a:lnTo>
                    <a:pt x="266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33" y="0"/>
                  </a:lnTo>
                  <a:close/>
                  <a:moveTo>
                    <a:pt x="266" y="770"/>
                  </a:moveTo>
                  <a:lnTo>
                    <a:pt x="620" y="770"/>
                  </a:lnTo>
                  <a:lnTo>
                    <a:pt x="620" y="770"/>
                  </a:lnTo>
                  <a:lnTo>
                    <a:pt x="707" y="770"/>
                  </a:lnTo>
                  <a:lnTo>
                    <a:pt x="780" y="750"/>
                  </a:lnTo>
                  <a:lnTo>
                    <a:pt x="827" y="723"/>
                  </a:lnTo>
                  <a:lnTo>
                    <a:pt x="874" y="690"/>
                  </a:lnTo>
                  <a:lnTo>
                    <a:pt x="874" y="690"/>
                  </a:lnTo>
                  <a:lnTo>
                    <a:pt x="900" y="657"/>
                  </a:lnTo>
                  <a:lnTo>
                    <a:pt x="920" y="610"/>
                  </a:lnTo>
                  <a:lnTo>
                    <a:pt x="934" y="564"/>
                  </a:lnTo>
                  <a:lnTo>
                    <a:pt x="940" y="511"/>
                  </a:lnTo>
                  <a:lnTo>
                    <a:pt x="940" y="511"/>
                  </a:lnTo>
                  <a:lnTo>
                    <a:pt x="934" y="458"/>
                  </a:lnTo>
                  <a:lnTo>
                    <a:pt x="920" y="411"/>
                  </a:lnTo>
                  <a:lnTo>
                    <a:pt x="900" y="372"/>
                  </a:lnTo>
                  <a:lnTo>
                    <a:pt x="874" y="338"/>
                  </a:lnTo>
                  <a:lnTo>
                    <a:pt x="874" y="338"/>
                  </a:lnTo>
                  <a:lnTo>
                    <a:pt x="827" y="305"/>
                  </a:lnTo>
                  <a:lnTo>
                    <a:pt x="780" y="279"/>
                  </a:lnTo>
                  <a:lnTo>
                    <a:pt x="707" y="259"/>
                  </a:lnTo>
                  <a:lnTo>
                    <a:pt x="620" y="252"/>
                  </a:lnTo>
                  <a:lnTo>
                    <a:pt x="266" y="252"/>
                  </a:lnTo>
                  <a:lnTo>
                    <a:pt x="266" y="770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5" name="Freeform 41"/>
            <p:cNvSpPr>
              <a:spLocks noEditPoints="1"/>
            </p:cNvSpPr>
            <p:nvPr/>
          </p:nvSpPr>
          <p:spPr bwMode="auto">
            <a:xfrm>
              <a:off x="16944975" y="1922463"/>
              <a:ext cx="2085975" cy="2959100"/>
            </a:xfrm>
            <a:custGeom>
              <a:avLst/>
              <a:gdLst>
                <a:gd name="T0" fmla="*/ 1034 w 1314"/>
                <a:gd name="T1" fmla="*/ 863 h 1864"/>
                <a:gd name="T2" fmla="*/ 1147 w 1314"/>
                <a:gd name="T3" fmla="*/ 942 h 1864"/>
                <a:gd name="T4" fmla="*/ 1234 w 1314"/>
                <a:gd name="T5" fmla="*/ 1042 h 1864"/>
                <a:gd name="T6" fmla="*/ 1294 w 1314"/>
                <a:gd name="T7" fmla="*/ 1174 h 1864"/>
                <a:gd name="T8" fmla="*/ 1314 w 1314"/>
                <a:gd name="T9" fmla="*/ 1320 h 1864"/>
                <a:gd name="T10" fmla="*/ 1307 w 1314"/>
                <a:gd name="T11" fmla="*/ 1373 h 1864"/>
                <a:gd name="T12" fmla="*/ 1287 w 1314"/>
                <a:gd name="T13" fmla="*/ 1480 h 1864"/>
                <a:gd name="T14" fmla="*/ 1247 w 1314"/>
                <a:gd name="T15" fmla="*/ 1579 h 1864"/>
                <a:gd name="T16" fmla="*/ 1194 w 1314"/>
                <a:gd name="T17" fmla="*/ 1665 h 1864"/>
                <a:gd name="T18" fmla="*/ 1161 w 1314"/>
                <a:gd name="T19" fmla="*/ 1699 h 1864"/>
                <a:gd name="T20" fmla="*/ 1074 w 1314"/>
                <a:gd name="T21" fmla="*/ 1772 h 1864"/>
                <a:gd name="T22" fmla="*/ 974 w 1314"/>
                <a:gd name="T23" fmla="*/ 1818 h 1864"/>
                <a:gd name="T24" fmla="*/ 854 w 1314"/>
                <a:gd name="T25" fmla="*/ 1851 h 1864"/>
                <a:gd name="T26" fmla="*/ 713 w 1314"/>
                <a:gd name="T27" fmla="*/ 1864 h 1864"/>
                <a:gd name="T28" fmla="*/ 0 w 1314"/>
                <a:gd name="T29" fmla="*/ 0 h 1864"/>
                <a:gd name="T30" fmla="*/ 620 w 1314"/>
                <a:gd name="T31" fmla="*/ 0 h 1864"/>
                <a:gd name="T32" fmla="*/ 760 w 1314"/>
                <a:gd name="T33" fmla="*/ 13 h 1864"/>
                <a:gd name="T34" fmla="*/ 874 w 1314"/>
                <a:gd name="T35" fmla="*/ 40 h 1864"/>
                <a:gd name="T36" fmla="*/ 967 w 1314"/>
                <a:gd name="T37" fmla="*/ 86 h 1864"/>
                <a:gd name="T38" fmla="*/ 1040 w 1314"/>
                <a:gd name="T39" fmla="*/ 139 h 1864"/>
                <a:gd name="T40" fmla="*/ 1074 w 1314"/>
                <a:gd name="T41" fmla="*/ 179 h 1864"/>
                <a:gd name="T42" fmla="*/ 1127 w 1314"/>
                <a:gd name="T43" fmla="*/ 259 h 1864"/>
                <a:gd name="T44" fmla="*/ 1167 w 1314"/>
                <a:gd name="T45" fmla="*/ 352 h 1864"/>
                <a:gd name="T46" fmla="*/ 1187 w 1314"/>
                <a:gd name="T47" fmla="*/ 458 h 1864"/>
                <a:gd name="T48" fmla="*/ 1194 w 1314"/>
                <a:gd name="T49" fmla="*/ 518 h 1864"/>
                <a:gd name="T50" fmla="*/ 1181 w 1314"/>
                <a:gd name="T51" fmla="*/ 617 h 1864"/>
                <a:gd name="T52" fmla="*/ 1147 w 1314"/>
                <a:gd name="T53" fmla="*/ 710 h 1864"/>
                <a:gd name="T54" fmla="*/ 1094 w 1314"/>
                <a:gd name="T55" fmla="*/ 790 h 1864"/>
                <a:gd name="T56" fmla="*/ 1034 w 1314"/>
                <a:gd name="T57" fmla="*/ 863 h 1864"/>
                <a:gd name="T58" fmla="*/ 266 w 1314"/>
                <a:gd name="T59" fmla="*/ 770 h 1864"/>
                <a:gd name="T60" fmla="*/ 607 w 1314"/>
                <a:gd name="T61" fmla="*/ 770 h 1864"/>
                <a:gd name="T62" fmla="*/ 760 w 1314"/>
                <a:gd name="T63" fmla="*/ 750 h 1864"/>
                <a:gd name="T64" fmla="*/ 854 w 1314"/>
                <a:gd name="T65" fmla="*/ 690 h 1864"/>
                <a:gd name="T66" fmla="*/ 887 w 1314"/>
                <a:gd name="T67" fmla="*/ 657 h 1864"/>
                <a:gd name="T68" fmla="*/ 920 w 1314"/>
                <a:gd name="T69" fmla="*/ 564 h 1864"/>
                <a:gd name="T70" fmla="*/ 927 w 1314"/>
                <a:gd name="T71" fmla="*/ 511 h 1864"/>
                <a:gd name="T72" fmla="*/ 907 w 1314"/>
                <a:gd name="T73" fmla="*/ 411 h 1864"/>
                <a:gd name="T74" fmla="*/ 854 w 1314"/>
                <a:gd name="T75" fmla="*/ 332 h 1864"/>
                <a:gd name="T76" fmla="*/ 814 w 1314"/>
                <a:gd name="T77" fmla="*/ 299 h 1864"/>
                <a:gd name="T78" fmla="*/ 693 w 1314"/>
                <a:gd name="T79" fmla="*/ 259 h 1864"/>
                <a:gd name="T80" fmla="*/ 266 w 1314"/>
                <a:gd name="T81" fmla="*/ 252 h 1864"/>
                <a:gd name="T82" fmla="*/ 266 w 1314"/>
                <a:gd name="T83" fmla="*/ 1612 h 1864"/>
                <a:gd name="T84" fmla="*/ 700 w 1314"/>
                <a:gd name="T85" fmla="*/ 1612 h 1864"/>
                <a:gd name="T86" fmla="*/ 834 w 1314"/>
                <a:gd name="T87" fmla="*/ 1599 h 1864"/>
                <a:gd name="T88" fmla="*/ 900 w 1314"/>
                <a:gd name="T89" fmla="*/ 1573 h 1864"/>
                <a:gd name="T90" fmla="*/ 974 w 1314"/>
                <a:gd name="T91" fmla="*/ 1513 h 1864"/>
                <a:gd name="T92" fmla="*/ 1000 w 1314"/>
                <a:gd name="T93" fmla="*/ 1473 h 1864"/>
                <a:gd name="T94" fmla="*/ 1040 w 1314"/>
                <a:gd name="T95" fmla="*/ 1373 h 1864"/>
                <a:gd name="T96" fmla="*/ 1047 w 1314"/>
                <a:gd name="T97" fmla="*/ 1320 h 1864"/>
                <a:gd name="T98" fmla="*/ 1027 w 1314"/>
                <a:gd name="T99" fmla="*/ 1208 h 1864"/>
                <a:gd name="T100" fmla="*/ 974 w 1314"/>
                <a:gd name="T101" fmla="*/ 1121 h 1864"/>
                <a:gd name="T102" fmla="*/ 927 w 1314"/>
                <a:gd name="T103" fmla="*/ 1082 h 1864"/>
                <a:gd name="T104" fmla="*/ 867 w 1314"/>
                <a:gd name="T105" fmla="*/ 1048 h 1864"/>
                <a:gd name="T106" fmla="*/ 794 w 1314"/>
                <a:gd name="T107" fmla="*/ 1035 h 1864"/>
                <a:gd name="T108" fmla="*/ 266 w 1314"/>
                <a:gd name="T109" fmla="*/ 102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14" h="1864">
                  <a:moveTo>
                    <a:pt x="1034" y="863"/>
                  </a:moveTo>
                  <a:lnTo>
                    <a:pt x="1034" y="863"/>
                  </a:lnTo>
                  <a:lnTo>
                    <a:pt x="1094" y="896"/>
                  </a:lnTo>
                  <a:lnTo>
                    <a:pt x="1147" y="942"/>
                  </a:lnTo>
                  <a:lnTo>
                    <a:pt x="1194" y="989"/>
                  </a:lnTo>
                  <a:lnTo>
                    <a:pt x="1234" y="1042"/>
                  </a:lnTo>
                  <a:lnTo>
                    <a:pt x="1267" y="1108"/>
                  </a:lnTo>
                  <a:lnTo>
                    <a:pt x="1294" y="1174"/>
                  </a:lnTo>
                  <a:lnTo>
                    <a:pt x="1307" y="1241"/>
                  </a:lnTo>
                  <a:lnTo>
                    <a:pt x="1314" y="1320"/>
                  </a:lnTo>
                  <a:lnTo>
                    <a:pt x="1314" y="1320"/>
                  </a:lnTo>
                  <a:lnTo>
                    <a:pt x="1307" y="1373"/>
                  </a:lnTo>
                  <a:lnTo>
                    <a:pt x="1301" y="1427"/>
                  </a:lnTo>
                  <a:lnTo>
                    <a:pt x="1287" y="1480"/>
                  </a:lnTo>
                  <a:lnTo>
                    <a:pt x="1274" y="1533"/>
                  </a:lnTo>
                  <a:lnTo>
                    <a:pt x="1247" y="1579"/>
                  </a:lnTo>
                  <a:lnTo>
                    <a:pt x="1221" y="1619"/>
                  </a:lnTo>
                  <a:lnTo>
                    <a:pt x="1194" y="1665"/>
                  </a:lnTo>
                  <a:lnTo>
                    <a:pt x="1161" y="1699"/>
                  </a:lnTo>
                  <a:lnTo>
                    <a:pt x="1161" y="1699"/>
                  </a:lnTo>
                  <a:lnTo>
                    <a:pt x="1120" y="1738"/>
                  </a:lnTo>
                  <a:lnTo>
                    <a:pt x="1074" y="1772"/>
                  </a:lnTo>
                  <a:lnTo>
                    <a:pt x="1027" y="1798"/>
                  </a:lnTo>
                  <a:lnTo>
                    <a:pt x="974" y="1818"/>
                  </a:lnTo>
                  <a:lnTo>
                    <a:pt x="920" y="1838"/>
                  </a:lnTo>
                  <a:lnTo>
                    <a:pt x="854" y="1851"/>
                  </a:lnTo>
                  <a:lnTo>
                    <a:pt x="787" y="1858"/>
                  </a:lnTo>
                  <a:lnTo>
                    <a:pt x="713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20" y="0"/>
                  </a:lnTo>
                  <a:lnTo>
                    <a:pt x="620" y="0"/>
                  </a:lnTo>
                  <a:lnTo>
                    <a:pt x="693" y="7"/>
                  </a:lnTo>
                  <a:lnTo>
                    <a:pt x="760" y="13"/>
                  </a:lnTo>
                  <a:lnTo>
                    <a:pt x="820" y="20"/>
                  </a:lnTo>
                  <a:lnTo>
                    <a:pt x="874" y="40"/>
                  </a:lnTo>
                  <a:lnTo>
                    <a:pt x="920" y="60"/>
                  </a:lnTo>
                  <a:lnTo>
                    <a:pt x="967" y="86"/>
                  </a:lnTo>
                  <a:lnTo>
                    <a:pt x="1007" y="113"/>
                  </a:lnTo>
                  <a:lnTo>
                    <a:pt x="1040" y="139"/>
                  </a:lnTo>
                  <a:lnTo>
                    <a:pt x="1040" y="139"/>
                  </a:lnTo>
                  <a:lnTo>
                    <a:pt x="1074" y="179"/>
                  </a:lnTo>
                  <a:lnTo>
                    <a:pt x="1107" y="219"/>
                  </a:lnTo>
                  <a:lnTo>
                    <a:pt x="1127" y="259"/>
                  </a:lnTo>
                  <a:lnTo>
                    <a:pt x="1154" y="305"/>
                  </a:lnTo>
                  <a:lnTo>
                    <a:pt x="1167" y="352"/>
                  </a:lnTo>
                  <a:lnTo>
                    <a:pt x="1181" y="405"/>
                  </a:lnTo>
                  <a:lnTo>
                    <a:pt x="1187" y="458"/>
                  </a:lnTo>
                  <a:lnTo>
                    <a:pt x="1194" y="518"/>
                  </a:lnTo>
                  <a:lnTo>
                    <a:pt x="1194" y="518"/>
                  </a:lnTo>
                  <a:lnTo>
                    <a:pt x="1187" y="564"/>
                  </a:lnTo>
                  <a:lnTo>
                    <a:pt x="1181" y="617"/>
                  </a:lnTo>
                  <a:lnTo>
                    <a:pt x="1167" y="664"/>
                  </a:lnTo>
                  <a:lnTo>
                    <a:pt x="1147" y="710"/>
                  </a:lnTo>
                  <a:lnTo>
                    <a:pt x="1120" y="750"/>
                  </a:lnTo>
                  <a:lnTo>
                    <a:pt x="1094" y="790"/>
                  </a:lnTo>
                  <a:lnTo>
                    <a:pt x="1067" y="829"/>
                  </a:lnTo>
                  <a:lnTo>
                    <a:pt x="1034" y="863"/>
                  </a:lnTo>
                  <a:lnTo>
                    <a:pt x="1034" y="863"/>
                  </a:lnTo>
                  <a:close/>
                  <a:moveTo>
                    <a:pt x="266" y="770"/>
                  </a:moveTo>
                  <a:lnTo>
                    <a:pt x="607" y="770"/>
                  </a:lnTo>
                  <a:lnTo>
                    <a:pt x="607" y="770"/>
                  </a:lnTo>
                  <a:lnTo>
                    <a:pt x="693" y="770"/>
                  </a:lnTo>
                  <a:lnTo>
                    <a:pt x="760" y="750"/>
                  </a:lnTo>
                  <a:lnTo>
                    <a:pt x="814" y="730"/>
                  </a:lnTo>
                  <a:lnTo>
                    <a:pt x="854" y="690"/>
                  </a:lnTo>
                  <a:lnTo>
                    <a:pt x="854" y="690"/>
                  </a:lnTo>
                  <a:lnTo>
                    <a:pt x="887" y="657"/>
                  </a:lnTo>
                  <a:lnTo>
                    <a:pt x="907" y="610"/>
                  </a:lnTo>
                  <a:lnTo>
                    <a:pt x="920" y="564"/>
                  </a:lnTo>
                  <a:lnTo>
                    <a:pt x="927" y="511"/>
                  </a:lnTo>
                  <a:lnTo>
                    <a:pt x="927" y="511"/>
                  </a:lnTo>
                  <a:lnTo>
                    <a:pt x="920" y="458"/>
                  </a:lnTo>
                  <a:lnTo>
                    <a:pt x="907" y="411"/>
                  </a:lnTo>
                  <a:lnTo>
                    <a:pt x="887" y="372"/>
                  </a:lnTo>
                  <a:lnTo>
                    <a:pt x="854" y="332"/>
                  </a:lnTo>
                  <a:lnTo>
                    <a:pt x="854" y="332"/>
                  </a:lnTo>
                  <a:lnTo>
                    <a:pt x="814" y="299"/>
                  </a:lnTo>
                  <a:lnTo>
                    <a:pt x="760" y="272"/>
                  </a:lnTo>
                  <a:lnTo>
                    <a:pt x="693" y="259"/>
                  </a:lnTo>
                  <a:lnTo>
                    <a:pt x="607" y="252"/>
                  </a:lnTo>
                  <a:lnTo>
                    <a:pt x="266" y="252"/>
                  </a:lnTo>
                  <a:lnTo>
                    <a:pt x="266" y="770"/>
                  </a:lnTo>
                  <a:close/>
                  <a:moveTo>
                    <a:pt x="266" y="1612"/>
                  </a:moveTo>
                  <a:lnTo>
                    <a:pt x="700" y="1612"/>
                  </a:lnTo>
                  <a:lnTo>
                    <a:pt x="700" y="1612"/>
                  </a:lnTo>
                  <a:lnTo>
                    <a:pt x="794" y="1606"/>
                  </a:lnTo>
                  <a:lnTo>
                    <a:pt x="834" y="1599"/>
                  </a:lnTo>
                  <a:lnTo>
                    <a:pt x="867" y="1586"/>
                  </a:lnTo>
                  <a:lnTo>
                    <a:pt x="900" y="1573"/>
                  </a:lnTo>
                  <a:lnTo>
                    <a:pt x="927" y="1553"/>
                  </a:lnTo>
                  <a:lnTo>
                    <a:pt x="974" y="1513"/>
                  </a:lnTo>
                  <a:lnTo>
                    <a:pt x="974" y="1513"/>
                  </a:lnTo>
                  <a:lnTo>
                    <a:pt x="1000" y="1473"/>
                  </a:lnTo>
                  <a:lnTo>
                    <a:pt x="1027" y="1427"/>
                  </a:lnTo>
                  <a:lnTo>
                    <a:pt x="1040" y="1373"/>
                  </a:lnTo>
                  <a:lnTo>
                    <a:pt x="1047" y="1320"/>
                  </a:lnTo>
                  <a:lnTo>
                    <a:pt x="1047" y="1320"/>
                  </a:lnTo>
                  <a:lnTo>
                    <a:pt x="1040" y="1261"/>
                  </a:lnTo>
                  <a:lnTo>
                    <a:pt x="1027" y="1208"/>
                  </a:lnTo>
                  <a:lnTo>
                    <a:pt x="1000" y="1161"/>
                  </a:lnTo>
                  <a:lnTo>
                    <a:pt x="974" y="1121"/>
                  </a:lnTo>
                  <a:lnTo>
                    <a:pt x="974" y="1121"/>
                  </a:lnTo>
                  <a:lnTo>
                    <a:pt x="927" y="1082"/>
                  </a:lnTo>
                  <a:lnTo>
                    <a:pt x="900" y="1068"/>
                  </a:lnTo>
                  <a:lnTo>
                    <a:pt x="867" y="1048"/>
                  </a:lnTo>
                  <a:lnTo>
                    <a:pt x="834" y="1042"/>
                  </a:lnTo>
                  <a:lnTo>
                    <a:pt x="794" y="1035"/>
                  </a:lnTo>
                  <a:lnTo>
                    <a:pt x="700" y="1028"/>
                  </a:lnTo>
                  <a:lnTo>
                    <a:pt x="266" y="1028"/>
                  </a:lnTo>
                  <a:lnTo>
                    <a:pt x="266" y="1612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7" name="Freeform 42"/>
            <p:cNvSpPr>
              <a:spLocks noEditPoints="1"/>
            </p:cNvSpPr>
            <p:nvPr/>
          </p:nvSpPr>
          <p:spPr bwMode="auto">
            <a:xfrm>
              <a:off x="-15989300" y="1922463"/>
              <a:ext cx="2722563" cy="2959100"/>
            </a:xfrm>
            <a:custGeom>
              <a:avLst/>
              <a:gdLst>
                <a:gd name="T0" fmla="*/ 0 w 1715"/>
                <a:gd name="T1" fmla="*/ 1864 h 1864"/>
                <a:gd name="T2" fmla="*/ 688 w 1715"/>
                <a:gd name="T3" fmla="*/ 0 h 1864"/>
                <a:gd name="T4" fmla="*/ 1028 w 1715"/>
                <a:gd name="T5" fmla="*/ 0 h 1864"/>
                <a:gd name="T6" fmla="*/ 1715 w 1715"/>
                <a:gd name="T7" fmla="*/ 1864 h 1864"/>
                <a:gd name="T8" fmla="*/ 1355 w 1715"/>
                <a:gd name="T9" fmla="*/ 1864 h 1864"/>
                <a:gd name="T10" fmla="*/ 1195 w 1715"/>
                <a:gd name="T11" fmla="*/ 1427 h 1864"/>
                <a:gd name="T12" fmla="*/ 521 w 1715"/>
                <a:gd name="T13" fmla="*/ 1427 h 1864"/>
                <a:gd name="T14" fmla="*/ 361 w 1715"/>
                <a:gd name="T15" fmla="*/ 1864 h 1864"/>
                <a:gd name="T16" fmla="*/ 0 w 1715"/>
                <a:gd name="T17" fmla="*/ 1864 h 1864"/>
                <a:gd name="T18" fmla="*/ 641 w 1715"/>
                <a:gd name="T19" fmla="*/ 1108 h 1864"/>
                <a:gd name="T20" fmla="*/ 1075 w 1715"/>
                <a:gd name="T21" fmla="*/ 1108 h 1864"/>
                <a:gd name="T22" fmla="*/ 861 w 1715"/>
                <a:gd name="T23" fmla="*/ 511 h 1864"/>
                <a:gd name="T24" fmla="*/ 641 w 1715"/>
                <a:gd name="T25" fmla="*/ 110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5" h="1864">
                  <a:moveTo>
                    <a:pt x="0" y="1864"/>
                  </a:moveTo>
                  <a:lnTo>
                    <a:pt x="688" y="0"/>
                  </a:lnTo>
                  <a:lnTo>
                    <a:pt x="1028" y="0"/>
                  </a:lnTo>
                  <a:lnTo>
                    <a:pt x="1715" y="1864"/>
                  </a:lnTo>
                  <a:lnTo>
                    <a:pt x="1355" y="1864"/>
                  </a:lnTo>
                  <a:lnTo>
                    <a:pt x="1195" y="1427"/>
                  </a:lnTo>
                  <a:lnTo>
                    <a:pt x="521" y="1427"/>
                  </a:lnTo>
                  <a:lnTo>
                    <a:pt x="361" y="1864"/>
                  </a:lnTo>
                  <a:lnTo>
                    <a:pt x="0" y="1864"/>
                  </a:lnTo>
                  <a:close/>
                  <a:moveTo>
                    <a:pt x="641" y="1108"/>
                  </a:moveTo>
                  <a:lnTo>
                    <a:pt x="1075" y="1108"/>
                  </a:lnTo>
                  <a:lnTo>
                    <a:pt x="861" y="511"/>
                  </a:lnTo>
                  <a:lnTo>
                    <a:pt x="641" y="1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8" name="Freeform 43"/>
            <p:cNvSpPr>
              <a:spLocks noEditPoints="1"/>
            </p:cNvSpPr>
            <p:nvPr/>
          </p:nvSpPr>
          <p:spPr bwMode="auto">
            <a:xfrm>
              <a:off x="-8288338" y="1922463"/>
              <a:ext cx="2722563" cy="2959100"/>
            </a:xfrm>
            <a:custGeom>
              <a:avLst/>
              <a:gdLst>
                <a:gd name="T0" fmla="*/ 0 w 1715"/>
                <a:gd name="T1" fmla="*/ 1864 h 1864"/>
                <a:gd name="T2" fmla="*/ 688 w 1715"/>
                <a:gd name="T3" fmla="*/ 0 h 1864"/>
                <a:gd name="T4" fmla="*/ 1035 w 1715"/>
                <a:gd name="T5" fmla="*/ 0 h 1864"/>
                <a:gd name="T6" fmla="*/ 1715 w 1715"/>
                <a:gd name="T7" fmla="*/ 1864 h 1864"/>
                <a:gd name="T8" fmla="*/ 1355 w 1715"/>
                <a:gd name="T9" fmla="*/ 1864 h 1864"/>
                <a:gd name="T10" fmla="*/ 1195 w 1715"/>
                <a:gd name="T11" fmla="*/ 1427 h 1864"/>
                <a:gd name="T12" fmla="*/ 528 w 1715"/>
                <a:gd name="T13" fmla="*/ 1427 h 1864"/>
                <a:gd name="T14" fmla="*/ 361 w 1715"/>
                <a:gd name="T15" fmla="*/ 1864 h 1864"/>
                <a:gd name="T16" fmla="*/ 0 w 1715"/>
                <a:gd name="T17" fmla="*/ 1864 h 1864"/>
                <a:gd name="T18" fmla="*/ 641 w 1715"/>
                <a:gd name="T19" fmla="*/ 1108 h 1864"/>
                <a:gd name="T20" fmla="*/ 1081 w 1715"/>
                <a:gd name="T21" fmla="*/ 1108 h 1864"/>
                <a:gd name="T22" fmla="*/ 861 w 1715"/>
                <a:gd name="T23" fmla="*/ 511 h 1864"/>
                <a:gd name="T24" fmla="*/ 641 w 1715"/>
                <a:gd name="T25" fmla="*/ 110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5" h="1864">
                  <a:moveTo>
                    <a:pt x="0" y="1864"/>
                  </a:moveTo>
                  <a:lnTo>
                    <a:pt x="688" y="0"/>
                  </a:lnTo>
                  <a:lnTo>
                    <a:pt x="1035" y="0"/>
                  </a:lnTo>
                  <a:lnTo>
                    <a:pt x="1715" y="1864"/>
                  </a:lnTo>
                  <a:lnTo>
                    <a:pt x="1355" y="1864"/>
                  </a:lnTo>
                  <a:lnTo>
                    <a:pt x="1195" y="1427"/>
                  </a:lnTo>
                  <a:lnTo>
                    <a:pt x="528" y="1427"/>
                  </a:lnTo>
                  <a:lnTo>
                    <a:pt x="361" y="1864"/>
                  </a:lnTo>
                  <a:lnTo>
                    <a:pt x="0" y="1864"/>
                  </a:lnTo>
                  <a:close/>
                  <a:moveTo>
                    <a:pt x="641" y="1108"/>
                  </a:moveTo>
                  <a:lnTo>
                    <a:pt x="1081" y="1108"/>
                  </a:lnTo>
                  <a:lnTo>
                    <a:pt x="861" y="511"/>
                  </a:lnTo>
                  <a:lnTo>
                    <a:pt x="641" y="1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9" name="Freeform 44"/>
            <p:cNvSpPr>
              <a:spLocks/>
            </p:cNvSpPr>
            <p:nvPr/>
          </p:nvSpPr>
          <p:spPr bwMode="auto">
            <a:xfrm>
              <a:off x="-12990513" y="1922463"/>
              <a:ext cx="2532063" cy="2959100"/>
            </a:xfrm>
            <a:custGeom>
              <a:avLst/>
              <a:gdLst>
                <a:gd name="T0" fmla="*/ 0 w 1595"/>
                <a:gd name="T1" fmla="*/ 0 h 1864"/>
                <a:gd name="T2" fmla="*/ 273 w 1595"/>
                <a:gd name="T3" fmla="*/ 0 h 1864"/>
                <a:gd name="T4" fmla="*/ 1234 w 1595"/>
                <a:gd name="T5" fmla="*/ 1188 h 1864"/>
                <a:gd name="T6" fmla="*/ 1234 w 1595"/>
                <a:gd name="T7" fmla="*/ 0 h 1864"/>
                <a:gd name="T8" fmla="*/ 1595 w 1595"/>
                <a:gd name="T9" fmla="*/ 0 h 1864"/>
                <a:gd name="T10" fmla="*/ 1595 w 1595"/>
                <a:gd name="T11" fmla="*/ 1864 h 1864"/>
                <a:gd name="T12" fmla="*/ 1341 w 1595"/>
                <a:gd name="T13" fmla="*/ 1864 h 1864"/>
                <a:gd name="T14" fmla="*/ 360 w 1595"/>
                <a:gd name="T15" fmla="*/ 650 h 1864"/>
                <a:gd name="T16" fmla="*/ 360 w 1595"/>
                <a:gd name="T17" fmla="*/ 1864 h 1864"/>
                <a:gd name="T18" fmla="*/ 0 w 1595"/>
                <a:gd name="T19" fmla="*/ 1864 h 1864"/>
                <a:gd name="T20" fmla="*/ 0 w 1595"/>
                <a:gd name="T21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5" h="1864">
                  <a:moveTo>
                    <a:pt x="0" y="0"/>
                  </a:moveTo>
                  <a:lnTo>
                    <a:pt x="273" y="0"/>
                  </a:lnTo>
                  <a:lnTo>
                    <a:pt x="1234" y="1188"/>
                  </a:lnTo>
                  <a:lnTo>
                    <a:pt x="1234" y="0"/>
                  </a:lnTo>
                  <a:lnTo>
                    <a:pt x="1595" y="0"/>
                  </a:lnTo>
                  <a:lnTo>
                    <a:pt x="1595" y="1864"/>
                  </a:lnTo>
                  <a:lnTo>
                    <a:pt x="1341" y="1864"/>
                  </a:lnTo>
                  <a:lnTo>
                    <a:pt x="360" y="650"/>
                  </a:lnTo>
                  <a:lnTo>
                    <a:pt x="360" y="1864"/>
                  </a:lnTo>
                  <a:lnTo>
                    <a:pt x="0" y="18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0" name="Freeform 45"/>
            <p:cNvSpPr>
              <a:spLocks/>
            </p:cNvSpPr>
            <p:nvPr/>
          </p:nvSpPr>
          <p:spPr bwMode="auto">
            <a:xfrm>
              <a:off x="-10120313" y="1922463"/>
              <a:ext cx="2139950" cy="2959100"/>
            </a:xfrm>
            <a:custGeom>
              <a:avLst/>
              <a:gdLst>
                <a:gd name="T0" fmla="*/ 1348 w 1348"/>
                <a:gd name="T1" fmla="*/ 0 h 1864"/>
                <a:gd name="T2" fmla="*/ 1348 w 1348"/>
                <a:gd name="T3" fmla="*/ 319 h 1864"/>
                <a:gd name="T4" fmla="*/ 854 w 1348"/>
                <a:gd name="T5" fmla="*/ 319 h 1864"/>
                <a:gd name="T6" fmla="*/ 854 w 1348"/>
                <a:gd name="T7" fmla="*/ 1864 h 1864"/>
                <a:gd name="T8" fmla="*/ 494 w 1348"/>
                <a:gd name="T9" fmla="*/ 1864 h 1864"/>
                <a:gd name="T10" fmla="*/ 494 w 1348"/>
                <a:gd name="T11" fmla="*/ 319 h 1864"/>
                <a:gd name="T12" fmla="*/ 0 w 1348"/>
                <a:gd name="T13" fmla="*/ 319 h 1864"/>
                <a:gd name="T14" fmla="*/ 0 w 1348"/>
                <a:gd name="T15" fmla="*/ 0 h 1864"/>
                <a:gd name="T16" fmla="*/ 1348 w 1348"/>
                <a:gd name="T17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8" h="1864">
                  <a:moveTo>
                    <a:pt x="1348" y="0"/>
                  </a:moveTo>
                  <a:lnTo>
                    <a:pt x="1348" y="319"/>
                  </a:lnTo>
                  <a:lnTo>
                    <a:pt x="854" y="319"/>
                  </a:lnTo>
                  <a:lnTo>
                    <a:pt x="854" y="1864"/>
                  </a:lnTo>
                  <a:lnTo>
                    <a:pt x="494" y="1864"/>
                  </a:lnTo>
                  <a:lnTo>
                    <a:pt x="494" y="319"/>
                  </a:lnTo>
                  <a:lnTo>
                    <a:pt x="0" y="319"/>
                  </a:lnTo>
                  <a:lnTo>
                    <a:pt x="0" y="0"/>
                  </a:lnTo>
                  <a:lnTo>
                    <a:pt x="13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1" name="Freeform 46"/>
            <p:cNvSpPr>
              <a:spLocks noEditPoints="1"/>
            </p:cNvSpPr>
            <p:nvPr/>
          </p:nvSpPr>
          <p:spPr bwMode="auto">
            <a:xfrm>
              <a:off x="-5289550" y="1922463"/>
              <a:ext cx="2530475" cy="2959100"/>
            </a:xfrm>
            <a:custGeom>
              <a:avLst/>
              <a:gdLst>
                <a:gd name="T0" fmla="*/ 1014 w 1594"/>
                <a:gd name="T1" fmla="*/ 1055 h 1864"/>
                <a:gd name="T2" fmla="*/ 1061 w 1594"/>
                <a:gd name="T3" fmla="*/ 1035 h 1864"/>
                <a:gd name="T4" fmla="*/ 1154 w 1594"/>
                <a:gd name="T5" fmla="*/ 975 h 1864"/>
                <a:gd name="T6" fmla="*/ 1187 w 1594"/>
                <a:gd name="T7" fmla="*/ 942 h 1864"/>
                <a:gd name="T8" fmla="*/ 1254 w 1594"/>
                <a:gd name="T9" fmla="*/ 863 h 1864"/>
                <a:gd name="T10" fmla="*/ 1301 w 1594"/>
                <a:gd name="T11" fmla="*/ 763 h 1864"/>
                <a:gd name="T12" fmla="*/ 1328 w 1594"/>
                <a:gd name="T13" fmla="*/ 664 h 1864"/>
                <a:gd name="T14" fmla="*/ 1341 w 1594"/>
                <a:gd name="T15" fmla="*/ 557 h 1864"/>
                <a:gd name="T16" fmla="*/ 1334 w 1594"/>
                <a:gd name="T17" fmla="*/ 498 h 1864"/>
                <a:gd name="T18" fmla="*/ 1314 w 1594"/>
                <a:gd name="T19" fmla="*/ 392 h 1864"/>
                <a:gd name="T20" fmla="*/ 1281 w 1594"/>
                <a:gd name="T21" fmla="*/ 292 h 1864"/>
                <a:gd name="T22" fmla="*/ 1221 w 1594"/>
                <a:gd name="T23" fmla="*/ 206 h 1864"/>
                <a:gd name="T24" fmla="*/ 1187 w 1594"/>
                <a:gd name="T25" fmla="*/ 166 h 1864"/>
                <a:gd name="T26" fmla="*/ 1107 w 1594"/>
                <a:gd name="T27" fmla="*/ 100 h 1864"/>
                <a:gd name="T28" fmla="*/ 1001 w 1594"/>
                <a:gd name="T29" fmla="*/ 46 h 1864"/>
                <a:gd name="T30" fmla="*/ 867 w 1594"/>
                <a:gd name="T31" fmla="*/ 13 h 1864"/>
                <a:gd name="T32" fmla="*/ 700 w 1594"/>
                <a:gd name="T33" fmla="*/ 0 h 1864"/>
                <a:gd name="T34" fmla="*/ 0 w 1594"/>
                <a:gd name="T35" fmla="*/ 1864 h 1864"/>
                <a:gd name="T36" fmla="*/ 360 w 1594"/>
                <a:gd name="T37" fmla="*/ 1108 h 1864"/>
                <a:gd name="T38" fmla="*/ 1201 w 1594"/>
                <a:gd name="T39" fmla="*/ 1864 h 1864"/>
                <a:gd name="T40" fmla="*/ 360 w 1594"/>
                <a:gd name="T41" fmla="*/ 319 h 1864"/>
                <a:gd name="T42" fmla="*/ 687 w 1594"/>
                <a:gd name="T43" fmla="*/ 319 h 1864"/>
                <a:gd name="T44" fmla="*/ 834 w 1594"/>
                <a:gd name="T45" fmla="*/ 338 h 1864"/>
                <a:gd name="T46" fmla="*/ 914 w 1594"/>
                <a:gd name="T47" fmla="*/ 398 h 1864"/>
                <a:gd name="T48" fmla="*/ 941 w 1594"/>
                <a:gd name="T49" fmla="*/ 431 h 1864"/>
                <a:gd name="T50" fmla="*/ 974 w 1594"/>
                <a:gd name="T51" fmla="*/ 511 h 1864"/>
                <a:gd name="T52" fmla="*/ 974 w 1594"/>
                <a:gd name="T53" fmla="*/ 557 h 1864"/>
                <a:gd name="T54" fmla="*/ 961 w 1594"/>
                <a:gd name="T55" fmla="*/ 637 h 1864"/>
                <a:gd name="T56" fmla="*/ 914 w 1594"/>
                <a:gd name="T57" fmla="*/ 710 h 1864"/>
                <a:gd name="T58" fmla="*/ 881 w 1594"/>
                <a:gd name="T59" fmla="*/ 743 h 1864"/>
                <a:gd name="T60" fmla="*/ 767 w 1594"/>
                <a:gd name="T61" fmla="*/ 783 h 1864"/>
                <a:gd name="T62" fmla="*/ 360 w 1594"/>
                <a:gd name="T63" fmla="*/ 783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94" h="1864">
                  <a:moveTo>
                    <a:pt x="1594" y="1864"/>
                  </a:moveTo>
                  <a:lnTo>
                    <a:pt x="1014" y="1055"/>
                  </a:lnTo>
                  <a:lnTo>
                    <a:pt x="1014" y="1055"/>
                  </a:lnTo>
                  <a:lnTo>
                    <a:pt x="1061" y="1035"/>
                  </a:lnTo>
                  <a:lnTo>
                    <a:pt x="1107" y="1009"/>
                  </a:lnTo>
                  <a:lnTo>
                    <a:pt x="1154" y="975"/>
                  </a:lnTo>
                  <a:lnTo>
                    <a:pt x="1187" y="942"/>
                  </a:lnTo>
                  <a:lnTo>
                    <a:pt x="1187" y="942"/>
                  </a:lnTo>
                  <a:lnTo>
                    <a:pt x="1221" y="902"/>
                  </a:lnTo>
                  <a:lnTo>
                    <a:pt x="1254" y="863"/>
                  </a:lnTo>
                  <a:lnTo>
                    <a:pt x="1281" y="816"/>
                  </a:lnTo>
                  <a:lnTo>
                    <a:pt x="1301" y="763"/>
                  </a:lnTo>
                  <a:lnTo>
                    <a:pt x="1314" y="717"/>
                  </a:lnTo>
                  <a:lnTo>
                    <a:pt x="1328" y="664"/>
                  </a:lnTo>
                  <a:lnTo>
                    <a:pt x="1334" y="610"/>
                  </a:lnTo>
                  <a:lnTo>
                    <a:pt x="1341" y="557"/>
                  </a:lnTo>
                  <a:lnTo>
                    <a:pt x="1341" y="557"/>
                  </a:lnTo>
                  <a:lnTo>
                    <a:pt x="1334" y="498"/>
                  </a:lnTo>
                  <a:lnTo>
                    <a:pt x="1328" y="445"/>
                  </a:lnTo>
                  <a:lnTo>
                    <a:pt x="1314" y="392"/>
                  </a:lnTo>
                  <a:lnTo>
                    <a:pt x="1301" y="345"/>
                  </a:lnTo>
                  <a:lnTo>
                    <a:pt x="1281" y="292"/>
                  </a:lnTo>
                  <a:lnTo>
                    <a:pt x="1254" y="252"/>
                  </a:lnTo>
                  <a:lnTo>
                    <a:pt x="1221" y="206"/>
                  </a:lnTo>
                  <a:lnTo>
                    <a:pt x="1187" y="166"/>
                  </a:lnTo>
                  <a:lnTo>
                    <a:pt x="1187" y="166"/>
                  </a:lnTo>
                  <a:lnTo>
                    <a:pt x="1147" y="133"/>
                  </a:lnTo>
                  <a:lnTo>
                    <a:pt x="1107" y="100"/>
                  </a:lnTo>
                  <a:lnTo>
                    <a:pt x="1054" y="66"/>
                  </a:lnTo>
                  <a:lnTo>
                    <a:pt x="1001" y="46"/>
                  </a:lnTo>
                  <a:lnTo>
                    <a:pt x="934" y="27"/>
                  </a:lnTo>
                  <a:lnTo>
                    <a:pt x="867" y="13"/>
                  </a:lnTo>
                  <a:lnTo>
                    <a:pt x="787" y="7"/>
                  </a:lnTo>
                  <a:lnTo>
                    <a:pt x="700" y="0"/>
                  </a:lnTo>
                  <a:lnTo>
                    <a:pt x="0" y="0"/>
                  </a:lnTo>
                  <a:lnTo>
                    <a:pt x="0" y="1864"/>
                  </a:lnTo>
                  <a:lnTo>
                    <a:pt x="360" y="1864"/>
                  </a:lnTo>
                  <a:lnTo>
                    <a:pt x="360" y="1108"/>
                  </a:lnTo>
                  <a:lnTo>
                    <a:pt x="654" y="1108"/>
                  </a:lnTo>
                  <a:lnTo>
                    <a:pt x="1201" y="1864"/>
                  </a:lnTo>
                  <a:lnTo>
                    <a:pt x="1594" y="1864"/>
                  </a:lnTo>
                  <a:close/>
                  <a:moveTo>
                    <a:pt x="360" y="319"/>
                  </a:moveTo>
                  <a:lnTo>
                    <a:pt x="687" y="319"/>
                  </a:lnTo>
                  <a:lnTo>
                    <a:pt x="687" y="319"/>
                  </a:lnTo>
                  <a:lnTo>
                    <a:pt x="767" y="325"/>
                  </a:lnTo>
                  <a:lnTo>
                    <a:pt x="834" y="338"/>
                  </a:lnTo>
                  <a:lnTo>
                    <a:pt x="881" y="365"/>
                  </a:lnTo>
                  <a:lnTo>
                    <a:pt x="914" y="398"/>
                  </a:lnTo>
                  <a:lnTo>
                    <a:pt x="914" y="398"/>
                  </a:lnTo>
                  <a:lnTo>
                    <a:pt x="941" y="431"/>
                  </a:lnTo>
                  <a:lnTo>
                    <a:pt x="961" y="464"/>
                  </a:lnTo>
                  <a:lnTo>
                    <a:pt x="974" y="511"/>
                  </a:lnTo>
                  <a:lnTo>
                    <a:pt x="974" y="557"/>
                  </a:lnTo>
                  <a:lnTo>
                    <a:pt x="974" y="557"/>
                  </a:lnTo>
                  <a:lnTo>
                    <a:pt x="974" y="597"/>
                  </a:lnTo>
                  <a:lnTo>
                    <a:pt x="961" y="637"/>
                  </a:lnTo>
                  <a:lnTo>
                    <a:pt x="941" y="677"/>
                  </a:lnTo>
                  <a:lnTo>
                    <a:pt x="914" y="710"/>
                  </a:lnTo>
                  <a:lnTo>
                    <a:pt x="914" y="710"/>
                  </a:lnTo>
                  <a:lnTo>
                    <a:pt x="881" y="743"/>
                  </a:lnTo>
                  <a:lnTo>
                    <a:pt x="834" y="763"/>
                  </a:lnTo>
                  <a:lnTo>
                    <a:pt x="767" y="783"/>
                  </a:lnTo>
                  <a:lnTo>
                    <a:pt x="687" y="783"/>
                  </a:lnTo>
                  <a:lnTo>
                    <a:pt x="360" y="783"/>
                  </a:lnTo>
                  <a:lnTo>
                    <a:pt x="360" y="3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2" name="Freeform 47"/>
            <p:cNvSpPr>
              <a:spLocks/>
            </p:cNvSpPr>
            <p:nvPr/>
          </p:nvSpPr>
          <p:spPr bwMode="auto">
            <a:xfrm>
              <a:off x="-17810163" y="1922463"/>
              <a:ext cx="1684338" cy="2959100"/>
            </a:xfrm>
            <a:custGeom>
              <a:avLst/>
              <a:gdLst>
                <a:gd name="T0" fmla="*/ 1061 w 1061"/>
                <a:gd name="T1" fmla="*/ 0 h 1864"/>
                <a:gd name="T2" fmla="*/ 667 w 1061"/>
                <a:gd name="T3" fmla="*/ 0 h 1864"/>
                <a:gd name="T4" fmla="*/ 0 w 1061"/>
                <a:gd name="T5" fmla="*/ 936 h 1864"/>
                <a:gd name="T6" fmla="*/ 667 w 1061"/>
                <a:gd name="T7" fmla="*/ 1864 h 1864"/>
                <a:gd name="T8" fmla="*/ 1061 w 1061"/>
                <a:gd name="T9" fmla="*/ 1864 h 1864"/>
                <a:gd name="T10" fmla="*/ 387 w 1061"/>
                <a:gd name="T11" fmla="*/ 936 h 1864"/>
                <a:gd name="T12" fmla="*/ 1061 w 1061"/>
                <a:gd name="T13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1" h="1864">
                  <a:moveTo>
                    <a:pt x="1061" y="0"/>
                  </a:moveTo>
                  <a:lnTo>
                    <a:pt x="667" y="0"/>
                  </a:lnTo>
                  <a:lnTo>
                    <a:pt x="0" y="936"/>
                  </a:lnTo>
                  <a:lnTo>
                    <a:pt x="667" y="1864"/>
                  </a:lnTo>
                  <a:lnTo>
                    <a:pt x="1061" y="1864"/>
                  </a:lnTo>
                  <a:lnTo>
                    <a:pt x="387" y="936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3" name="Rectangle 49"/>
            <p:cNvSpPr>
              <a:spLocks noChangeArrowheads="1"/>
            </p:cNvSpPr>
            <p:nvPr/>
          </p:nvSpPr>
          <p:spPr bwMode="auto">
            <a:xfrm>
              <a:off x="-18530888" y="1922463"/>
              <a:ext cx="392113" cy="29591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4" name="Rectangle 49"/>
            <p:cNvSpPr>
              <a:spLocks noChangeArrowheads="1"/>
            </p:cNvSpPr>
            <p:nvPr/>
          </p:nvSpPr>
          <p:spPr bwMode="auto">
            <a:xfrm>
              <a:off x="-18138775" y="1922463"/>
              <a:ext cx="328612" cy="2959100"/>
            </a:xfrm>
            <a:prstGeom prst="rect">
              <a:avLst/>
            </a:prstGeom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lin ang="16200000" scaled="0"/>
            </a:gra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65" name="TextBox 64"/>
          <p:cNvSpPr txBox="1"/>
          <p:nvPr userDrawn="1"/>
        </p:nvSpPr>
        <p:spPr>
          <a:xfrm>
            <a:off x="7872682" y="5059387"/>
            <a:ext cx="1171037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dirty="0">
                <a:solidFill>
                  <a:prstClr val="white">
                    <a:lumMod val="65000"/>
                  </a:prstClr>
                </a:solidFill>
                <a:latin typeface="Calibri Light"/>
              </a:rPr>
              <a:t>Private and Confidential</a:t>
            </a:r>
          </a:p>
        </p:txBody>
      </p:sp>
      <p:sp>
        <p:nvSpPr>
          <p:cNvPr id="35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59592" y="4947621"/>
            <a:ext cx="7090888" cy="200055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endParaRPr lang="pt-BR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36" name="Straight Connector 35"/>
          <p:cNvCxnSpPr/>
          <p:nvPr userDrawn="1"/>
        </p:nvCxnSpPr>
        <p:spPr>
          <a:xfrm>
            <a:off x="533083" y="5006312"/>
            <a:ext cx="0" cy="141954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37" name="Straight Connector 36"/>
          <p:cNvCxnSpPr/>
          <p:nvPr userDrawn="1"/>
        </p:nvCxnSpPr>
        <p:spPr>
          <a:xfrm>
            <a:off x="482283" y="4940019"/>
            <a:ext cx="0" cy="208246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25167284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ate Divider F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199" y="0"/>
            <a:ext cx="2514599" cy="514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 userDrawn="1"/>
        </p:nvSpPr>
        <p:spPr>
          <a:xfrm>
            <a:off x="-7620" y="0"/>
            <a:ext cx="9144000" cy="5148263"/>
          </a:xfrm>
          <a:prstGeom prst="rect">
            <a:avLst/>
          </a:prstGeom>
          <a:solidFill>
            <a:schemeClr val="accent4">
              <a:alpha val="50196"/>
            </a:schemeClr>
          </a:solidFill>
          <a:ln w="952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rgbClr val="537177"/>
              </a:solidFill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81200" y="2207286"/>
            <a:ext cx="6223000" cy="738664"/>
          </a:xfrm>
        </p:spPr>
        <p:txBody>
          <a:bodyPr wrap="square" lIns="0" tIns="0" rIns="0" bIns="0" anchor="b">
            <a:spAutoFit/>
          </a:bodyPr>
          <a:lstStyle>
            <a:lvl1pPr algn="l">
              <a:defRPr sz="480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93899" y="3231750"/>
            <a:ext cx="6220018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000" i="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cxnSp>
        <p:nvCxnSpPr>
          <p:cNvPr id="102" name="Straight Connector 101"/>
          <p:cNvCxnSpPr/>
          <p:nvPr/>
        </p:nvCxnSpPr>
        <p:spPr>
          <a:xfrm flipH="1">
            <a:off x="1981200" y="3084492"/>
            <a:ext cx="6191446" cy="0"/>
          </a:xfrm>
          <a:prstGeom prst="line">
            <a:avLst/>
          </a:prstGeom>
          <a:ln>
            <a:gradFill>
              <a:gsLst>
                <a:gs pos="0">
                  <a:schemeClr val="accent6">
                    <a:lumMod val="50000"/>
                    <a:alpha val="0"/>
                  </a:schemeClr>
                </a:gs>
                <a:gs pos="100000">
                  <a:schemeClr val="accent6">
                    <a:lumMod val="25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 userDrawn="1"/>
        </p:nvGrpSpPr>
        <p:grpSpPr>
          <a:xfrm>
            <a:off x="8896071" y="0"/>
            <a:ext cx="247929" cy="5148263"/>
            <a:chOff x="8896071" y="0"/>
            <a:chExt cx="247929" cy="5148263"/>
          </a:xfr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8100000" scaled="1"/>
            <a:tileRect/>
          </a:gradFill>
        </p:grpSpPr>
        <p:sp>
          <p:nvSpPr>
            <p:cNvPr id="33" name="Rectangle 32"/>
            <p:cNvSpPr/>
            <p:nvPr userDrawn="1"/>
          </p:nvSpPr>
          <p:spPr>
            <a:xfrm>
              <a:off x="8961120" y="0"/>
              <a:ext cx="182880" cy="5148263"/>
            </a:xfrm>
            <a:prstGeom prst="rect">
              <a:avLst/>
            </a:prstGeom>
            <a:grpFill/>
            <a:ln w="9525">
              <a:noFill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err="1">
                <a:solidFill>
                  <a:srgbClr val="537177"/>
                </a:solidFill>
                <a:latin typeface="Arial Narrow" pitchFamily="34" charset="0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896071" y="0"/>
              <a:ext cx="27432" cy="5148263"/>
            </a:xfrm>
            <a:prstGeom prst="rect">
              <a:avLst/>
            </a:prstGeom>
            <a:grpFill/>
            <a:ln w="9525">
              <a:noFill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err="1">
                <a:solidFill>
                  <a:srgbClr val="537177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4294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2692" y="156782"/>
            <a:ext cx="7916437" cy="734199"/>
          </a:xfrm>
        </p:spPr>
        <p:txBody>
          <a:bodyPr anchor="ctr"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19AB4E72-7858-48F1-A40D-12FF09E4BFB8}" type="slidenum">
              <a:rPr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20" name="Picture 4" descr="https://sonomacounty.golocal.coop/site_images_upload/story/2011/04/21/18/JF_Wines_Logo-1.jp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135731"/>
            <a:ext cx="838200" cy="2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ontent Placeholder 43"/>
          <p:cNvSpPr>
            <a:spLocks noGrp="1"/>
          </p:cNvSpPr>
          <p:nvPr>
            <p:ph sz="quarter" idx="20"/>
          </p:nvPr>
        </p:nvSpPr>
        <p:spPr>
          <a:xfrm>
            <a:off x="163009" y="967181"/>
            <a:ext cx="7916101" cy="381000"/>
          </a:xfrm>
        </p:spPr>
        <p:txBody>
          <a:bodyPr/>
          <a:lstStyle>
            <a:lvl1pPr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Ø"/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2pPr>
            <a:lvl3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3pPr>
            <a:lvl4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4pPr>
            <a:lvl5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7842832" y="4939990"/>
            <a:ext cx="1173567" cy="93382"/>
            <a:chOff x="-18530888" y="942975"/>
            <a:chExt cx="50082451" cy="3981451"/>
          </a:xfrm>
        </p:grpSpPr>
        <p:sp>
          <p:nvSpPr>
            <p:cNvPr id="33" name="AutoShape 27"/>
            <p:cNvSpPr>
              <a:spLocks noChangeAspect="1" noChangeArrowheads="1" noTextEdit="1"/>
            </p:cNvSpPr>
            <p:nvPr/>
          </p:nvSpPr>
          <p:spPr bwMode="auto">
            <a:xfrm>
              <a:off x="-18530888" y="942975"/>
              <a:ext cx="50082451" cy="398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auto">
            <a:xfrm>
              <a:off x="-1614488" y="1922463"/>
              <a:ext cx="2881313" cy="2959100"/>
            </a:xfrm>
            <a:custGeom>
              <a:avLst/>
              <a:gdLst>
                <a:gd name="T0" fmla="*/ 1001 w 1815"/>
                <a:gd name="T1" fmla="*/ 1466 h 1864"/>
                <a:gd name="T2" fmla="*/ 814 w 1815"/>
                <a:gd name="T3" fmla="*/ 1466 h 1864"/>
                <a:gd name="T4" fmla="*/ 267 w 1815"/>
                <a:gd name="T5" fmla="*/ 610 h 1864"/>
                <a:gd name="T6" fmla="*/ 267 w 1815"/>
                <a:gd name="T7" fmla="*/ 1864 h 1864"/>
                <a:gd name="T8" fmla="*/ 0 w 1815"/>
                <a:gd name="T9" fmla="*/ 1864 h 1864"/>
                <a:gd name="T10" fmla="*/ 0 w 1815"/>
                <a:gd name="T11" fmla="*/ 0 h 1864"/>
                <a:gd name="T12" fmla="*/ 187 w 1815"/>
                <a:gd name="T13" fmla="*/ 0 h 1864"/>
                <a:gd name="T14" fmla="*/ 908 w 1815"/>
                <a:gd name="T15" fmla="*/ 1135 h 1864"/>
                <a:gd name="T16" fmla="*/ 1628 w 1815"/>
                <a:gd name="T17" fmla="*/ 0 h 1864"/>
                <a:gd name="T18" fmla="*/ 1815 w 1815"/>
                <a:gd name="T19" fmla="*/ 0 h 1864"/>
                <a:gd name="T20" fmla="*/ 1815 w 1815"/>
                <a:gd name="T21" fmla="*/ 1864 h 1864"/>
                <a:gd name="T22" fmla="*/ 1548 w 1815"/>
                <a:gd name="T23" fmla="*/ 1864 h 1864"/>
                <a:gd name="T24" fmla="*/ 1548 w 1815"/>
                <a:gd name="T25" fmla="*/ 610 h 1864"/>
                <a:gd name="T26" fmla="*/ 1001 w 1815"/>
                <a:gd name="T27" fmla="*/ 1466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5" h="1864">
                  <a:moveTo>
                    <a:pt x="1001" y="1466"/>
                  </a:moveTo>
                  <a:lnTo>
                    <a:pt x="814" y="1466"/>
                  </a:lnTo>
                  <a:lnTo>
                    <a:pt x="267" y="610"/>
                  </a:lnTo>
                  <a:lnTo>
                    <a:pt x="267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187" y="0"/>
                  </a:lnTo>
                  <a:lnTo>
                    <a:pt x="908" y="1135"/>
                  </a:lnTo>
                  <a:lnTo>
                    <a:pt x="1628" y="0"/>
                  </a:lnTo>
                  <a:lnTo>
                    <a:pt x="1815" y="0"/>
                  </a:lnTo>
                  <a:lnTo>
                    <a:pt x="1815" y="1864"/>
                  </a:lnTo>
                  <a:lnTo>
                    <a:pt x="1548" y="1864"/>
                  </a:lnTo>
                  <a:lnTo>
                    <a:pt x="1548" y="610"/>
                  </a:lnTo>
                  <a:lnTo>
                    <a:pt x="1001" y="1466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0" name="Freeform 30"/>
            <p:cNvSpPr>
              <a:spLocks noEditPoints="1"/>
            </p:cNvSpPr>
            <p:nvPr/>
          </p:nvSpPr>
          <p:spPr bwMode="auto">
            <a:xfrm>
              <a:off x="8523288" y="1922463"/>
              <a:ext cx="2763838" cy="2959100"/>
            </a:xfrm>
            <a:custGeom>
              <a:avLst/>
              <a:gdLst>
                <a:gd name="T0" fmla="*/ 1261 w 1741"/>
                <a:gd name="T1" fmla="*/ 1387 h 1864"/>
                <a:gd name="T2" fmla="*/ 474 w 1741"/>
                <a:gd name="T3" fmla="*/ 1387 h 1864"/>
                <a:gd name="T4" fmla="*/ 280 w 1741"/>
                <a:gd name="T5" fmla="*/ 1864 h 1864"/>
                <a:gd name="T6" fmla="*/ 0 w 1741"/>
                <a:gd name="T7" fmla="*/ 1864 h 1864"/>
                <a:gd name="T8" fmla="*/ 774 w 1741"/>
                <a:gd name="T9" fmla="*/ 0 h 1864"/>
                <a:gd name="T10" fmla="*/ 967 w 1741"/>
                <a:gd name="T11" fmla="*/ 0 h 1864"/>
                <a:gd name="T12" fmla="*/ 1741 w 1741"/>
                <a:gd name="T13" fmla="*/ 1864 h 1864"/>
                <a:gd name="T14" fmla="*/ 1461 w 1741"/>
                <a:gd name="T15" fmla="*/ 1864 h 1864"/>
                <a:gd name="T16" fmla="*/ 1261 w 1741"/>
                <a:gd name="T17" fmla="*/ 1387 h 1864"/>
                <a:gd name="T18" fmla="*/ 580 w 1741"/>
                <a:gd name="T19" fmla="*/ 1135 h 1864"/>
                <a:gd name="T20" fmla="*/ 1161 w 1741"/>
                <a:gd name="T21" fmla="*/ 1135 h 1864"/>
                <a:gd name="T22" fmla="*/ 874 w 1741"/>
                <a:gd name="T23" fmla="*/ 438 h 1864"/>
                <a:gd name="T24" fmla="*/ 580 w 1741"/>
                <a:gd name="T25" fmla="*/ 1135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41" h="1864">
                  <a:moveTo>
                    <a:pt x="1261" y="1387"/>
                  </a:moveTo>
                  <a:lnTo>
                    <a:pt x="474" y="1387"/>
                  </a:lnTo>
                  <a:lnTo>
                    <a:pt x="280" y="1864"/>
                  </a:lnTo>
                  <a:lnTo>
                    <a:pt x="0" y="1864"/>
                  </a:lnTo>
                  <a:lnTo>
                    <a:pt x="774" y="0"/>
                  </a:lnTo>
                  <a:lnTo>
                    <a:pt x="967" y="0"/>
                  </a:lnTo>
                  <a:lnTo>
                    <a:pt x="1741" y="1864"/>
                  </a:lnTo>
                  <a:lnTo>
                    <a:pt x="1461" y="1864"/>
                  </a:lnTo>
                  <a:lnTo>
                    <a:pt x="1261" y="1387"/>
                  </a:lnTo>
                  <a:close/>
                  <a:moveTo>
                    <a:pt x="580" y="1135"/>
                  </a:moveTo>
                  <a:lnTo>
                    <a:pt x="1161" y="1135"/>
                  </a:lnTo>
                  <a:lnTo>
                    <a:pt x="874" y="438"/>
                  </a:lnTo>
                  <a:lnTo>
                    <a:pt x="580" y="1135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" name="Freeform 31"/>
            <p:cNvSpPr>
              <a:spLocks noEditPoints="1"/>
            </p:cNvSpPr>
            <p:nvPr/>
          </p:nvSpPr>
          <p:spPr bwMode="auto">
            <a:xfrm>
              <a:off x="14095413" y="1922463"/>
              <a:ext cx="2498725" cy="2959100"/>
            </a:xfrm>
            <a:custGeom>
              <a:avLst/>
              <a:gdLst>
                <a:gd name="T0" fmla="*/ 0 w 1574"/>
                <a:gd name="T1" fmla="*/ 0 h 1864"/>
                <a:gd name="T2" fmla="*/ 560 w 1574"/>
                <a:gd name="T3" fmla="*/ 0 h 1864"/>
                <a:gd name="T4" fmla="*/ 760 w 1574"/>
                <a:gd name="T5" fmla="*/ 13 h 1864"/>
                <a:gd name="T6" fmla="*/ 934 w 1574"/>
                <a:gd name="T7" fmla="*/ 46 h 1864"/>
                <a:gd name="T8" fmla="*/ 1074 w 1574"/>
                <a:gd name="T9" fmla="*/ 100 h 1864"/>
                <a:gd name="T10" fmla="*/ 1201 w 1574"/>
                <a:gd name="T11" fmla="*/ 179 h 1864"/>
                <a:gd name="T12" fmla="*/ 1281 w 1574"/>
                <a:gd name="T13" fmla="*/ 246 h 1864"/>
                <a:gd name="T14" fmla="*/ 1421 w 1574"/>
                <a:gd name="T15" fmla="*/ 411 h 1864"/>
                <a:gd name="T16" fmla="*/ 1514 w 1574"/>
                <a:gd name="T17" fmla="*/ 604 h 1864"/>
                <a:gd name="T18" fmla="*/ 1568 w 1574"/>
                <a:gd name="T19" fmla="*/ 816 h 1864"/>
                <a:gd name="T20" fmla="*/ 1574 w 1574"/>
                <a:gd name="T21" fmla="*/ 936 h 1864"/>
                <a:gd name="T22" fmla="*/ 1548 w 1574"/>
                <a:gd name="T23" fmla="*/ 1155 h 1864"/>
                <a:gd name="T24" fmla="*/ 1474 w 1574"/>
                <a:gd name="T25" fmla="*/ 1360 h 1864"/>
                <a:gd name="T26" fmla="*/ 1361 w 1574"/>
                <a:gd name="T27" fmla="*/ 1539 h 1864"/>
                <a:gd name="T28" fmla="*/ 1201 w 1574"/>
                <a:gd name="T29" fmla="*/ 1685 h 1864"/>
                <a:gd name="T30" fmla="*/ 1141 w 1574"/>
                <a:gd name="T31" fmla="*/ 1725 h 1864"/>
                <a:gd name="T32" fmla="*/ 1007 w 1574"/>
                <a:gd name="T33" fmla="*/ 1791 h 1864"/>
                <a:gd name="T34" fmla="*/ 854 w 1574"/>
                <a:gd name="T35" fmla="*/ 1838 h 1864"/>
                <a:gd name="T36" fmla="*/ 667 w 1574"/>
                <a:gd name="T37" fmla="*/ 1858 h 1864"/>
                <a:gd name="T38" fmla="*/ 0 w 1574"/>
                <a:gd name="T39" fmla="*/ 1864 h 1864"/>
                <a:gd name="T40" fmla="*/ 1081 w 1574"/>
                <a:gd name="T41" fmla="*/ 411 h 1864"/>
                <a:gd name="T42" fmla="*/ 980 w 1574"/>
                <a:gd name="T43" fmla="*/ 345 h 1864"/>
                <a:gd name="T44" fmla="*/ 867 w 1574"/>
                <a:gd name="T45" fmla="*/ 292 h 1864"/>
                <a:gd name="T46" fmla="*/ 720 w 1574"/>
                <a:gd name="T47" fmla="*/ 265 h 1864"/>
                <a:gd name="T48" fmla="*/ 547 w 1574"/>
                <a:gd name="T49" fmla="*/ 252 h 1864"/>
                <a:gd name="T50" fmla="*/ 266 w 1574"/>
                <a:gd name="T51" fmla="*/ 1612 h 1864"/>
                <a:gd name="T52" fmla="*/ 547 w 1574"/>
                <a:gd name="T53" fmla="*/ 1612 h 1864"/>
                <a:gd name="T54" fmla="*/ 720 w 1574"/>
                <a:gd name="T55" fmla="*/ 1599 h 1864"/>
                <a:gd name="T56" fmla="*/ 867 w 1574"/>
                <a:gd name="T57" fmla="*/ 1573 h 1864"/>
                <a:gd name="T58" fmla="*/ 980 w 1574"/>
                <a:gd name="T59" fmla="*/ 1519 h 1864"/>
                <a:gd name="T60" fmla="*/ 1081 w 1574"/>
                <a:gd name="T61" fmla="*/ 1453 h 1864"/>
                <a:gd name="T62" fmla="*/ 1127 w 1574"/>
                <a:gd name="T63" fmla="*/ 1407 h 1864"/>
                <a:gd name="T64" fmla="*/ 1214 w 1574"/>
                <a:gd name="T65" fmla="*/ 1287 h 1864"/>
                <a:gd name="T66" fmla="*/ 1274 w 1574"/>
                <a:gd name="T67" fmla="*/ 1155 h 1864"/>
                <a:gd name="T68" fmla="*/ 1301 w 1574"/>
                <a:gd name="T69" fmla="*/ 1009 h 1864"/>
                <a:gd name="T70" fmla="*/ 1307 w 1574"/>
                <a:gd name="T71" fmla="*/ 936 h 1864"/>
                <a:gd name="T72" fmla="*/ 1294 w 1574"/>
                <a:gd name="T73" fmla="*/ 783 h 1864"/>
                <a:gd name="T74" fmla="*/ 1247 w 1574"/>
                <a:gd name="T75" fmla="*/ 644 h 1864"/>
                <a:gd name="T76" fmla="*/ 1174 w 1574"/>
                <a:gd name="T77" fmla="*/ 518 h 1864"/>
                <a:gd name="T78" fmla="*/ 1081 w 1574"/>
                <a:gd name="T79" fmla="*/ 41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74" h="1864">
                  <a:moveTo>
                    <a:pt x="0" y="1864"/>
                  </a:moveTo>
                  <a:lnTo>
                    <a:pt x="0" y="0"/>
                  </a:lnTo>
                  <a:lnTo>
                    <a:pt x="560" y="0"/>
                  </a:lnTo>
                  <a:lnTo>
                    <a:pt x="560" y="0"/>
                  </a:lnTo>
                  <a:lnTo>
                    <a:pt x="667" y="7"/>
                  </a:lnTo>
                  <a:lnTo>
                    <a:pt x="760" y="13"/>
                  </a:lnTo>
                  <a:lnTo>
                    <a:pt x="854" y="27"/>
                  </a:lnTo>
                  <a:lnTo>
                    <a:pt x="934" y="46"/>
                  </a:lnTo>
                  <a:lnTo>
                    <a:pt x="1007" y="73"/>
                  </a:lnTo>
                  <a:lnTo>
                    <a:pt x="1074" y="100"/>
                  </a:lnTo>
                  <a:lnTo>
                    <a:pt x="1141" y="139"/>
                  </a:lnTo>
                  <a:lnTo>
                    <a:pt x="1201" y="179"/>
                  </a:lnTo>
                  <a:lnTo>
                    <a:pt x="1201" y="179"/>
                  </a:lnTo>
                  <a:lnTo>
                    <a:pt x="1281" y="246"/>
                  </a:lnTo>
                  <a:lnTo>
                    <a:pt x="1354" y="325"/>
                  </a:lnTo>
                  <a:lnTo>
                    <a:pt x="1421" y="411"/>
                  </a:lnTo>
                  <a:lnTo>
                    <a:pt x="1474" y="504"/>
                  </a:lnTo>
                  <a:lnTo>
                    <a:pt x="1514" y="604"/>
                  </a:lnTo>
                  <a:lnTo>
                    <a:pt x="1548" y="710"/>
                  </a:lnTo>
                  <a:lnTo>
                    <a:pt x="1568" y="816"/>
                  </a:lnTo>
                  <a:lnTo>
                    <a:pt x="1574" y="936"/>
                  </a:lnTo>
                  <a:lnTo>
                    <a:pt x="1574" y="936"/>
                  </a:lnTo>
                  <a:lnTo>
                    <a:pt x="1568" y="1048"/>
                  </a:lnTo>
                  <a:lnTo>
                    <a:pt x="1548" y="1155"/>
                  </a:lnTo>
                  <a:lnTo>
                    <a:pt x="1514" y="1261"/>
                  </a:lnTo>
                  <a:lnTo>
                    <a:pt x="1474" y="1360"/>
                  </a:lnTo>
                  <a:lnTo>
                    <a:pt x="1421" y="1453"/>
                  </a:lnTo>
                  <a:lnTo>
                    <a:pt x="1361" y="1539"/>
                  </a:lnTo>
                  <a:lnTo>
                    <a:pt x="1287" y="1619"/>
                  </a:lnTo>
                  <a:lnTo>
                    <a:pt x="1201" y="1685"/>
                  </a:lnTo>
                  <a:lnTo>
                    <a:pt x="1201" y="1685"/>
                  </a:lnTo>
                  <a:lnTo>
                    <a:pt x="1141" y="1725"/>
                  </a:lnTo>
                  <a:lnTo>
                    <a:pt x="1081" y="1765"/>
                  </a:lnTo>
                  <a:lnTo>
                    <a:pt x="1007" y="1791"/>
                  </a:lnTo>
                  <a:lnTo>
                    <a:pt x="934" y="1818"/>
                  </a:lnTo>
                  <a:lnTo>
                    <a:pt x="854" y="1838"/>
                  </a:lnTo>
                  <a:lnTo>
                    <a:pt x="760" y="1851"/>
                  </a:lnTo>
                  <a:lnTo>
                    <a:pt x="667" y="1858"/>
                  </a:lnTo>
                  <a:lnTo>
                    <a:pt x="560" y="1864"/>
                  </a:lnTo>
                  <a:lnTo>
                    <a:pt x="0" y="1864"/>
                  </a:lnTo>
                  <a:close/>
                  <a:moveTo>
                    <a:pt x="1081" y="411"/>
                  </a:moveTo>
                  <a:lnTo>
                    <a:pt x="1081" y="411"/>
                  </a:lnTo>
                  <a:lnTo>
                    <a:pt x="1034" y="378"/>
                  </a:lnTo>
                  <a:lnTo>
                    <a:pt x="980" y="345"/>
                  </a:lnTo>
                  <a:lnTo>
                    <a:pt x="927" y="319"/>
                  </a:lnTo>
                  <a:lnTo>
                    <a:pt x="867" y="292"/>
                  </a:lnTo>
                  <a:lnTo>
                    <a:pt x="800" y="279"/>
                  </a:lnTo>
                  <a:lnTo>
                    <a:pt x="720" y="265"/>
                  </a:lnTo>
                  <a:lnTo>
                    <a:pt x="640" y="259"/>
                  </a:lnTo>
                  <a:lnTo>
                    <a:pt x="547" y="252"/>
                  </a:lnTo>
                  <a:lnTo>
                    <a:pt x="266" y="252"/>
                  </a:lnTo>
                  <a:lnTo>
                    <a:pt x="266" y="1612"/>
                  </a:lnTo>
                  <a:lnTo>
                    <a:pt x="547" y="1612"/>
                  </a:lnTo>
                  <a:lnTo>
                    <a:pt x="547" y="1612"/>
                  </a:lnTo>
                  <a:lnTo>
                    <a:pt x="640" y="1606"/>
                  </a:lnTo>
                  <a:lnTo>
                    <a:pt x="720" y="1599"/>
                  </a:lnTo>
                  <a:lnTo>
                    <a:pt x="800" y="1586"/>
                  </a:lnTo>
                  <a:lnTo>
                    <a:pt x="867" y="1573"/>
                  </a:lnTo>
                  <a:lnTo>
                    <a:pt x="927" y="1546"/>
                  </a:lnTo>
                  <a:lnTo>
                    <a:pt x="980" y="1519"/>
                  </a:lnTo>
                  <a:lnTo>
                    <a:pt x="1034" y="1493"/>
                  </a:lnTo>
                  <a:lnTo>
                    <a:pt x="1081" y="1453"/>
                  </a:lnTo>
                  <a:lnTo>
                    <a:pt x="1081" y="1453"/>
                  </a:lnTo>
                  <a:lnTo>
                    <a:pt x="1127" y="1407"/>
                  </a:lnTo>
                  <a:lnTo>
                    <a:pt x="1174" y="1347"/>
                  </a:lnTo>
                  <a:lnTo>
                    <a:pt x="1214" y="1287"/>
                  </a:lnTo>
                  <a:lnTo>
                    <a:pt x="1247" y="1221"/>
                  </a:lnTo>
                  <a:lnTo>
                    <a:pt x="1274" y="1155"/>
                  </a:lnTo>
                  <a:lnTo>
                    <a:pt x="1294" y="1082"/>
                  </a:lnTo>
                  <a:lnTo>
                    <a:pt x="1301" y="1009"/>
                  </a:lnTo>
                  <a:lnTo>
                    <a:pt x="1307" y="936"/>
                  </a:lnTo>
                  <a:lnTo>
                    <a:pt x="1307" y="936"/>
                  </a:lnTo>
                  <a:lnTo>
                    <a:pt x="1301" y="856"/>
                  </a:lnTo>
                  <a:lnTo>
                    <a:pt x="1294" y="783"/>
                  </a:lnTo>
                  <a:lnTo>
                    <a:pt x="1274" y="710"/>
                  </a:lnTo>
                  <a:lnTo>
                    <a:pt x="1247" y="644"/>
                  </a:lnTo>
                  <a:lnTo>
                    <a:pt x="1214" y="577"/>
                  </a:lnTo>
                  <a:lnTo>
                    <a:pt x="1174" y="518"/>
                  </a:lnTo>
                  <a:lnTo>
                    <a:pt x="1127" y="458"/>
                  </a:lnTo>
                  <a:lnTo>
                    <a:pt x="1081" y="411"/>
                  </a:lnTo>
                  <a:lnTo>
                    <a:pt x="1081" y="411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2" name="Freeform 32"/>
            <p:cNvSpPr>
              <a:spLocks noEditPoints="1"/>
            </p:cNvSpPr>
            <p:nvPr/>
          </p:nvSpPr>
          <p:spPr bwMode="auto">
            <a:xfrm>
              <a:off x="21531263" y="1890713"/>
              <a:ext cx="2965450" cy="3033713"/>
            </a:xfrm>
            <a:custGeom>
              <a:avLst/>
              <a:gdLst>
                <a:gd name="T0" fmla="*/ 1027 w 1868"/>
                <a:gd name="T1" fmla="*/ 7 h 1911"/>
                <a:gd name="T2" fmla="*/ 1301 w 1868"/>
                <a:gd name="T3" fmla="*/ 73 h 1911"/>
                <a:gd name="T4" fmla="*/ 1534 w 1868"/>
                <a:gd name="T5" fmla="*/ 212 h 1911"/>
                <a:gd name="T6" fmla="*/ 1708 w 1868"/>
                <a:gd name="T7" fmla="*/ 418 h 1911"/>
                <a:gd name="T8" fmla="*/ 1828 w 1868"/>
                <a:gd name="T9" fmla="*/ 664 h 1911"/>
                <a:gd name="T10" fmla="*/ 1868 w 1868"/>
                <a:gd name="T11" fmla="*/ 956 h 1911"/>
                <a:gd name="T12" fmla="*/ 1848 w 1868"/>
                <a:gd name="T13" fmla="*/ 1155 h 1911"/>
                <a:gd name="T14" fmla="*/ 1755 w 1868"/>
                <a:gd name="T15" fmla="*/ 1413 h 1911"/>
                <a:gd name="T16" fmla="*/ 1594 w 1868"/>
                <a:gd name="T17" fmla="*/ 1632 h 1911"/>
                <a:gd name="T18" fmla="*/ 1381 w 1868"/>
                <a:gd name="T19" fmla="*/ 1798 h 1911"/>
                <a:gd name="T20" fmla="*/ 1127 w 1868"/>
                <a:gd name="T21" fmla="*/ 1891 h 1911"/>
                <a:gd name="T22" fmla="*/ 934 w 1868"/>
                <a:gd name="T23" fmla="*/ 1911 h 1911"/>
                <a:gd name="T24" fmla="*/ 647 w 1868"/>
                <a:gd name="T25" fmla="*/ 1871 h 1911"/>
                <a:gd name="T26" fmla="*/ 407 w 1868"/>
                <a:gd name="T27" fmla="*/ 1752 h 1911"/>
                <a:gd name="T28" fmla="*/ 207 w 1868"/>
                <a:gd name="T29" fmla="*/ 1566 h 1911"/>
                <a:gd name="T30" fmla="*/ 73 w 1868"/>
                <a:gd name="T31" fmla="*/ 1334 h 1911"/>
                <a:gd name="T32" fmla="*/ 6 w 1868"/>
                <a:gd name="T33" fmla="*/ 1055 h 1911"/>
                <a:gd name="T34" fmla="*/ 6 w 1868"/>
                <a:gd name="T35" fmla="*/ 856 h 1911"/>
                <a:gd name="T36" fmla="*/ 73 w 1868"/>
                <a:gd name="T37" fmla="*/ 577 h 1911"/>
                <a:gd name="T38" fmla="*/ 207 w 1868"/>
                <a:gd name="T39" fmla="*/ 345 h 1911"/>
                <a:gd name="T40" fmla="*/ 407 w 1868"/>
                <a:gd name="T41" fmla="*/ 159 h 1911"/>
                <a:gd name="T42" fmla="*/ 647 w 1868"/>
                <a:gd name="T43" fmla="*/ 40 h 1911"/>
                <a:gd name="T44" fmla="*/ 934 w 1868"/>
                <a:gd name="T45" fmla="*/ 0 h 1911"/>
                <a:gd name="T46" fmla="*/ 934 w 1868"/>
                <a:gd name="T47" fmla="*/ 1659 h 1911"/>
                <a:gd name="T48" fmla="*/ 1134 w 1868"/>
                <a:gd name="T49" fmla="*/ 1626 h 1911"/>
                <a:gd name="T50" fmla="*/ 1314 w 1868"/>
                <a:gd name="T51" fmla="*/ 1539 h 1911"/>
                <a:gd name="T52" fmla="*/ 1454 w 1868"/>
                <a:gd name="T53" fmla="*/ 1407 h 1911"/>
                <a:gd name="T54" fmla="*/ 1548 w 1868"/>
                <a:gd name="T55" fmla="*/ 1234 h 1911"/>
                <a:gd name="T56" fmla="*/ 1594 w 1868"/>
                <a:gd name="T57" fmla="*/ 1029 h 1911"/>
                <a:gd name="T58" fmla="*/ 1594 w 1868"/>
                <a:gd name="T59" fmla="*/ 883 h 1911"/>
                <a:gd name="T60" fmla="*/ 1548 w 1868"/>
                <a:gd name="T61" fmla="*/ 677 h 1911"/>
                <a:gd name="T62" fmla="*/ 1454 w 1868"/>
                <a:gd name="T63" fmla="*/ 504 h 1911"/>
                <a:gd name="T64" fmla="*/ 1314 w 1868"/>
                <a:gd name="T65" fmla="*/ 372 h 1911"/>
                <a:gd name="T66" fmla="*/ 1134 w 1868"/>
                <a:gd name="T67" fmla="*/ 285 h 1911"/>
                <a:gd name="T68" fmla="*/ 934 w 1868"/>
                <a:gd name="T69" fmla="*/ 252 h 1911"/>
                <a:gd name="T70" fmla="*/ 794 w 1868"/>
                <a:gd name="T71" fmla="*/ 266 h 1911"/>
                <a:gd name="T72" fmla="*/ 607 w 1868"/>
                <a:gd name="T73" fmla="*/ 332 h 1911"/>
                <a:gd name="T74" fmla="*/ 453 w 1868"/>
                <a:gd name="T75" fmla="*/ 451 h 1911"/>
                <a:gd name="T76" fmla="*/ 340 w 1868"/>
                <a:gd name="T77" fmla="*/ 617 h 1911"/>
                <a:gd name="T78" fmla="*/ 280 w 1868"/>
                <a:gd name="T79" fmla="*/ 810 h 1911"/>
                <a:gd name="T80" fmla="*/ 267 w 1868"/>
                <a:gd name="T81" fmla="*/ 956 h 1911"/>
                <a:gd name="T82" fmla="*/ 293 w 1868"/>
                <a:gd name="T83" fmla="*/ 1168 h 1911"/>
                <a:gd name="T84" fmla="*/ 373 w 1868"/>
                <a:gd name="T85" fmla="*/ 1354 h 1911"/>
                <a:gd name="T86" fmla="*/ 500 w 1868"/>
                <a:gd name="T87" fmla="*/ 1500 h 1911"/>
                <a:gd name="T88" fmla="*/ 667 w 1868"/>
                <a:gd name="T89" fmla="*/ 1606 h 1911"/>
                <a:gd name="T90" fmla="*/ 860 w 1868"/>
                <a:gd name="T91" fmla="*/ 1652 h 1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68" h="1911">
                  <a:moveTo>
                    <a:pt x="934" y="0"/>
                  </a:moveTo>
                  <a:lnTo>
                    <a:pt x="934" y="0"/>
                  </a:lnTo>
                  <a:lnTo>
                    <a:pt x="1027" y="7"/>
                  </a:lnTo>
                  <a:lnTo>
                    <a:pt x="1127" y="20"/>
                  </a:lnTo>
                  <a:lnTo>
                    <a:pt x="1214" y="40"/>
                  </a:lnTo>
                  <a:lnTo>
                    <a:pt x="1301" y="73"/>
                  </a:lnTo>
                  <a:lnTo>
                    <a:pt x="1381" y="113"/>
                  </a:lnTo>
                  <a:lnTo>
                    <a:pt x="1461" y="159"/>
                  </a:lnTo>
                  <a:lnTo>
                    <a:pt x="1534" y="212"/>
                  </a:lnTo>
                  <a:lnTo>
                    <a:pt x="1594" y="272"/>
                  </a:lnTo>
                  <a:lnTo>
                    <a:pt x="1655" y="345"/>
                  </a:lnTo>
                  <a:lnTo>
                    <a:pt x="1708" y="418"/>
                  </a:lnTo>
                  <a:lnTo>
                    <a:pt x="1755" y="491"/>
                  </a:lnTo>
                  <a:lnTo>
                    <a:pt x="1795" y="577"/>
                  </a:lnTo>
                  <a:lnTo>
                    <a:pt x="1828" y="664"/>
                  </a:lnTo>
                  <a:lnTo>
                    <a:pt x="1848" y="757"/>
                  </a:lnTo>
                  <a:lnTo>
                    <a:pt x="1861" y="856"/>
                  </a:lnTo>
                  <a:lnTo>
                    <a:pt x="1868" y="956"/>
                  </a:lnTo>
                  <a:lnTo>
                    <a:pt x="1868" y="956"/>
                  </a:lnTo>
                  <a:lnTo>
                    <a:pt x="1861" y="1055"/>
                  </a:lnTo>
                  <a:lnTo>
                    <a:pt x="1848" y="1155"/>
                  </a:lnTo>
                  <a:lnTo>
                    <a:pt x="1828" y="1241"/>
                  </a:lnTo>
                  <a:lnTo>
                    <a:pt x="1795" y="1334"/>
                  </a:lnTo>
                  <a:lnTo>
                    <a:pt x="1755" y="1413"/>
                  </a:lnTo>
                  <a:lnTo>
                    <a:pt x="1708" y="1493"/>
                  </a:lnTo>
                  <a:lnTo>
                    <a:pt x="1655" y="1566"/>
                  </a:lnTo>
                  <a:lnTo>
                    <a:pt x="1594" y="1632"/>
                  </a:lnTo>
                  <a:lnTo>
                    <a:pt x="1534" y="1699"/>
                  </a:lnTo>
                  <a:lnTo>
                    <a:pt x="1461" y="1752"/>
                  </a:lnTo>
                  <a:lnTo>
                    <a:pt x="1381" y="1798"/>
                  </a:lnTo>
                  <a:lnTo>
                    <a:pt x="1301" y="1838"/>
                  </a:lnTo>
                  <a:lnTo>
                    <a:pt x="1214" y="1871"/>
                  </a:lnTo>
                  <a:lnTo>
                    <a:pt x="1127" y="1891"/>
                  </a:lnTo>
                  <a:lnTo>
                    <a:pt x="1027" y="1904"/>
                  </a:lnTo>
                  <a:lnTo>
                    <a:pt x="934" y="1911"/>
                  </a:lnTo>
                  <a:lnTo>
                    <a:pt x="934" y="1911"/>
                  </a:lnTo>
                  <a:lnTo>
                    <a:pt x="834" y="1904"/>
                  </a:lnTo>
                  <a:lnTo>
                    <a:pt x="740" y="1891"/>
                  </a:lnTo>
                  <a:lnTo>
                    <a:pt x="647" y="1871"/>
                  </a:lnTo>
                  <a:lnTo>
                    <a:pt x="567" y="1838"/>
                  </a:lnTo>
                  <a:lnTo>
                    <a:pt x="480" y="1798"/>
                  </a:lnTo>
                  <a:lnTo>
                    <a:pt x="407" y="1752"/>
                  </a:lnTo>
                  <a:lnTo>
                    <a:pt x="333" y="1699"/>
                  </a:lnTo>
                  <a:lnTo>
                    <a:pt x="267" y="1632"/>
                  </a:lnTo>
                  <a:lnTo>
                    <a:pt x="207" y="1566"/>
                  </a:lnTo>
                  <a:lnTo>
                    <a:pt x="153" y="1493"/>
                  </a:lnTo>
                  <a:lnTo>
                    <a:pt x="106" y="1413"/>
                  </a:lnTo>
                  <a:lnTo>
                    <a:pt x="73" y="1334"/>
                  </a:lnTo>
                  <a:lnTo>
                    <a:pt x="40" y="1241"/>
                  </a:lnTo>
                  <a:lnTo>
                    <a:pt x="20" y="1155"/>
                  </a:lnTo>
                  <a:lnTo>
                    <a:pt x="6" y="1055"/>
                  </a:lnTo>
                  <a:lnTo>
                    <a:pt x="0" y="956"/>
                  </a:lnTo>
                  <a:lnTo>
                    <a:pt x="0" y="956"/>
                  </a:lnTo>
                  <a:lnTo>
                    <a:pt x="6" y="856"/>
                  </a:lnTo>
                  <a:lnTo>
                    <a:pt x="20" y="757"/>
                  </a:lnTo>
                  <a:lnTo>
                    <a:pt x="40" y="664"/>
                  </a:lnTo>
                  <a:lnTo>
                    <a:pt x="73" y="577"/>
                  </a:lnTo>
                  <a:lnTo>
                    <a:pt x="106" y="491"/>
                  </a:lnTo>
                  <a:lnTo>
                    <a:pt x="153" y="418"/>
                  </a:lnTo>
                  <a:lnTo>
                    <a:pt x="207" y="345"/>
                  </a:lnTo>
                  <a:lnTo>
                    <a:pt x="267" y="272"/>
                  </a:lnTo>
                  <a:lnTo>
                    <a:pt x="333" y="212"/>
                  </a:lnTo>
                  <a:lnTo>
                    <a:pt x="407" y="159"/>
                  </a:lnTo>
                  <a:lnTo>
                    <a:pt x="480" y="113"/>
                  </a:lnTo>
                  <a:lnTo>
                    <a:pt x="567" y="73"/>
                  </a:lnTo>
                  <a:lnTo>
                    <a:pt x="647" y="40"/>
                  </a:lnTo>
                  <a:lnTo>
                    <a:pt x="740" y="20"/>
                  </a:lnTo>
                  <a:lnTo>
                    <a:pt x="834" y="7"/>
                  </a:lnTo>
                  <a:lnTo>
                    <a:pt x="934" y="0"/>
                  </a:lnTo>
                  <a:lnTo>
                    <a:pt x="934" y="0"/>
                  </a:lnTo>
                  <a:close/>
                  <a:moveTo>
                    <a:pt x="934" y="1659"/>
                  </a:moveTo>
                  <a:lnTo>
                    <a:pt x="934" y="1659"/>
                  </a:lnTo>
                  <a:lnTo>
                    <a:pt x="1001" y="1652"/>
                  </a:lnTo>
                  <a:lnTo>
                    <a:pt x="1067" y="1646"/>
                  </a:lnTo>
                  <a:lnTo>
                    <a:pt x="1134" y="1626"/>
                  </a:lnTo>
                  <a:lnTo>
                    <a:pt x="1201" y="1606"/>
                  </a:lnTo>
                  <a:lnTo>
                    <a:pt x="1254" y="1579"/>
                  </a:lnTo>
                  <a:lnTo>
                    <a:pt x="1314" y="1539"/>
                  </a:lnTo>
                  <a:lnTo>
                    <a:pt x="1361" y="1500"/>
                  </a:lnTo>
                  <a:lnTo>
                    <a:pt x="1408" y="1460"/>
                  </a:lnTo>
                  <a:lnTo>
                    <a:pt x="1454" y="1407"/>
                  </a:lnTo>
                  <a:lnTo>
                    <a:pt x="1488" y="1354"/>
                  </a:lnTo>
                  <a:lnTo>
                    <a:pt x="1521" y="1294"/>
                  </a:lnTo>
                  <a:lnTo>
                    <a:pt x="1548" y="1234"/>
                  </a:lnTo>
                  <a:lnTo>
                    <a:pt x="1568" y="1168"/>
                  </a:lnTo>
                  <a:lnTo>
                    <a:pt x="1588" y="1102"/>
                  </a:lnTo>
                  <a:lnTo>
                    <a:pt x="1594" y="1029"/>
                  </a:lnTo>
                  <a:lnTo>
                    <a:pt x="1601" y="956"/>
                  </a:lnTo>
                  <a:lnTo>
                    <a:pt x="1601" y="956"/>
                  </a:lnTo>
                  <a:lnTo>
                    <a:pt x="1594" y="883"/>
                  </a:lnTo>
                  <a:lnTo>
                    <a:pt x="1588" y="810"/>
                  </a:lnTo>
                  <a:lnTo>
                    <a:pt x="1568" y="743"/>
                  </a:lnTo>
                  <a:lnTo>
                    <a:pt x="1548" y="677"/>
                  </a:lnTo>
                  <a:lnTo>
                    <a:pt x="1521" y="617"/>
                  </a:lnTo>
                  <a:lnTo>
                    <a:pt x="1488" y="557"/>
                  </a:lnTo>
                  <a:lnTo>
                    <a:pt x="1454" y="504"/>
                  </a:lnTo>
                  <a:lnTo>
                    <a:pt x="1408" y="451"/>
                  </a:lnTo>
                  <a:lnTo>
                    <a:pt x="1361" y="412"/>
                  </a:lnTo>
                  <a:lnTo>
                    <a:pt x="1314" y="372"/>
                  </a:lnTo>
                  <a:lnTo>
                    <a:pt x="1254" y="332"/>
                  </a:lnTo>
                  <a:lnTo>
                    <a:pt x="1201" y="305"/>
                  </a:lnTo>
                  <a:lnTo>
                    <a:pt x="1134" y="285"/>
                  </a:lnTo>
                  <a:lnTo>
                    <a:pt x="1067" y="266"/>
                  </a:lnTo>
                  <a:lnTo>
                    <a:pt x="1001" y="259"/>
                  </a:lnTo>
                  <a:lnTo>
                    <a:pt x="934" y="252"/>
                  </a:lnTo>
                  <a:lnTo>
                    <a:pt x="934" y="252"/>
                  </a:lnTo>
                  <a:lnTo>
                    <a:pt x="860" y="259"/>
                  </a:lnTo>
                  <a:lnTo>
                    <a:pt x="794" y="266"/>
                  </a:lnTo>
                  <a:lnTo>
                    <a:pt x="727" y="285"/>
                  </a:lnTo>
                  <a:lnTo>
                    <a:pt x="667" y="305"/>
                  </a:lnTo>
                  <a:lnTo>
                    <a:pt x="607" y="332"/>
                  </a:lnTo>
                  <a:lnTo>
                    <a:pt x="554" y="372"/>
                  </a:lnTo>
                  <a:lnTo>
                    <a:pt x="500" y="412"/>
                  </a:lnTo>
                  <a:lnTo>
                    <a:pt x="453" y="451"/>
                  </a:lnTo>
                  <a:lnTo>
                    <a:pt x="413" y="504"/>
                  </a:lnTo>
                  <a:lnTo>
                    <a:pt x="373" y="557"/>
                  </a:lnTo>
                  <a:lnTo>
                    <a:pt x="340" y="617"/>
                  </a:lnTo>
                  <a:lnTo>
                    <a:pt x="313" y="677"/>
                  </a:lnTo>
                  <a:lnTo>
                    <a:pt x="293" y="743"/>
                  </a:lnTo>
                  <a:lnTo>
                    <a:pt x="280" y="810"/>
                  </a:lnTo>
                  <a:lnTo>
                    <a:pt x="267" y="883"/>
                  </a:lnTo>
                  <a:lnTo>
                    <a:pt x="267" y="956"/>
                  </a:lnTo>
                  <a:lnTo>
                    <a:pt x="267" y="956"/>
                  </a:lnTo>
                  <a:lnTo>
                    <a:pt x="267" y="1029"/>
                  </a:lnTo>
                  <a:lnTo>
                    <a:pt x="280" y="1102"/>
                  </a:lnTo>
                  <a:lnTo>
                    <a:pt x="293" y="1168"/>
                  </a:lnTo>
                  <a:lnTo>
                    <a:pt x="313" y="1234"/>
                  </a:lnTo>
                  <a:lnTo>
                    <a:pt x="340" y="1294"/>
                  </a:lnTo>
                  <a:lnTo>
                    <a:pt x="373" y="1354"/>
                  </a:lnTo>
                  <a:lnTo>
                    <a:pt x="413" y="1407"/>
                  </a:lnTo>
                  <a:lnTo>
                    <a:pt x="453" y="1460"/>
                  </a:lnTo>
                  <a:lnTo>
                    <a:pt x="500" y="1500"/>
                  </a:lnTo>
                  <a:lnTo>
                    <a:pt x="554" y="1539"/>
                  </a:lnTo>
                  <a:lnTo>
                    <a:pt x="607" y="1579"/>
                  </a:lnTo>
                  <a:lnTo>
                    <a:pt x="667" y="1606"/>
                  </a:lnTo>
                  <a:lnTo>
                    <a:pt x="727" y="1626"/>
                  </a:lnTo>
                  <a:lnTo>
                    <a:pt x="794" y="1646"/>
                  </a:lnTo>
                  <a:lnTo>
                    <a:pt x="860" y="1652"/>
                  </a:lnTo>
                  <a:lnTo>
                    <a:pt x="934" y="1659"/>
                  </a:lnTo>
                  <a:lnTo>
                    <a:pt x="934" y="1659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3" name="Freeform 33"/>
            <p:cNvSpPr>
              <a:spLocks/>
            </p:cNvSpPr>
            <p:nvPr/>
          </p:nvSpPr>
          <p:spPr bwMode="auto">
            <a:xfrm>
              <a:off x="29041725" y="1922463"/>
              <a:ext cx="2509838" cy="2959100"/>
            </a:xfrm>
            <a:custGeom>
              <a:avLst/>
              <a:gdLst>
                <a:gd name="T0" fmla="*/ 273 w 1581"/>
                <a:gd name="T1" fmla="*/ 498 h 1864"/>
                <a:gd name="T2" fmla="*/ 273 w 1581"/>
                <a:gd name="T3" fmla="*/ 1864 h 1864"/>
                <a:gd name="T4" fmla="*/ 0 w 1581"/>
                <a:gd name="T5" fmla="*/ 1864 h 1864"/>
                <a:gd name="T6" fmla="*/ 0 w 1581"/>
                <a:gd name="T7" fmla="*/ 0 h 1864"/>
                <a:gd name="T8" fmla="*/ 193 w 1581"/>
                <a:gd name="T9" fmla="*/ 0 h 1864"/>
                <a:gd name="T10" fmla="*/ 1314 w 1581"/>
                <a:gd name="T11" fmla="*/ 1367 h 1864"/>
                <a:gd name="T12" fmla="*/ 1314 w 1581"/>
                <a:gd name="T13" fmla="*/ 0 h 1864"/>
                <a:gd name="T14" fmla="*/ 1581 w 1581"/>
                <a:gd name="T15" fmla="*/ 0 h 1864"/>
                <a:gd name="T16" fmla="*/ 1581 w 1581"/>
                <a:gd name="T17" fmla="*/ 1864 h 1864"/>
                <a:gd name="T18" fmla="*/ 1394 w 1581"/>
                <a:gd name="T19" fmla="*/ 1864 h 1864"/>
                <a:gd name="T20" fmla="*/ 273 w 1581"/>
                <a:gd name="T21" fmla="*/ 49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81" h="1864">
                  <a:moveTo>
                    <a:pt x="273" y="498"/>
                  </a:moveTo>
                  <a:lnTo>
                    <a:pt x="273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193" y="0"/>
                  </a:lnTo>
                  <a:lnTo>
                    <a:pt x="1314" y="1367"/>
                  </a:lnTo>
                  <a:lnTo>
                    <a:pt x="1314" y="0"/>
                  </a:lnTo>
                  <a:lnTo>
                    <a:pt x="1581" y="0"/>
                  </a:lnTo>
                  <a:lnTo>
                    <a:pt x="1581" y="1864"/>
                  </a:lnTo>
                  <a:lnTo>
                    <a:pt x="1394" y="1864"/>
                  </a:lnTo>
                  <a:lnTo>
                    <a:pt x="273" y="498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5" name="Rectangle 34"/>
            <p:cNvSpPr>
              <a:spLocks noChangeArrowheads="1"/>
            </p:cNvSpPr>
            <p:nvPr/>
          </p:nvSpPr>
          <p:spPr bwMode="auto">
            <a:xfrm>
              <a:off x="1901825" y="2901950"/>
              <a:ext cx="423863" cy="1979613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6" name="Rectangle 35"/>
            <p:cNvSpPr>
              <a:spLocks noChangeArrowheads="1"/>
            </p:cNvSpPr>
            <p:nvPr/>
          </p:nvSpPr>
          <p:spPr bwMode="auto">
            <a:xfrm>
              <a:off x="2962275" y="1922463"/>
              <a:ext cx="423863" cy="2959100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4021137" y="942975"/>
              <a:ext cx="423863" cy="3938588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8" name="Freeform 37"/>
            <p:cNvSpPr>
              <a:spLocks/>
            </p:cNvSpPr>
            <p:nvPr/>
          </p:nvSpPr>
          <p:spPr bwMode="auto">
            <a:xfrm>
              <a:off x="4773612" y="1922463"/>
              <a:ext cx="4310063" cy="2959100"/>
            </a:xfrm>
            <a:custGeom>
              <a:avLst/>
              <a:gdLst>
                <a:gd name="T0" fmla="*/ 887 w 2715"/>
                <a:gd name="T1" fmla="*/ 1864 h 1864"/>
                <a:gd name="T2" fmla="*/ 720 w 2715"/>
                <a:gd name="T3" fmla="*/ 1864 h 1864"/>
                <a:gd name="T4" fmla="*/ 0 w 2715"/>
                <a:gd name="T5" fmla="*/ 0 h 1864"/>
                <a:gd name="T6" fmla="*/ 287 w 2715"/>
                <a:gd name="T7" fmla="*/ 0 h 1864"/>
                <a:gd name="T8" fmla="*/ 807 w 2715"/>
                <a:gd name="T9" fmla="*/ 1347 h 1864"/>
                <a:gd name="T10" fmla="*/ 1261 w 2715"/>
                <a:gd name="T11" fmla="*/ 0 h 1864"/>
                <a:gd name="T12" fmla="*/ 1454 w 2715"/>
                <a:gd name="T13" fmla="*/ 0 h 1864"/>
                <a:gd name="T14" fmla="*/ 1908 w 2715"/>
                <a:gd name="T15" fmla="*/ 1347 h 1864"/>
                <a:gd name="T16" fmla="*/ 2429 w 2715"/>
                <a:gd name="T17" fmla="*/ 0 h 1864"/>
                <a:gd name="T18" fmla="*/ 2715 w 2715"/>
                <a:gd name="T19" fmla="*/ 0 h 1864"/>
                <a:gd name="T20" fmla="*/ 1995 w 2715"/>
                <a:gd name="T21" fmla="*/ 1864 h 1864"/>
                <a:gd name="T22" fmla="*/ 1828 w 2715"/>
                <a:gd name="T23" fmla="*/ 1864 h 1864"/>
                <a:gd name="T24" fmla="*/ 1361 w 2715"/>
                <a:gd name="T25" fmla="*/ 484 h 1864"/>
                <a:gd name="T26" fmla="*/ 887 w 2715"/>
                <a:gd name="T27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15" h="1864">
                  <a:moveTo>
                    <a:pt x="887" y="1864"/>
                  </a:moveTo>
                  <a:lnTo>
                    <a:pt x="720" y="1864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807" y="1347"/>
                  </a:lnTo>
                  <a:lnTo>
                    <a:pt x="1261" y="0"/>
                  </a:lnTo>
                  <a:lnTo>
                    <a:pt x="1454" y="0"/>
                  </a:lnTo>
                  <a:lnTo>
                    <a:pt x="1908" y="1347"/>
                  </a:lnTo>
                  <a:lnTo>
                    <a:pt x="2429" y="0"/>
                  </a:lnTo>
                  <a:lnTo>
                    <a:pt x="2715" y="0"/>
                  </a:lnTo>
                  <a:lnTo>
                    <a:pt x="1995" y="1864"/>
                  </a:lnTo>
                  <a:lnTo>
                    <a:pt x="1828" y="1864"/>
                  </a:lnTo>
                  <a:lnTo>
                    <a:pt x="1361" y="484"/>
                  </a:lnTo>
                  <a:lnTo>
                    <a:pt x="887" y="1864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9" name="Freeform 38"/>
            <p:cNvSpPr>
              <a:spLocks/>
            </p:cNvSpPr>
            <p:nvPr/>
          </p:nvSpPr>
          <p:spPr bwMode="auto">
            <a:xfrm>
              <a:off x="24433213" y="1922463"/>
              <a:ext cx="4300538" cy="2959100"/>
            </a:xfrm>
            <a:custGeom>
              <a:avLst/>
              <a:gdLst>
                <a:gd name="T0" fmla="*/ 887 w 2709"/>
                <a:gd name="T1" fmla="*/ 1864 h 1864"/>
                <a:gd name="T2" fmla="*/ 714 w 2709"/>
                <a:gd name="T3" fmla="*/ 1864 h 1864"/>
                <a:gd name="T4" fmla="*/ 0 w 2709"/>
                <a:gd name="T5" fmla="*/ 0 h 1864"/>
                <a:gd name="T6" fmla="*/ 287 w 2709"/>
                <a:gd name="T7" fmla="*/ 0 h 1864"/>
                <a:gd name="T8" fmla="*/ 801 w 2709"/>
                <a:gd name="T9" fmla="*/ 1347 h 1864"/>
                <a:gd name="T10" fmla="*/ 1261 w 2709"/>
                <a:gd name="T11" fmla="*/ 0 h 1864"/>
                <a:gd name="T12" fmla="*/ 1448 w 2709"/>
                <a:gd name="T13" fmla="*/ 0 h 1864"/>
                <a:gd name="T14" fmla="*/ 1908 w 2709"/>
                <a:gd name="T15" fmla="*/ 1347 h 1864"/>
                <a:gd name="T16" fmla="*/ 2422 w 2709"/>
                <a:gd name="T17" fmla="*/ 0 h 1864"/>
                <a:gd name="T18" fmla="*/ 2709 w 2709"/>
                <a:gd name="T19" fmla="*/ 0 h 1864"/>
                <a:gd name="T20" fmla="*/ 1995 w 2709"/>
                <a:gd name="T21" fmla="*/ 1864 h 1864"/>
                <a:gd name="T22" fmla="*/ 1822 w 2709"/>
                <a:gd name="T23" fmla="*/ 1864 h 1864"/>
                <a:gd name="T24" fmla="*/ 1355 w 2709"/>
                <a:gd name="T25" fmla="*/ 484 h 1864"/>
                <a:gd name="T26" fmla="*/ 887 w 2709"/>
                <a:gd name="T27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9" h="1864">
                  <a:moveTo>
                    <a:pt x="887" y="1864"/>
                  </a:moveTo>
                  <a:lnTo>
                    <a:pt x="714" y="1864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801" y="1347"/>
                  </a:lnTo>
                  <a:lnTo>
                    <a:pt x="1261" y="0"/>
                  </a:lnTo>
                  <a:lnTo>
                    <a:pt x="1448" y="0"/>
                  </a:lnTo>
                  <a:lnTo>
                    <a:pt x="1908" y="1347"/>
                  </a:lnTo>
                  <a:lnTo>
                    <a:pt x="2422" y="0"/>
                  </a:lnTo>
                  <a:lnTo>
                    <a:pt x="2709" y="0"/>
                  </a:lnTo>
                  <a:lnTo>
                    <a:pt x="1995" y="1864"/>
                  </a:lnTo>
                  <a:lnTo>
                    <a:pt x="1822" y="1864"/>
                  </a:lnTo>
                  <a:lnTo>
                    <a:pt x="1355" y="484"/>
                  </a:lnTo>
                  <a:lnTo>
                    <a:pt x="887" y="1864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0" name="Freeform 39"/>
            <p:cNvSpPr>
              <a:spLocks noEditPoints="1"/>
            </p:cNvSpPr>
            <p:nvPr/>
          </p:nvSpPr>
          <p:spPr bwMode="auto">
            <a:xfrm>
              <a:off x="11563350" y="1922463"/>
              <a:ext cx="2244725" cy="2959100"/>
            </a:xfrm>
            <a:custGeom>
              <a:avLst/>
              <a:gdLst>
                <a:gd name="T0" fmla="*/ 634 w 1414"/>
                <a:gd name="T1" fmla="*/ 0 h 1864"/>
                <a:gd name="T2" fmla="*/ 774 w 1414"/>
                <a:gd name="T3" fmla="*/ 13 h 1864"/>
                <a:gd name="T4" fmla="*/ 887 w 1414"/>
                <a:gd name="T5" fmla="*/ 40 h 1864"/>
                <a:gd name="T6" fmla="*/ 981 w 1414"/>
                <a:gd name="T7" fmla="*/ 86 h 1864"/>
                <a:gd name="T8" fmla="*/ 1054 w 1414"/>
                <a:gd name="T9" fmla="*/ 153 h 1864"/>
                <a:gd name="T10" fmla="*/ 1087 w 1414"/>
                <a:gd name="T11" fmla="*/ 186 h 1864"/>
                <a:gd name="T12" fmla="*/ 1141 w 1414"/>
                <a:gd name="T13" fmla="*/ 272 h 1864"/>
                <a:gd name="T14" fmla="*/ 1181 w 1414"/>
                <a:gd name="T15" fmla="*/ 358 h 1864"/>
                <a:gd name="T16" fmla="*/ 1201 w 1414"/>
                <a:gd name="T17" fmla="*/ 464 h 1864"/>
                <a:gd name="T18" fmla="*/ 1201 w 1414"/>
                <a:gd name="T19" fmla="*/ 518 h 1864"/>
                <a:gd name="T20" fmla="*/ 1194 w 1414"/>
                <a:gd name="T21" fmla="*/ 610 h 1864"/>
                <a:gd name="T22" fmla="*/ 1168 w 1414"/>
                <a:gd name="T23" fmla="*/ 697 h 1864"/>
                <a:gd name="T24" fmla="*/ 1134 w 1414"/>
                <a:gd name="T25" fmla="*/ 776 h 1864"/>
                <a:gd name="T26" fmla="*/ 1081 w 1414"/>
                <a:gd name="T27" fmla="*/ 843 h 1864"/>
                <a:gd name="T28" fmla="*/ 941 w 1414"/>
                <a:gd name="T29" fmla="*/ 949 h 1864"/>
                <a:gd name="T30" fmla="*/ 767 w 1414"/>
                <a:gd name="T31" fmla="*/ 1009 h 1864"/>
                <a:gd name="T32" fmla="*/ 1094 w 1414"/>
                <a:gd name="T33" fmla="*/ 1864 h 1864"/>
                <a:gd name="T34" fmla="*/ 267 w 1414"/>
                <a:gd name="T35" fmla="*/ 1028 h 1864"/>
                <a:gd name="T36" fmla="*/ 0 w 1414"/>
                <a:gd name="T37" fmla="*/ 1864 h 1864"/>
                <a:gd name="T38" fmla="*/ 634 w 1414"/>
                <a:gd name="T39" fmla="*/ 0 h 1864"/>
                <a:gd name="T40" fmla="*/ 620 w 1414"/>
                <a:gd name="T41" fmla="*/ 770 h 1864"/>
                <a:gd name="T42" fmla="*/ 707 w 1414"/>
                <a:gd name="T43" fmla="*/ 770 h 1864"/>
                <a:gd name="T44" fmla="*/ 827 w 1414"/>
                <a:gd name="T45" fmla="*/ 723 h 1864"/>
                <a:gd name="T46" fmla="*/ 867 w 1414"/>
                <a:gd name="T47" fmla="*/ 690 h 1864"/>
                <a:gd name="T48" fmla="*/ 921 w 1414"/>
                <a:gd name="T49" fmla="*/ 610 h 1864"/>
                <a:gd name="T50" fmla="*/ 934 w 1414"/>
                <a:gd name="T51" fmla="*/ 511 h 1864"/>
                <a:gd name="T52" fmla="*/ 934 w 1414"/>
                <a:gd name="T53" fmla="*/ 458 h 1864"/>
                <a:gd name="T54" fmla="*/ 894 w 1414"/>
                <a:gd name="T55" fmla="*/ 372 h 1864"/>
                <a:gd name="T56" fmla="*/ 867 w 1414"/>
                <a:gd name="T57" fmla="*/ 338 h 1864"/>
                <a:gd name="T58" fmla="*/ 774 w 1414"/>
                <a:gd name="T59" fmla="*/ 279 h 1864"/>
                <a:gd name="T60" fmla="*/ 620 w 1414"/>
                <a:gd name="T61" fmla="*/ 252 h 1864"/>
                <a:gd name="T62" fmla="*/ 267 w 1414"/>
                <a:gd name="T63" fmla="*/ 77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4" h="1864">
                  <a:moveTo>
                    <a:pt x="634" y="0"/>
                  </a:moveTo>
                  <a:lnTo>
                    <a:pt x="634" y="0"/>
                  </a:lnTo>
                  <a:lnTo>
                    <a:pt x="707" y="7"/>
                  </a:lnTo>
                  <a:lnTo>
                    <a:pt x="774" y="13"/>
                  </a:lnTo>
                  <a:lnTo>
                    <a:pt x="827" y="27"/>
                  </a:lnTo>
                  <a:lnTo>
                    <a:pt x="887" y="40"/>
                  </a:lnTo>
                  <a:lnTo>
                    <a:pt x="934" y="60"/>
                  </a:lnTo>
                  <a:lnTo>
                    <a:pt x="981" y="86"/>
                  </a:lnTo>
                  <a:lnTo>
                    <a:pt x="1021" y="119"/>
                  </a:lnTo>
                  <a:lnTo>
                    <a:pt x="1054" y="153"/>
                  </a:lnTo>
                  <a:lnTo>
                    <a:pt x="1054" y="153"/>
                  </a:lnTo>
                  <a:lnTo>
                    <a:pt x="1087" y="186"/>
                  </a:lnTo>
                  <a:lnTo>
                    <a:pt x="1114" y="226"/>
                  </a:lnTo>
                  <a:lnTo>
                    <a:pt x="1141" y="272"/>
                  </a:lnTo>
                  <a:lnTo>
                    <a:pt x="1161" y="312"/>
                  </a:lnTo>
                  <a:lnTo>
                    <a:pt x="1181" y="358"/>
                  </a:lnTo>
                  <a:lnTo>
                    <a:pt x="1194" y="411"/>
                  </a:lnTo>
                  <a:lnTo>
                    <a:pt x="1201" y="464"/>
                  </a:lnTo>
                  <a:lnTo>
                    <a:pt x="1201" y="518"/>
                  </a:lnTo>
                  <a:lnTo>
                    <a:pt x="1201" y="518"/>
                  </a:lnTo>
                  <a:lnTo>
                    <a:pt x="1201" y="564"/>
                  </a:lnTo>
                  <a:lnTo>
                    <a:pt x="1194" y="610"/>
                  </a:lnTo>
                  <a:lnTo>
                    <a:pt x="1188" y="657"/>
                  </a:lnTo>
                  <a:lnTo>
                    <a:pt x="1168" y="697"/>
                  </a:lnTo>
                  <a:lnTo>
                    <a:pt x="1154" y="737"/>
                  </a:lnTo>
                  <a:lnTo>
                    <a:pt x="1134" y="776"/>
                  </a:lnTo>
                  <a:lnTo>
                    <a:pt x="1107" y="810"/>
                  </a:lnTo>
                  <a:lnTo>
                    <a:pt x="1081" y="843"/>
                  </a:lnTo>
                  <a:lnTo>
                    <a:pt x="1014" y="902"/>
                  </a:lnTo>
                  <a:lnTo>
                    <a:pt x="941" y="949"/>
                  </a:lnTo>
                  <a:lnTo>
                    <a:pt x="861" y="989"/>
                  </a:lnTo>
                  <a:lnTo>
                    <a:pt x="767" y="1009"/>
                  </a:lnTo>
                  <a:lnTo>
                    <a:pt x="1414" y="1864"/>
                  </a:lnTo>
                  <a:lnTo>
                    <a:pt x="1094" y="1864"/>
                  </a:lnTo>
                  <a:lnTo>
                    <a:pt x="460" y="1028"/>
                  </a:lnTo>
                  <a:lnTo>
                    <a:pt x="267" y="1028"/>
                  </a:lnTo>
                  <a:lnTo>
                    <a:pt x="267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34" y="0"/>
                  </a:lnTo>
                  <a:close/>
                  <a:moveTo>
                    <a:pt x="267" y="770"/>
                  </a:moveTo>
                  <a:lnTo>
                    <a:pt x="620" y="770"/>
                  </a:lnTo>
                  <a:lnTo>
                    <a:pt x="620" y="770"/>
                  </a:lnTo>
                  <a:lnTo>
                    <a:pt x="707" y="770"/>
                  </a:lnTo>
                  <a:lnTo>
                    <a:pt x="774" y="750"/>
                  </a:lnTo>
                  <a:lnTo>
                    <a:pt x="827" y="723"/>
                  </a:lnTo>
                  <a:lnTo>
                    <a:pt x="867" y="690"/>
                  </a:lnTo>
                  <a:lnTo>
                    <a:pt x="867" y="690"/>
                  </a:lnTo>
                  <a:lnTo>
                    <a:pt x="894" y="657"/>
                  </a:lnTo>
                  <a:lnTo>
                    <a:pt x="921" y="610"/>
                  </a:lnTo>
                  <a:lnTo>
                    <a:pt x="934" y="564"/>
                  </a:lnTo>
                  <a:lnTo>
                    <a:pt x="934" y="511"/>
                  </a:lnTo>
                  <a:lnTo>
                    <a:pt x="934" y="511"/>
                  </a:lnTo>
                  <a:lnTo>
                    <a:pt x="934" y="458"/>
                  </a:lnTo>
                  <a:lnTo>
                    <a:pt x="921" y="411"/>
                  </a:lnTo>
                  <a:lnTo>
                    <a:pt x="894" y="372"/>
                  </a:lnTo>
                  <a:lnTo>
                    <a:pt x="867" y="338"/>
                  </a:lnTo>
                  <a:lnTo>
                    <a:pt x="867" y="338"/>
                  </a:lnTo>
                  <a:lnTo>
                    <a:pt x="827" y="305"/>
                  </a:lnTo>
                  <a:lnTo>
                    <a:pt x="774" y="279"/>
                  </a:lnTo>
                  <a:lnTo>
                    <a:pt x="707" y="259"/>
                  </a:lnTo>
                  <a:lnTo>
                    <a:pt x="620" y="252"/>
                  </a:lnTo>
                  <a:lnTo>
                    <a:pt x="267" y="252"/>
                  </a:lnTo>
                  <a:lnTo>
                    <a:pt x="267" y="770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" name="Freeform 40"/>
            <p:cNvSpPr>
              <a:spLocks noEditPoints="1"/>
            </p:cNvSpPr>
            <p:nvPr/>
          </p:nvSpPr>
          <p:spPr bwMode="auto">
            <a:xfrm>
              <a:off x="19338925" y="1922463"/>
              <a:ext cx="2255838" cy="2959100"/>
            </a:xfrm>
            <a:custGeom>
              <a:avLst/>
              <a:gdLst>
                <a:gd name="T0" fmla="*/ 633 w 1421"/>
                <a:gd name="T1" fmla="*/ 0 h 1864"/>
                <a:gd name="T2" fmla="*/ 774 w 1421"/>
                <a:gd name="T3" fmla="*/ 13 h 1864"/>
                <a:gd name="T4" fmla="*/ 887 w 1421"/>
                <a:gd name="T5" fmla="*/ 40 h 1864"/>
                <a:gd name="T6" fmla="*/ 980 w 1421"/>
                <a:gd name="T7" fmla="*/ 86 h 1864"/>
                <a:gd name="T8" fmla="*/ 1060 w 1421"/>
                <a:gd name="T9" fmla="*/ 153 h 1864"/>
                <a:gd name="T10" fmla="*/ 1094 w 1421"/>
                <a:gd name="T11" fmla="*/ 186 h 1864"/>
                <a:gd name="T12" fmla="*/ 1147 w 1421"/>
                <a:gd name="T13" fmla="*/ 272 h 1864"/>
                <a:gd name="T14" fmla="*/ 1181 w 1421"/>
                <a:gd name="T15" fmla="*/ 358 h 1864"/>
                <a:gd name="T16" fmla="*/ 1201 w 1421"/>
                <a:gd name="T17" fmla="*/ 464 h 1864"/>
                <a:gd name="T18" fmla="*/ 1207 w 1421"/>
                <a:gd name="T19" fmla="*/ 518 h 1864"/>
                <a:gd name="T20" fmla="*/ 1194 w 1421"/>
                <a:gd name="T21" fmla="*/ 610 h 1864"/>
                <a:gd name="T22" fmla="*/ 1174 w 1421"/>
                <a:gd name="T23" fmla="*/ 697 h 1864"/>
                <a:gd name="T24" fmla="*/ 1134 w 1421"/>
                <a:gd name="T25" fmla="*/ 776 h 1864"/>
                <a:gd name="T26" fmla="*/ 1080 w 1421"/>
                <a:gd name="T27" fmla="*/ 843 h 1864"/>
                <a:gd name="T28" fmla="*/ 947 w 1421"/>
                <a:gd name="T29" fmla="*/ 949 h 1864"/>
                <a:gd name="T30" fmla="*/ 774 w 1421"/>
                <a:gd name="T31" fmla="*/ 1009 h 1864"/>
                <a:gd name="T32" fmla="*/ 1094 w 1421"/>
                <a:gd name="T33" fmla="*/ 1864 h 1864"/>
                <a:gd name="T34" fmla="*/ 266 w 1421"/>
                <a:gd name="T35" fmla="*/ 1028 h 1864"/>
                <a:gd name="T36" fmla="*/ 0 w 1421"/>
                <a:gd name="T37" fmla="*/ 1864 h 1864"/>
                <a:gd name="T38" fmla="*/ 633 w 1421"/>
                <a:gd name="T39" fmla="*/ 0 h 1864"/>
                <a:gd name="T40" fmla="*/ 620 w 1421"/>
                <a:gd name="T41" fmla="*/ 770 h 1864"/>
                <a:gd name="T42" fmla="*/ 707 w 1421"/>
                <a:gd name="T43" fmla="*/ 770 h 1864"/>
                <a:gd name="T44" fmla="*/ 827 w 1421"/>
                <a:gd name="T45" fmla="*/ 723 h 1864"/>
                <a:gd name="T46" fmla="*/ 874 w 1421"/>
                <a:gd name="T47" fmla="*/ 690 h 1864"/>
                <a:gd name="T48" fmla="*/ 920 w 1421"/>
                <a:gd name="T49" fmla="*/ 610 h 1864"/>
                <a:gd name="T50" fmla="*/ 940 w 1421"/>
                <a:gd name="T51" fmla="*/ 511 h 1864"/>
                <a:gd name="T52" fmla="*/ 934 w 1421"/>
                <a:gd name="T53" fmla="*/ 458 h 1864"/>
                <a:gd name="T54" fmla="*/ 900 w 1421"/>
                <a:gd name="T55" fmla="*/ 372 h 1864"/>
                <a:gd name="T56" fmla="*/ 874 w 1421"/>
                <a:gd name="T57" fmla="*/ 338 h 1864"/>
                <a:gd name="T58" fmla="*/ 780 w 1421"/>
                <a:gd name="T59" fmla="*/ 279 h 1864"/>
                <a:gd name="T60" fmla="*/ 620 w 1421"/>
                <a:gd name="T61" fmla="*/ 252 h 1864"/>
                <a:gd name="T62" fmla="*/ 266 w 1421"/>
                <a:gd name="T63" fmla="*/ 77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1" h="1864">
                  <a:moveTo>
                    <a:pt x="633" y="0"/>
                  </a:moveTo>
                  <a:lnTo>
                    <a:pt x="633" y="0"/>
                  </a:lnTo>
                  <a:lnTo>
                    <a:pt x="707" y="7"/>
                  </a:lnTo>
                  <a:lnTo>
                    <a:pt x="774" y="13"/>
                  </a:lnTo>
                  <a:lnTo>
                    <a:pt x="834" y="27"/>
                  </a:lnTo>
                  <a:lnTo>
                    <a:pt x="887" y="40"/>
                  </a:lnTo>
                  <a:lnTo>
                    <a:pt x="934" y="60"/>
                  </a:lnTo>
                  <a:lnTo>
                    <a:pt x="980" y="86"/>
                  </a:lnTo>
                  <a:lnTo>
                    <a:pt x="1020" y="119"/>
                  </a:lnTo>
                  <a:lnTo>
                    <a:pt x="1060" y="153"/>
                  </a:lnTo>
                  <a:lnTo>
                    <a:pt x="1060" y="153"/>
                  </a:lnTo>
                  <a:lnTo>
                    <a:pt x="1094" y="186"/>
                  </a:lnTo>
                  <a:lnTo>
                    <a:pt x="1121" y="226"/>
                  </a:lnTo>
                  <a:lnTo>
                    <a:pt x="1147" y="272"/>
                  </a:lnTo>
                  <a:lnTo>
                    <a:pt x="1167" y="312"/>
                  </a:lnTo>
                  <a:lnTo>
                    <a:pt x="1181" y="358"/>
                  </a:lnTo>
                  <a:lnTo>
                    <a:pt x="1194" y="411"/>
                  </a:lnTo>
                  <a:lnTo>
                    <a:pt x="1201" y="464"/>
                  </a:lnTo>
                  <a:lnTo>
                    <a:pt x="1207" y="518"/>
                  </a:lnTo>
                  <a:lnTo>
                    <a:pt x="1207" y="518"/>
                  </a:lnTo>
                  <a:lnTo>
                    <a:pt x="1201" y="564"/>
                  </a:lnTo>
                  <a:lnTo>
                    <a:pt x="1194" y="610"/>
                  </a:lnTo>
                  <a:lnTo>
                    <a:pt x="1187" y="657"/>
                  </a:lnTo>
                  <a:lnTo>
                    <a:pt x="1174" y="697"/>
                  </a:lnTo>
                  <a:lnTo>
                    <a:pt x="1154" y="737"/>
                  </a:lnTo>
                  <a:lnTo>
                    <a:pt x="1134" y="776"/>
                  </a:lnTo>
                  <a:lnTo>
                    <a:pt x="1107" y="810"/>
                  </a:lnTo>
                  <a:lnTo>
                    <a:pt x="1080" y="843"/>
                  </a:lnTo>
                  <a:lnTo>
                    <a:pt x="1020" y="902"/>
                  </a:lnTo>
                  <a:lnTo>
                    <a:pt x="947" y="949"/>
                  </a:lnTo>
                  <a:lnTo>
                    <a:pt x="860" y="989"/>
                  </a:lnTo>
                  <a:lnTo>
                    <a:pt x="774" y="1009"/>
                  </a:lnTo>
                  <a:lnTo>
                    <a:pt x="1421" y="1864"/>
                  </a:lnTo>
                  <a:lnTo>
                    <a:pt x="1094" y="1864"/>
                  </a:lnTo>
                  <a:lnTo>
                    <a:pt x="460" y="1028"/>
                  </a:lnTo>
                  <a:lnTo>
                    <a:pt x="266" y="1028"/>
                  </a:lnTo>
                  <a:lnTo>
                    <a:pt x="266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33" y="0"/>
                  </a:lnTo>
                  <a:close/>
                  <a:moveTo>
                    <a:pt x="266" y="770"/>
                  </a:moveTo>
                  <a:lnTo>
                    <a:pt x="620" y="770"/>
                  </a:lnTo>
                  <a:lnTo>
                    <a:pt x="620" y="770"/>
                  </a:lnTo>
                  <a:lnTo>
                    <a:pt x="707" y="770"/>
                  </a:lnTo>
                  <a:lnTo>
                    <a:pt x="780" y="750"/>
                  </a:lnTo>
                  <a:lnTo>
                    <a:pt x="827" y="723"/>
                  </a:lnTo>
                  <a:lnTo>
                    <a:pt x="874" y="690"/>
                  </a:lnTo>
                  <a:lnTo>
                    <a:pt x="874" y="690"/>
                  </a:lnTo>
                  <a:lnTo>
                    <a:pt x="900" y="657"/>
                  </a:lnTo>
                  <a:lnTo>
                    <a:pt x="920" y="610"/>
                  </a:lnTo>
                  <a:lnTo>
                    <a:pt x="934" y="564"/>
                  </a:lnTo>
                  <a:lnTo>
                    <a:pt x="940" y="511"/>
                  </a:lnTo>
                  <a:lnTo>
                    <a:pt x="940" y="511"/>
                  </a:lnTo>
                  <a:lnTo>
                    <a:pt x="934" y="458"/>
                  </a:lnTo>
                  <a:lnTo>
                    <a:pt x="920" y="411"/>
                  </a:lnTo>
                  <a:lnTo>
                    <a:pt x="900" y="372"/>
                  </a:lnTo>
                  <a:lnTo>
                    <a:pt x="874" y="338"/>
                  </a:lnTo>
                  <a:lnTo>
                    <a:pt x="874" y="338"/>
                  </a:lnTo>
                  <a:lnTo>
                    <a:pt x="827" y="305"/>
                  </a:lnTo>
                  <a:lnTo>
                    <a:pt x="780" y="279"/>
                  </a:lnTo>
                  <a:lnTo>
                    <a:pt x="707" y="259"/>
                  </a:lnTo>
                  <a:lnTo>
                    <a:pt x="620" y="252"/>
                  </a:lnTo>
                  <a:lnTo>
                    <a:pt x="266" y="252"/>
                  </a:lnTo>
                  <a:lnTo>
                    <a:pt x="266" y="770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2" name="Freeform 41"/>
            <p:cNvSpPr>
              <a:spLocks noEditPoints="1"/>
            </p:cNvSpPr>
            <p:nvPr/>
          </p:nvSpPr>
          <p:spPr bwMode="auto">
            <a:xfrm>
              <a:off x="16944975" y="1922463"/>
              <a:ext cx="2085975" cy="2959100"/>
            </a:xfrm>
            <a:custGeom>
              <a:avLst/>
              <a:gdLst>
                <a:gd name="T0" fmla="*/ 1034 w 1314"/>
                <a:gd name="T1" fmla="*/ 863 h 1864"/>
                <a:gd name="T2" fmla="*/ 1147 w 1314"/>
                <a:gd name="T3" fmla="*/ 942 h 1864"/>
                <a:gd name="T4" fmla="*/ 1234 w 1314"/>
                <a:gd name="T5" fmla="*/ 1042 h 1864"/>
                <a:gd name="T6" fmla="*/ 1294 w 1314"/>
                <a:gd name="T7" fmla="*/ 1174 h 1864"/>
                <a:gd name="T8" fmla="*/ 1314 w 1314"/>
                <a:gd name="T9" fmla="*/ 1320 h 1864"/>
                <a:gd name="T10" fmla="*/ 1307 w 1314"/>
                <a:gd name="T11" fmla="*/ 1373 h 1864"/>
                <a:gd name="T12" fmla="*/ 1287 w 1314"/>
                <a:gd name="T13" fmla="*/ 1480 h 1864"/>
                <a:gd name="T14" fmla="*/ 1247 w 1314"/>
                <a:gd name="T15" fmla="*/ 1579 h 1864"/>
                <a:gd name="T16" fmla="*/ 1194 w 1314"/>
                <a:gd name="T17" fmla="*/ 1665 h 1864"/>
                <a:gd name="T18" fmla="*/ 1161 w 1314"/>
                <a:gd name="T19" fmla="*/ 1699 h 1864"/>
                <a:gd name="T20" fmla="*/ 1074 w 1314"/>
                <a:gd name="T21" fmla="*/ 1772 h 1864"/>
                <a:gd name="T22" fmla="*/ 974 w 1314"/>
                <a:gd name="T23" fmla="*/ 1818 h 1864"/>
                <a:gd name="T24" fmla="*/ 854 w 1314"/>
                <a:gd name="T25" fmla="*/ 1851 h 1864"/>
                <a:gd name="T26" fmla="*/ 713 w 1314"/>
                <a:gd name="T27" fmla="*/ 1864 h 1864"/>
                <a:gd name="T28" fmla="*/ 0 w 1314"/>
                <a:gd name="T29" fmla="*/ 0 h 1864"/>
                <a:gd name="T30" fmla="*/ 620 w 1314"/>
                <a:gd name="T31" fmla="*/ 0 h 1864"/>
                <a:gd name="T32" fmla="*/ 760 w 1314"/>
                <a:gd name="T33" fmla="*/ 13 h 1864"/>
                <a:gd name="T34" fmla="*/ 874 w 1314"/>
                <a:gd name="T35" fmla="*/ 40 h 1864"/>
                <a:gd name="T36" fmla="*/ 967 w 1314"/>
                <a:gd name="T37" fmla="*/ 86 h 1864"/>
                <a:gd name="T38" fmla="*/ 1040 w 1314"/>
                <a:gd name="T39" fmla="*/ 139 h 1864"/>
                <a:gd name="T40" fmla="*/ 1074 w 1314"/>
                <a:gd name="T41" fmla="*/ 179 h 1864"/>
                <a:gd name="T42" fmla="*/ 1127 w 1314"/>
                <a:gd name="T43" fmla="*/ 259 h 1864"/>
                <a:gd name="T44" fmla="*/ 1167 w 1314"/>
                <a:gd name="T45" fmla="*/ 352 h 1864"/>
                <a:gd name="T46" fmla="*/ 1187 w 1314"/>
                <a:gd name="T47" fmla="*/ 458 h 1864"/>
                <a:gd name="T48" fmla="*/ 1194 w 1314"/>
                <a:gd name="T49" fmla="*/ 518 h 1864"/>
                <a:gd name="T50" fmla="*/ 1181 w 1314"/>
                <a:gd name="T51" fmla="*/ 617 h 1864"/>
                <a:gd name="T52" fmla="*/ 1147 w 1314"/>
                <a:gd name="T53" fmla="*/ 710 h 1864"/>
                <a:gd name="T54" fmla="*/ 1094 w 1314"/>
                <a:gd name="T55" fmla="*/ 790 h 1864"/>
                <a:gd name="T56" fmla="*/ 1034 w 1314"/>
                <a:gd name="T57" fmla="*/ 863 h 1864"/>
                <a:gd name="T58" fmla="*/ 266 w 1314"/>
                <a:gd name="T59" fmla="*/ 770 h 1864"/>
                <a:gd name="T60" fmla="*/ 607 w 1314"/>
                <a:gd name="T61" fmla="*/ 770 h 1864"/>
                <a:gd name="T62" fmla="*/ 760 w 1314"/>
                <a:gd name="T63" fmla="*/ 750 h 1864"/>
                <a:gd name="T64" fmla="*/ 854 w 1314"/>
                <a:gd name="T65" fmla="*/ 690 h 1864"/>
                <a:gd name="T66" fmla="*/ 887 w 1314"/>
                <a:gd name="T67" fmla="*/ 657 h 1864"/>
                <a:gd name="T68" fmla="*/ 920 w 1314"/>
                <a:gd name="T69" fmla="*/ 564 h 1864"/>
                <a:gd name="T70" fmla="*/ 927 w 1314"/>
                <a:gd name="T71" fmla="*/ 511 h 1864"/>
                <a:gd name="T72" fmla="*/ 907 w 1314"/>
                <a:gd name="T73" fmla="*/ 411 h 1864"/>
                <a:gd name="T74" fmla="*/ 854 w 1314"/>
                <a:gd name="T75" fmla="*/ 332 h 1864"/>
                <a:gd name="T76" fmla="*/ 814 w 1314"/>
                <a:gd name="T77" fmla="*/ 299 h 1864"/>
                <a:gd name="T78" fmla="*/ 693 w 1314"/>
                <a:gd name="T79" fmla="*/ 259 h 1864"/>
                <a:gd name="T80" fmla="*/ 266 w 1314"/>
                <a:gd name="T81" fmla="*/ 252 h 1864"/>
                <a:gd name="T82" fmla="*/ 266 w 1314"/>
                <a:gd name="T83" fmla="*/ 1612 h 1864"/>
                <a:gd name="T84" fmla="*/ 700 w 1314"/>
                <a:gd name="T85" fmla="*/ 1612 h 1864"/>
                <a:gd name="T86" fmla="*/ 834 w 1314"/>
                <a:gd name="T87" fmla="*/ 1599 h 1864"/>
                <a:gd name="T88" fmla="*/ 900 w 1314"/>
                <a:gd name="T89" fmla="*/ 1573 h 1864"/>
                <a:gd name="T90" fmla="*/ 974 w 1314"/>
                <a:gd name="T91" fmla="*/ 1513 h 1864"/>
                <a:gd name="T92" fmla="*/ 1000 w 1314"/>
                <a:gd name="T93" fmla="*/ 1473 h 1864"/>
                <a:gd name="T94" fmla="*/ 1040 w 1314"/>
                <a:gd name="T95" fmla="*/ 1373 h 1864"/>
                <a:gd name="T96" fmla="*/ 1047 w 1314"/>
                <a:gd name="T97" fmla="*/ 1320 h 1864"/>
                <a:gd name="T98" fmla="*/ 1027 w 1314"/>
                <a:gd name="T99" fmla="*/ 1208 h 1864"/>
                <a:gd name="T100" fmla="*/ 974 w 1314"/>
                <a:gd name="T101" fmla="*/ 1121 h 1864"/>
                <a:gd name="T102" fmla="*/ 927 w 1314"/>
                <a:gd name="T103" fmla="*/ 1082 h 1864"/>
                <a:gd name="T104" fmla="*/ 867 w 1314"/>
                <a:gd name="T105" fmla="*/ 1048 h 1864"/>
                <a:gd name="T106" fmla="*/ 794 w 1314"/>
                <a:gd name="T107" fmla="*/ 1035 h 1864"/>
                <a:gd name="T108" fmla="*/ 266 w 1314"/>
                <a:gd name="T109" fmla="*/ 102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14" h="1864">
                  <a:moveTo>
                    <a:pt x="1034" y="863"/>
                  </a:moveTo>
                  <a:lnTo>
                    <a:pt x="1034" y="863"/>
                  </a:lnTo>
                  <a:lnTo>
                    <a:pt x="1094" y="896"/>
                  </a:lnTo>
                  <a:lnTo>
                    <a:pt x="1147" y="942"/>
                  </a:lnTo>
                  <a:lnTo>
                    <a:pt x="1194" y="989"/>
                  </a:lnTo>
                  <a:lnTo>
                    <a:pt x="1234" y="1042"/>
                  </a:lnTo>
                  <a:lnTo>
                    <a:pt x="1267" y="1108"/>
                  </a:lnTo>
                  <a:lnTo>
                    <a:pt x="1294" y="1174"/>
                  </a:lnTo>
                  <a:lnTo>
                    <a:pt x="1307" y="1241"/>
                  </a:lnTo>
                  <a:lnTo>
                    <a:pt x="1314" y="1320"/>
                  </a:lnTo>
                  <a:lnTo>
                    <a:pt x="1314" y="1320"/>
                  </a:lnTo>
                  <a:lnTo>
                    <a:pt x="1307" y="1373"/>
                  </a:lnTo>
                  <a:lnTo>
                    <a:pt x="1301" y="1427"/>
                  </a:lnTo>
                  <a:lnTo>
                    <a:pt x="1287" y="1480"/>
                  </a:lnTo>
                  <a:lnTo>
                    <a:pt x="1274" y="1533"/>
                  </a:lnTo>
                  <a:lnTo>
                    <a:pt x="1247" y="1579"/>
                  </a:lnTo>
                  <a:lnTo>
                    <a:pt x="1221" y="1619"/>
                  </a:lnTo>
                  <a:lnTo>
                    <a:pt x="1194" y="1665"/>
                  </a:lnTo>
                  <a:lnTo>
                    <a:pt x="1161" y="1699"/>
                  </a:lnTo>
                  <a:lnTo>
                    <a:pt x="1161" y="1699"/>
                  </a:lnTo>
                  <a:lnTo>
                    <a:pt x="1120" y="1738"/>
                  </a:lnTo>
                  <a:lnTo>
                    <a:pt x="1074" y="1772"/>
                  </a:lnTo>
                  <a:lnTo>
                    <a:pt x="1027" y="1798"/>
                  </a:lnTo>
                  <a:lnTo>
                    <a:pt x="974" y="1818"/>
                  </a:lnTo>
                  <a:lnTo>
                    <a:pt x="920" y="1838"/>
                  </a:lnTo>
                  <a:lnTo>
                    <a:pt x="854" y="1851"/>
                  </a:lnTo>
                  <a:lnTo>
                    <a:pt x="787" y="1858"/>
                  </a:lnTo>
                  <a:lnTo>
                    <a:pt x="713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20" y="0"/>
                  </a:lnTo>
                  <a:lnTo>
                    <a:pt x="620" y="0"/>
                  </a:lnTo>
                  <a:lnTo>
                    <a:pt x="693" y="7"/>
                  </a:lnTo>
                  <a:lnTo>
                    <a:pt x="760" y="13"/>
                  </a:lnTo>
                  <a:lnTo>
                    <a:pt x="820" y="20"/>
                  </a:lnTo>
                  <a:lnTo>
                    <a:pt x="874" y="40"/>
                  </a:lnTo>
                  <a:lnTo>
                    <a:pt x="920" y="60"/>
                  </a:lnTo>
                  <a:lnTo>
                    <a:pt x="967" y="86"/>
                  </a:lnTo>
                  <a:lnTo>
                    <a:pt x="1007" y="113"/>
                  </a:lnTo>
                  <a:lnTo>
                    <a:pt x="1040" y="139"/>
                  </a:lnTo>
                  <a:lnTo>
                    <a:pt x="1040" y="139"/>
                  </a:lnTo>
                  <a:lnTo>
                    <a:pt x="1074" y="179"/>
                  </a:lnTo>
                  <a:lnTo>
                    <a:pt x="1107" y="219"/>
                  </a:lnTo>
                  <a:lnTo>
                    <a:pt x="1127" y="259"/>
                  </a:lnTo>
                  <a:lnTo>
                    <a:pt x="1154" y="305"/>
                  </a:lnTo>
                  <a:lnTo>
                    <a:pt x="1167" y="352"/>
                  </a:lnTo>
                  <a:lnTo>
                    <a:pt x="1181" y="405"/>
                  </a:lnTo>
                  <a:lnTo>
                    <a:pt x="1187" y="458"/>
                  </a:lnTo>
                  <a:lnTo>
                    <a:pt x="1194" y="518"/>
                  </a:lnTo>
                  <a:lnTo>
                    <a:pt x="1194" y="518"/>
                  </a:lnTo>
                  <a:lnTo>
                    <a:pt x="1187" y="564"/>
                  </a:lnTo>
                  <a:lnTo>
                    <a:pt x="1181" y="617"/>
                  </a:lnTo>
                  <a:lnTo>
                    <a:pt x="1167" y="664"/>
                  </a:lnTo>
                  <a:lnTo>
                    <a:pt x="1147" y="710"/>
                  </a:lnTo>
                  <a:lnTo>
                    <a:pt x="1120" y="750"/>
                  </a:lnTo>
                  <a:lnTo>
                    <a:pt x="1094" y="790"/>
                  </a:lnTo>
                  <a:lnTo>
                    <a:pt x="1067" y="829"/>
                  </a:lnTo>
                  <a:lnTo>
                    <a:pt x="1034" y="863"/>
                  </a:lnTo>
                  <a:lnTo>
                    <a:pt x="1034" y="863"/>
                  </a:lnTo>
                  <a:close/>
                  <a:moveTo>
                    <a:pt x="266" y="770"/>
                  </a:moveTo>
                  <a:lnTo>
                    <a:pt x="607" y="770"/>
                  </a:lnTo>
                  <a:lnTo>
                    <a:pt x="607" y="770"/>
                  </a:lnTo>
                  <a:lnTo>
                    <a:pt x="693" y="770"/>
                  </a:lnTo>
                  <a:lnTo>
                    <a:pt x="760" y="750"/>
                  </a:lnTo>
                  <a:lnTo>
                    <a:pt x="814" y="730"/>
                  </a:lnTo>
                  <a:lnTo>
                    <a:pt x="854" y="690"/>
                  </a:lnTo>
                  <a:lnTo>
                    <a:pt x="854" y="690"/>
                  </a:lnTo>
                  <a:lnTo>
                    <a:pt x="887" y="657"/>
                  </a:lnTo>
                  <a:lnTo>
                    <a:pt x="907" y="610"/>
                  </a:lnTo>
                  <a:lnTo>
                    <a:pt x="920" y="564"/>
                  </a:lnTo>
                  <a:lnTo>
                    <a:pt x="927" y="511"/>
                  </a:lnTo>
                  <a:lnTo>
                    <a:pt x="927" y="511"/>
                  </a:lnTo>
                  <a:lnTo>
                    <a:pt x="920" y="458"/>
                  </a:lnTo>
                  <a:lnTo>
                    <a:pt x="907" y="411"/>
                  </a:lnTo>
                  <a:lnTo>
                    <a:pt x="887" y="372"/>
                  </a:lnTo>
                  <a:lnTo>
                    <a:pt x="854" y="332"/>
                  </a:lnTo>
                  <a:lnTo>
                    <a:pt x="854" y="332"/>
                  </a:lnTo>
                  <a:lnTo>
                    <a:pt x="814" y="299"/>
                  </a:lnTo>
                  <a:lnTo>
                    <a:pt x="760" y="272"/>
                  </a:lnTo>
                  <a:lnTo>
                    <a:pt x="693" y="259"/>
                  </a:lnTo>
                  <a:lnTo>
                    <a:pt x="607" y="252"/>
                  </a:lnTo>
                  <a:lnTo>
                    <a:pt x="266" y="252"/>
                  </a:lnTo>
                  <a:lnTo>
                    <a:pt x="266" y="770"/>
                  </a:lnTo>
                  <a:close/>
                  <a:moveTo>
                    <a:pt x="266" y="1612"/>
                  </a:moveTo>
                  <a:lnTo>
                    <a:pt x="700" y="1612"/>
                  </a:lnTo>
                  <a:lnTo>
                    <a:pt x="700" y="1612"/>
                  </a:lnTo>
                  <a:lnTo>
                    <a:pt x="794" y="1606"/>
                  </a:lnTo>
                  <a:lnTo>
                    <a:pt x="834" y="1599"/>
                  </a:lnTo>
                  <a:lnTo>
                    <a:pt x="867" y="1586"/>
                  </a:lnTo>
                  <a:lnTo>
                    <a:pt x="900" y="1573"/>
                  </a:lnTo>
                  <a:lnTo>
                    <a:pt x="927" y="1553"/>
                  </a:lnTo>
                  <a:lnTo>
                    <a:pt x="974" y="1513"/>
                  </a:lnTo>
                  <a:lnTo>
                    <a:pt x="974" y="1513"/>
                  </a:lnTo>
                  <a:lnTo>
                    <a:pt x="1000" y="1473"/>
                  </a:lnTo>
                  <a:lnTo>
                    <a:pt x="1027" y="1427"/>
                  </a:lnTo>
                  <a:lnTo>
                    <a:pt x="1040" y="1373"/>
                  </a:lnTo>
                  <a:lnTo>
                    <a:pt x="1047" y="1320"/>
                  </a:lnTo>
                  <a:lnTo>
                    <a:pt x="1047" y="1320"/>
                  </a:lnTo>
                  <a:lnTo>
                    <a:pt x="1040" y="1261"/>
                  </a:lnTo>
                  <a:lnTo>
                    <a:pt x="1027" y="1208"/>
                  </a:lnTo>
                  <a:lnTo>
                    <a:pt x="1000" y="1161"/>
                  </a:lnTo>
                  <a:lnTo>
                    <a:pt x="974" y="1121"/>
                  </a:lnTo>
                  <a:lnTo>
                    <a:pt x="974" y="1121"/>
                  </a:lnTo>
                  <a:lnTo>
                    <a:pt x="927" y="1082"/>
                  </a:lnTo>
                  <a:lnTo>
                    <a:pt x="900" y="1068"/>
                  </a:lnTo>
                  <a:lnTo>
                    <a:pt x="867" y="1048"/>
                  </a:lnTo>
                  <a:lnTo>
                    <a:pt x="834" y="1042"/>
                  </a:lnTo>
                  <a:lnTo>
                    <a:pt x="794" y="1035"/>
                  </a:lnTo>
                  <a:lnTo>
                    <a:pt x="700" y="1028"/>
                  </a:lnTo>
                  <a:lnTo>
                    <a:pt x="266" y="1028"/>
                  </a:lnTo>
                  <a:lnTo>
                    <a:pt x="266" y="1612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4" name="Freeform 42"/>
            <p:cNvSpPr>
              <a:spLocks noEditPoints="1"/>
            </p:cNvSpPr>
            <p:nvPr/>
          </p:nvSpPr>
          <p:spPr bwMode="auto">
            <a:xfrm>
              <a:off x="-15989300" y="1922463"/>
              <a:ext cx="2722563" cy="2959100"/>
            </a:xfrm>
            <a:custGeom>
              <a:avLst/>
              <a:gdLst>
                <a:gd name="T0" fmla="*/ 0 w 1715"/>
                <a:gd name="T1" fmla="*/ 1864 h 1864"/>
                <a:gd name="T2" fmla="*/ 688 w 1715"/>
                <a:gd name="T3" fmla="*/ 0 h 1864"/>
                <a:gd name="T4" fmla="*/ 1028 w 1715"/>
                <a:gd name="T5" fmla="*/ 0 h 1864"/>
                <a:gd name="T6" fmla="*/ 1715 w 1715"/>
                <a:gd name="T7" fmla="*/ 1864 h 1864"/>
                <a:gd name="T8" fmla="*/ 1355 w 1715"/>
                <a:gd name="T9" fmla="*/ 1864 h 1864"/>
                <a:gd name="T10" fmla="*/ 1195 w 1715"/>
                <a:gd name="T11" fmla="*/ 1427 h 1864"/>
                <a:gd name="T12" fmla="*/ 521 w 1715"/>
                <a:gd name="T13" fmla="*/ 1427 h 1864"/>
                <a:gd name="T14" fmla="*/ 361 w 1715"/>
                <a:gd name="T15" fmla="*/ 1864 h 1864"/>
                <a:gd name="T16" fmla="*/ 0 w 1715"/>
                <a:gd name="T17" fmla="*/ 1864 h 1864"/>
                <a:gd name="T18" fmla="*/ 641 w 1715"/>
                <a:gd name="T19" fmla="*/ 1108 h 1864"/>
                <a:gd name="T20" fmla="*/ 1075 w 1715"/>
                <a:gd name="T21" fmla="*/ 1108 h 1864"/>
                <a:gd name="T22" fmla="*/ 861 w 1715"/>
                <a:gd name="T23" fmla="*/ 511 h 1864"/>
                <a:gd name="T24" fmla="*/ 641 w 1715"/>
                <a:gd name="T25" fmla="*/ 110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5" h="1864">
                  <a:moveTo>
                    <a:pt x="0" y="1864"/>
                  </a:moveTo>
                  <a:lnTo>
                    <a:pt x="688" y="0"/>
                  </a:lnTo>
                  <a:lnTo>
                    <a:pt x="1028" y="0"/>
                  </a:lnTo>
                  <a:lnTo>
                    <a:pt x="1715" y="1864"/>
                  </a:lnTo>
                  <a:lnTo>
                    <a:pt x="1355" y="1864"/>
                  </a:lnTo>
                  <a:lnTo>
                    <a:pt x="1195" y="1427"/>
                  </a:lnTo>
                  <a:lnTo>
                    <a:pt x="521" y="1427"/>
                  </a:lnTo>
                  <a:lnTo>
                    <a:pt x="361" y="1864"/>
                  </a:lnTo>
                  <a:lnTo>
                    <a:pt x="0" y="1864"/>
                  </a:lnTo>
                  <a:close/>
                  <a:moveTo>
                    <a:pt x="641" y="1108"/>
                  </a:moveTo>
                  <a:lnTo>
                    <a:pt x="1075" y="1108"/>
                  </a:lnTo>
                  <a:lnTo>
                    <a:pt x="861" y="511"/>
                  </a:lnTo>
                  <a:lnTo>
                    <a:pt x="641" y="1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5" name="Freeform 43"/>
            <p:cNvSpPr>
              <a:spLocks noEditPoints="1"/>
            </p:cNvSpPr>
            <p:nvPr/>
          </p:nvSpPr>
          <p:spPr bwMode="auto">
            <a:xfrm>
              <a:off x="-8288338" y="1922463"/>
              <a:ext cx="2722563" cy="2959100"/>
            </a:xfrm>
            <a:custGeom>
              <a:avLst/>
              <a:gdLst>
                <a:gd name="T0" fmla="*/ 0 w 1715"/>
                <a:gd name="T1" fmla="*/ 1864 h 1864"/>
                <a:gd name="T2" fmla="*/ 688 w 1715"/>
                <a:gd name="T3" fmla="*/ 0 h 1864"/>
                <a:gd name="T4" fmla="*/ 1035 w 1715"/>
                <a:gd name="T5" fmla="*/ 0 h 1864"/>
                <a:gd name="T6" fmla="*/ 1715 w 1715"/>
                <a:gd name="T7" fmla="*/ 1864 h 1864"/>
                <a:gd name="T8" fmla="*/ 1355 w 1715"/>
                <a:gd name="T9" fmla="*/ 1864 h 1864"/>
                <a:gd name="T10" fmla="*/ 1195 w 1715"/>
                <a:gd name="T11" fmla="*/ 1427 h 1864"/>
                <a:gd name="T12" fmla="*/ 528 w 1715"/>
                <a:gd name="T13" fmla="*/ 1427 h 1864"/>
                <a:gd name="T14" fmla="*/ 361 w 1715"/>
                <a:gd name="T15" fmla="*/ 1864 h 1864"/>
                <a:gd name="T16" fmla="*/ 0 w 1715"/>
                <a:gd name="T17" fmla="*/ 1864 h 1864"/>
                <a:gd name="T18" fmla="*/ 641 w 1715"/>
                <a:gd name="T19" fmla="*/ 1108 h 1864"/>
                <a:gd name="T20" fmla="*/ 1081 w 1715"/>
                <a:gd name="T21" fmla="*/ 1108 h 1864"/>
                <a:gd name="T22" fmla="*/ 861 w 1715"/>
                <a:gd name="T23" fmla="*/ 511 h 1864"/>
                <a:gd name="T24" fmla="*/ 641 w 1715"/>
                <a:gd name="T25" fmla="*/ 110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5" h="1864">
                  <a:moveTo>
                    <a:pt x="0" y="1864"/>
                  </a:moveTo>
                  <a:lnTo>
                    <a:pt x="688" y="0"/>
                  </a:lnTo>
                  <a:lnTo>
                    <a:pt x="1035" y="0"/>
                  </a:lnTo>
                  <a:lnTo>
                    <a:pt x="1715" y="1864"/>
                  </a:lnTo>
                  <a:lnTo>
                    <a:pt x="1355" y="1864"/>
                  </a:lnTo>
                  <a:lnTo>
                    <a:pt x="1195" y="1427"/>
                  </a:lnTo>
                  <a:lnTo>
                    <a:pt x="528" y="1427"/>
                  </a:lnTo>
                  <a:lnTo>
                    <a:pt x="361" y="1864"/>
                  </a:lnTo>
                  <a:lnTo>
                    <a:pt x="0" y="1864"/>
                  </a:lnTo>
                  <a:close/>
                  <a:moveTo>
                    <a:pt x="641" y="1108"/>
                  </a:moveTo>
                  <a:lnTo>
                    <a:pt x="1081" y="1108"/>
                  </a:lnTo>
                  <a:lnTo>
                    <a:pt x="861" y="511"/>
                  </a:lnTo>
                  <a:lnTo>
                    <a:pt x="641" y="1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7" name="Freeform 44"/>
            <p:cNvSpPr>
              <a:spLocks/>
            </p:cNvSpPr>
            <p:nvPr/>
          </p:nvSpPr>
          <p:spPr bwMode="auto">
            <a:xfrm>
              <a:off x="-12990513" y="1922463"/>
              <a:ext cx="2532063" cy="2959100"/>
            </a:xfrm>
            <a:custGeom>
              <a:avLst/>
              <a:gdLst>
                <a:gd name="T0" fmla="*/ 0 w 1595"/>
                <a:gd name="T1" fmla="*/ 0 h 1864"/>
                <a:gd name="T2" fmla="*/ 273 w 1595"/>
                <a:gd name="T3" fmla="*/ 0 h 1864"/>
                <a:gd name="T4" fmla="*/ 1234 w 1595"/>
                <a:gd name="T5" fmla="*/ 1188 h 1864"/>
                <a:gd name="T6" fmla="*/ 1234 w 1595"/>
                <a:gd name="T7" fmla="*/ 0 h 1864"/>
                <a:gd name="T8" fmla="*/ 1595 w 1595"/>
                <a:gd name="T9" fmla="*/ 0 h 1864"/>
                <a:gd name="T10" fmla="*/ 1595 w 1595"/>
                <a:gd name="T11" fmla="*/ 1864 h 1864"/>
                <a:gd name="T12" fmla="*/ 1341 w 1595"/>
                <a:gd name="T13" fmla="*/ 1864 h 1864"/>
                <a:gd name="T14" fmla="*/ 360 w 1595"/>
                <a:gd name="T15" fmla="*/ 650 h 1864"/>
                <a:gd name="T16" fmla="*/ 360 w 1595"/>
                <a:gd name="T17" fmla="*/ 1864 h 1864"/>
                <a:gd name="T18" fmla="*/ 0 w 1595"/>
                <a:gd name="T19" fmla="*/ 1864 h 1864"/>
                <a:gd name="T20" fmla="*/ 0 w 1595"/>
                <a:gd name="T21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5" h="1864">
                  <a:moveTo>
                    <a:pt x="0" y="0"/>
                  </a:moveTo>
                  <a:lnTo>
                    <a:pt x="273" y="0"/>
                  </a:lnTo>
                  <a:lnTo>
                    <a:pt x="1234" y="1188"/>
                  </a:lnTo>
                  <a:lnTo>
                    <a:pt x="1234" y="0"/>
                  </a:lnTo>
                  <a:lnTo>
                    <a:pt x="1595" y="0"/>
                  </a:lnTo>
                  <a:lnTo>
                    <a:pt x="1595" y="1864"/>
                  </a:lnTo>
                  <a:lnTo>
                    <a:pt x="1341" y="1864"/>
                  </a:lnTo>
                  <a:lnTo>
                    <a:pt x="360" y="650"/>
                  </a:lnTo>
                  <a:lnTo>
                    <a:pt x="360" y="1864"/>
                  </a:lnTo>
                  <a:lnTo>
                    <a:pt x="0" y="18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8" name="Freeform 45"/>
            <p:cNvSpPr>
              <a:spLocks/>
            </p:cNvSpPr>
            <p:nvPr/>
          </p:nvSpPr>
          <p:spPr bwMode="auto">
            <a:xfrm>
              <a:off x="-10120313" y="1922463"/>
              <a:ext cx="2139950" cy="2959100"/>
            </a:xfrm>
            <a:custGeom>
              <a:avLst/>
              <a:gdLst>
                <a:gd name="T0" fmla="*/ 1348 w 1348"/>
                <a:gd name="T1" fmla="*/ 0 h 1864"/>
                <a:gd name="T2" fmla="*/ 1348 w 1348"/>
                <a:gd name="T3" fmla="*/ 319 h 1864"/>
                <a:gd name="T4" fmla="*/ 854 w 1348"/>
                <a:gd name="T5" fmla="*/ 319 h 1864"/>
                <a:gd name="T6" fmla="*/ 854 w 1348"/>
                <a:gd name="T7" fmla="*/ 1864 h 1864"/>
                <a:gd name="T8" fmla="*/ 494 w 1348"/>
                <a:gd name="T9" fmla="*/ 1864 h 1864"/>
                <a:gd name="T10" fmla="*/ 494 w 1348"/>
                <a:gd name="T11" fmla="*/ 319 h 1864"/>
                <a:gd name="T12" fmla="*/ 0 w 1348"/>
                <a:gd name="T13" fmla="*/ 319 h 1864"/>
                <a:gd name="T14" fmla="*/ 0 w 1348"/>
                <a:gd name="T15" fmla="*/ 0 h 1864"/>
                <a:gd name="T16" fmla="*/ 1348 w 1348"/>
                <a:gd name="T17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8" h="1864">
                  <a:moveTo>
                    <a:pt x="1348" y="0"/>
                  </a:moveTo>
                  <a:lnTo>
                    <a:pt x="1348" y="319"/>
                  </a:lnTo>
                  <a:lnTo>
                    <a:pt x="854" y="319"/>
                  </a:lnTo>
                  <a:lnTo>
                    <a:pt x="854" y="1864"/>
                  </a:lnTo>
                  <a:lnTo>
                    <a:pt x="494" y="1864"/>
                  </a:lnTo>
                  <a:lnTo>
                    <a:pt x="494" y="319"/>
                  </a:lnTo>
                  <a:lnTo>
                    <a:pt x="0" y="319"/>
                  </a:lnTo>
                  <a:lnTo>
                    <a:pt x="0" y="0"/>
                  </a:lnTo>
                  <a:lnTo>
                    <a:pt x="13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9" name="Freeform 46"/>
            <p:cNvSpPr>
              <a:spLocks noEditPoints="1"/>
            </p:cNvSpPr>
            <p:nvPr/>
          </p:nvSpPr>
          <p:spPr bwMode="auto">
            <a:xfrm>
              <a:off x="-5289550" y="1922463"/>
              <a:ext cx="2530475" cy="2959100"/>
            </a:xfrm>
            <a:custGeom>
              <a:avLst/>
              <a:gdLst>
                <a:gd name="T0" fmla="*/ 1014 w 1594"/>
                <a:gd name="T1" fmla="*/ 1055 h 1864"/>
                <a:gd name="T2" fmla="*/ 1061 w 1594"/>
                <a:gd name="T3" fmla="*/ 1035 h 1864"/>
                <a:gd name="T4" fmla="*/ 1154 w 1594"/>
                <a:gd name="T5" fmla="*/ 975 h 1864"/>
                <a:gd name="T6" fmla="*/ 1187 w 1594"/>
                <a:gd name="T7" fmla="*/ 942 h 1864"/>
                <a:gd name="T8" fmla="*/ 1254 w 1594"/>
                <a:gd name="T9" fmla="*/ 863 h 1864"/>
                <a:gd name="T10" fmla="*/ 1301 w 1594"/>
                <a:gd name="T11" fmla="*/ 763 h 1864"/>
                <a:gd name="T12" fmla="*/ 1328 w 1594"/>
                <a:gd name="T13" fmla="*/ 664 h 1864"/>
                <a:gd name="T14" fmla="*/ 1341 w 1594"/>
                <a:gd name="T15" fmla="*/ 557 h 1864"/>
                <a:gd name="T16" fmla="*/ 1334 w 1594"/>
                <a:gd name="T17" fmla="*/ 498 h 1864"/>
                <a:gd name="T18" fmla="*/ 1314 w 1594"/>
                <a:gd name="T19" fmla="*/ 392 h 1864"/>
                <a:gd name="T20" fmla="*/ 1281 w 1594"/>
                <a:gd name="T21" fmla="*/ 292 h 1864"/>
                <a:gd name="T22" fmla="*/ 1221 w 1594"/>
                <a:gd name="T23" fmla="*/ 206 h 1864"/>
                <a:gd name="T24" fmla="*/ 1187 w 1594"/>
                <a:gd name="T25" fmla="*/ 166 h 1864"/>
                <a:gd name="T26" fmla="*/ 1107 w 1594"/>
                <a:gd name="T27" fmla="*/ 100 h 1864"/>
                <a:gd name="T28" fmla="*/ 1001 w 1594"/>
                <a:gd name="T29" fmla="*/ 46 h 1864"/>
                <a:gd name="T30" fmla="*/ 867 w 1594"/>
                <a:gd name="T31" fmla="*/ 13 h 1864"/>
                <a:gd name="T32" fmla="*/ 700 w 1594"/>
                <a:gd name="T33" fmla="*/ 0 h 1864"/>
                <a:gd name="T34" fmla="*/ 0 w 1594"/>
                <a:gd name="T35" fmla="*/ 1864 h 1864"/>
                <a:gd name="T36" fmla="*/ 360 w 1594"/>
                <a:gd name="T37" fmla="*/ 1108 h 1864"/>
                <a:gd name="T38" fmla="*/ 1201 w 1594"/>
                <a:gd name="T39" fmla="*/ 1864 h 1864"/>
                <a:gd name="T40" fmla="*/ 360 w 1594"/>
                <a:gd name="T41" fmla="*/ 319 h 1864"/>
                <a:gd name="T42" fmla="*/ 687 w 1594"/>
                <a:gd name="T43" fmla="*/ 319 h 1864"/>
                <a:gd name="T44" fmla="*/ 834 w 1594"/>
                <a:gd name="T45" fmla="*/ 338 h 1864"/>
                <a:gd name="T46" fmla="*/ 914 w 1594"/>
                <a:gd name="T47" fmla="*/ 398 h 1864"/>
                <a:gd name="T48" fmla="*/ 941 w 1594"/>
                <a:gd name="T49" fmla="*/ 431 h 1864"/>
                <a:gd name="T50" fmla="*/ 974 w 1594"/>
                <a:gd name="T51" fmla="*/ 511 h 1864"/>
                <a:gd name="T52" fmla="*/ 974 w 1594"/>
                <a:gd name="T53" fmla="*/ 557 h 1864"/>
                <a:gd name="T54" fmla="*/ 961 w 1594"/>
                <a:gd name="T55" fmla="*/ 637 h 1864"/>
                <a:gd name="T56" fmla="*/ 914 w 1594"/>
                <a:gd name="T57" fmla="*/ 710 h 1864"/>
                <a:gd name="T58" fmla="*/ 881 w 1594"/>
                <a:gd name="T59" fmla="*/ 743 h 1864"/>
                <a:gd name="T60" fmla="*/ 767 w 1594"/>
                <a:gd name="T61" fmla="*/ 783 h 1864"/>
                <a:gd name="T62" fmla="*/ 360 w 1594"/>
                <a:gd name="T63" fmla="*/ 783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94" h="1864">
                  <a:moveTo>
                    <a:pt x="1594" y="1864"/>
                  </a:moveTo>
                  <a:lnTo>
                    <a:pt x="1014" y="1055"/>
                  </a:lnTo>
                  <a:lnTo>
                    <a:pt x="1014" y="1055"/>
                  </a:lnTo>
                  <a:lnTo>
                    <a:pt x="1061" y="1035"/>
                  </a:lnTo>
                  <a:lnTo>
                    <a:pt x="1107" y="1009"/>
                  </a:lnTo>
                  <a:lnTo>
                    <a:pt x="1154" y="975"/>
                  </a:lnTo>
                  <a:lnTo>
                    <a:pt x="1187" y="942"/>
                  </a:lnTo>
                  <a:lnTo>
                    <a:pt x="1187" y="942"/>
                  </a:lnTo>
                  <a:lnTo>
                    <a:pt x="1221" y="902"/>
                  </a:lnTo>
                  <a:lnTo>
                    <a:pt x="1254" y="863"/>
                  </a:lnTo>
                  <a:lnTo>
                    <a:pt x="1281" y="816"/>
                  </a:lnTo>
                  <a:lnTo>
                    <a:pt x="1301" y="763"/>
                  </a:lnTo>
                  <a:lnTo>
                    <a:pt x="1314" y="717"/>
                  </a:lnTo>
                  <a:lnTo>
                    <a:pt x="1328" y="664"/>
                  </a:lnTo>
                  <a:lnTo>
                    <a:pt x="1334" y="610"/>
                  </a:lnTo>
                  <a:lnTo>
                    <a:pt x="1341" y="557"/>
                  </a:lnTo>
                  <a:lnTo>
                    <a:pt x="1341" y="557"/>
                  </a:lnTo>
                  <a:lnTo>
                    <a:pt x="1334" y="498"/>
                  </a:lnTo>
                  <a:lnTo>
                    <a:pt x="1328" y="445"/>
                  </a:lnTo>
                  <a:lnTo>
                    <a:pt x="1314" y="392"/>
                  </a:lnTo>
                  <a:lnTo>
                    <a:pt x="1301" y="345"/>
                  </a:lnTo>
                  <a:lnTo>
                    <a:pt x="1281" y="292"/>
                  </a:lnTo>
                  <a:lnTo>
                    <a:pt x="1254" y="252"/>
                  </a:lnTo>
                  <a:lnTo>
                    <a:pt x="1221" y="206"/>
                  </a:lnTo>
                  <a:lnTo>
                    <a:pt x="1187" y="166"/>
                  </a:lnTo>
                  <a:lnTo>
                    <a:pt x="1187" y="166"/>
                  </a:lnTo>
                  <a:lnTo>
                    <a:pt x="1147" y="133"/>
                  </a:lnTo>
                  <a:lnTo>
                    <a:pt x="1107" y="100"/>
                  </a:lnTo>
                  <a:lnTo>
                    <a:pt x="1054" y="66"/>
                  </a:lnTo>
                  <a:lnTo>
                    <a:pt x="1001" y="46"/>
                  </a:lnTo>
                  <a:lnTo>
                    <a:pt x="934" y="27"/>
                  </a:lnTo>
                  <a:lnTo>
                    <a:pt x="867" y="13"/>
                  </a:lnTo>
                  <a:lnTo>
                    <a:pt x="787" y="7"/>
                  </a:lnTo>
                  <a:lnTo>
                    <a:pt x="700" y="0"/>
                  </a:lnTo>
                  <a:lnTo>
                    <a:pt x="0" y="0"/>
                  </a:lnTo>
                  <a:lnTo>
                    <a:pt x="0" y="1864"/>
                  </a:lnTo>
                  <a:lnTo>
                    <a:pt x="360" y="1864"/>
                  </a:lnTo>
                  <a:lnTo>
                    <a:pt x="360" y="1108"/>
                  </a:lnTo>
                  <a:lnTo>
                    <a:pt x="654" y="1108"/>
                  </a:lnTo>
                  <a:lnTo>
                    <a:pt x="1201" y="1864"/>
                  </a:lnTo>
                  <a:lnTo>
                    <a:pt x="1594" y="1864"/>
                  </a:lnTo>
                  <a:close/>
                  <a:moveTo>
                    <a:pt x="360" y="319"/>
                  </a:moveTo>
                  <a:lnTo>
                    <a:pt x="687" y="319"/>
                  </a:lnTo>
                  <a:lnTo>
                    <a:pt x="687" y="319"/>
                  </a:lnTo>
                  <a:lnTo>
                    <a:pt x="767" y="325"/>
                  </a:lnTo>
                  <a:lnTo>
                    <a:pt x="834" y="338"/>
                  </a:lnTo>
                  <a:lnTo>
                    <a:pt x="881" y="365"/>
                  </a:lnTo>
                  <a:lnTo>
                    <a:pt x="914" y="398"/>
                  </a:lnTo>
                  <a:lnTo>
                    <a:pt x="914" y="398"/>
                  </a:lnTo>
                  <a:lnTo>
                    <a:pt x="941" y="431"/>
                  </a:lnTo>
                  <a:lnTo>
                    <a:pt x="961" y="464"/>
                  </a:lnTo>
                  <a:lnTo>
                    <a:pt x="974" y="511"/>
                  </a:lnTo>
                  <a:lnTo>
                    <a:pt x="974" y="557"/>
                  </a:lnTo>
                  <a:lnTo>
                    <a:pt x="974" y="557"/>
                  </a:lnTo>
                  <a:lnTo>
                    <a:pt x="974" y="597"/>
                  </a:lnTo>
                  <a:lnTo>
                    <a:pt x="961" y="637"/>
                  </a:lnTo>
                  <a:lnTo>
                    <a:pt x="941" y="677"/>
                  </a:lnTo>
                  <a:lnTo>
                    <a:pt x="914" y="710"/>
                  </a:lnTo>
                  <a:lnTo>
                    <a:pt x="914" y="710"/>
                  </a:lnTo>
                  <a:lnTo>
                    <a:pt x="881" y="743"/>
                  </a:lnTo>
                  <a:lnTo>
                    <a:pt x="834" y="763"/>
                  </a:lnTo>
                  <a:lnTo>
                    <a:pt x="767" y="783"/>
                  </a:lnTo>
                  <a:lnTo>
                    <a:pt x="687" y="783"/>
                  </a:lnTo>
                  <a:lnTo>
                    <a:pt x="360" y="783"/>
                  </a:lnTo>
                  <a:lnTo>
                    <a:pt x="360" y="3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0" name="Freeform 47"/>
            <p:cNvSpPr>
              <a:spLocks/>
            </p:cNvSpPr>
            <p:nvPr/>
          </p:nvSpPr>
          <p:spPr bwMode="auto">
            <a:xfrm>
              <a:off x="-17810163" y="1922463"/>
              <a:ext cx="1684338" cy="2959100"/>
            </a:xfrm>
            <a:custGeom>
              <a:avLst/>
              <a:gdLst>
                <a:gd name="T0" fmla="*/ 1061 w 1061"/>
                <a:gd name="T1" fmla="*/ 0 h 1864"/>
                <a:gd name="T2" fmla="*/ 667 w 1061"/>
                <a:gd name="T3" fmla="*/ 0 h 1864"/>
                <a:gd name="T4" fmla="*/ 0 w 1061"/>
                <a:gd name="T5" fmla="*/ 936 h 1864"/>
                <a:gd name="T6" fmla="*/ 667 w 1061"/>
                <a:gd name="T7" fmla="*/ 1864 h 1864"/>
                <a:gd name="T8" fmla="*/ 1061 w 1061"/>
                <a:gd name="T9" fmla="*/ 1864 h 1864"/>
                <a:gd name="T10" fmla="*/ 387 w 1061"/>
                <a:gd name="T11" fmla="*/ 936 h 1864"/>
                <a:gd name="T12" fmla="*/ 1061 w 1061"/>
                <a:gd name="T13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1" h="1864">
                  <a:moveTo>
                    <a:pt x="1061" y="0"/>
                  </a:moveTo>
                  <a:lnTo>
                    <a:pt x="667" y="0"/>
                  </a:lnTo>
                  <a:lnTo>
                    <a:pt x="0" y="936"/>
                  </a:lnTo>
                  <a:lnTo>
                    <a:pt x="667" y="1864"/>
                  </a:lnTo>
                  <a:lnTo>
                    <a:pt x="1061" y="1864"/>
                  </a:lnTo>
                  <a:lnTo>
                    <a:pt x="387" y="936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1" name="Rectangle 49"/>
            <p:cNvSpPr>
              <a:spLocks noChangeArrowheads="1"/>
            </p:cNvSpPr>
            <p:nvPr/>
          </p:nvSpPr>
          <p:spPr bwMode="auto">
            <a:xfrm>
              <a:off x="-18530888" y="1922463"/>
              <a:ext cx="392113" cy="29591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2" name="Rectangle 49"/>
            <p:cNvSpPr>
              <a:spLocks noChangeArrowheads="1"/>
            </p:cNvSpPr>
            <p:nvPr/>
          </p:nvSpPr>
          <p:spPr bwMode="auto">
            <a:xfrm>
              <a:off x="-18138775" y="1922463"/>
              <a:ext cx="328612" cy="2959100"/>
            </a:xfrm>
            <a:prstGeom prst="rect">
              <a:avLst/>
            </a:prstGeom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lin ang="16200000" scaled="0"/>
            </a:gra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63" name="TextBox 62"/>
          <p:cNvSpPr txBox="1"/>
          <p:nvPr userDrawn="1"/>
        </p:nvSpPr>
        <p:spPr>
          <a:xfrm>
            <a:off x="7872682" y="5059387"/>
            <a:ext cx="1171037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dirty="0">
                <a:solidFill>
                  <a:prstClr val="white">
                    <a:lumMod val="65000"/>
                  </a:prstClr>
                </a:solidFill>
                <a:latin typeface="Calibri Light"/>
              </a:rPr>
              <a:t>Private and Confidential</a:t>
            </a:r>
          </a:p>
        </p:txBody>
      </p:sp>
      <p:sp>
        <p:nvSpPr>
          <p:cNvPr id="35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59592" y="4947621"/>
            <a:ext cx="7090888" cy="200055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endParaRPr lang="pt-BR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36" name="Straight Connector 35"/>
          <p:cNvCxnSpPr/>
          <p:nvPr userDrawn="1"/>
        </p:nvCxnSpPr>
        <p:spPr>
          <a:xfrm>
            <a:off x="533083" y="5006312"/>
            <a:ext cx="0" cy="141954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37" name="Straight Connector 36"/>
          <p:cNvCxnSpPr/>
          <p:nvPr userDrawn="1"/>
        </p:nvCxnSpPr>
        <p:spPr>
          <a:xfrm>
            <a:off x="482283" y="4940019"/>
            <a:ext cx="0" cy="208246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32426230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ex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52"/>
          <p:cNvCxnSpPr/>
          <p:nvPr userDrawn="1"/>
        </p:nvCxnSpPr>
        <p:spPr>
          <a:xfrm>
            <a:off x="533083" y="5006312"/>
            <a:ext cx="0" cy="141954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56" name="Straight Connector 55"/>
          <p:cNvCxnSpPr/>
          <p:nvPr userDrawn="1"/>
        </p:nvCxnSpPr>
        <p:spPr>
          <a:xfrm>
            <a:off x="482283" y="4940057"/>
            <a:ext cx="0" cy="208246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086" y="315804"/>
            <a:ext cx="7467917" cy="277256"/>
          </a:xfrm>
        </p:spPr>
        <p:txBody>
          <a:bodyPr anchor="ctr"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59592" y="4940018"/>
            <a:ext cx="7136608" cy="2076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">
                <a:solidFill>
                  <a:schemeClr val="accent2"/>
                </a:solidFill>
              </a:defRPr>
            </a:lvl1pPr>
          </a:lstStyle>
          <a:p>
            <a:endParaRPr dirty="0">
              <a:solidFill>
                <a:srgbClr val="6600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9AB4E72-7858-48F1-A40D-12FF09E4BFB8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20" name="Picture 4" descr="https://sonomacounty.golocal.coop/site_images_upload/story/2011/04/21/18/JF_Wines_Logo-1.jp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135731"/>
            <a:ext cx="838200" cy="2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0"/>
          <p:cNvGrpSpPr/>
          <p:nvPr userDrawn="1"/>
        </p:nvGrpSpPr>
        <p:grpSpPr>
          <a:xfrm>
            <a:off x="7772400" y="4936331"/>
            <a:ext cx="1219200" cy="152400"/>
            <a:chOff x="7881997" y="6590903"/>
            <a:chExt cx="1124815" cy="156007"/>
          </a:xfrm>
        </p:grpSpPr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7881997" y="6590903"/>
              <a:ext cx="100255" cy="156007"/>
            </a:xfrm>
            <a:custGeom>
              <a:avLst/>
              <a:gdLst>
                <a:gd name="T0" fmla="*/ 87 w 87"/>
                <a:gd name="T1" fmla="*/ 15 h 135"/>
                <a:gd name="T2" fmla="*/ 87 w 87"/>
                <a:gd name="T3" fmla="*/ 44 h 135"/>
                <a:gd name="T4" fmla="*/ 72 w 87"/>
                <a:gd name="T5" fmla="*/ 29 h 135"/>
                <a:gd name="T6" fmla="*/ 56 w 87"/>
                <a:gd name="T7" fmla="*/ 28 h 135"/>
                <a:gd name="T8" fmla="*/ 57 w 87"/>
                <a:gd name="T9" fmla="*/ 44 h 135"/>
                <a:gd name="T10" fmla="*/ 87 w 87"/>
                <a:gd name="T11" fmla="*/ 73 h 135"/>
                <a:gd name="T12" fmla="*/ 87 w 87"/>
                <a:gd name="T13" fmla="*/ 102 h 135"/>
                <a:gd name="T14" fmla="*/ 43 w 87"/>
                <a:gd name="T15" fmla="*/ 58 h 135"/>
                <a:gd name="T16" fmla="*/ 27 w 87"/>
                <a:gd name="T17" fmla="*/ 57 h 135"/>
                <a:gd name="T18" fmla="*/ 28 w 87"/>
                <a:gd name="T19" fmla="*/ 73 h 135"/>
                <a:gd name="T20" fmla="*/ 76 w 87"/>
                <a:gd name="T21" fmla="*/ 120 h 135"/>
                <a:gd name="T22" fmla="*/ 62 w 87"/>
                <a:gd name="T23" fmla="*/ 135 h 135"/>
                <a:gd name="T24" fmla="*/ 14 w 87"/>
                <a:gd name="T25" fmla="*/ 87 h 135"/>
                <a:gd name="T26" fmla="*/ 13 w 87"/>
                <a:gd name="T27" fmla="*/ 43 h 135"/>
                <a:gd name="T28" fmla="*/ 34 w 87"/>
                <a:gd name="T29" fmla="*/ 35 h 135"/>
                <a:gd name="T30" fmla="*/ 42 w 87"/>
                <a:gd name="T31" fmla="*/ 13 h 135"/>
                <a:gd name="T32" fmla="*/ 86 w 87"/>
                <a:gd name="T33" fmla="*/ 15 h 135"/>
                <a:gd name="T34" fmla="*/ 87 w 87"/>
                <a:gd name="T35" fmla="*/ 1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135">
                  <a:moveTo>
                    <a:pt x="87" y="15"/>
                  </a:moveTo>
                  <a:cubicBezTo>
                    <a:pt x="87" y="44"/>
                    <a:pt x="87" y="44"/>
                    <a:pt x="87" y="44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66" y="24"/>
                    <a:pt x="60" y="24"/>
                    <a:pt x="56" y="28"/>
                  </a:cubicBezTo>
                  <a:cubicBezTo>
                    <a:pt x="52" y="32"/>
                    <a:pt x="52" y="38"/>
                    <a:pt x="57" y="44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7" y="102"/>
                    <a:pt x="87" y="102"/>
                    <a:pt x="87" y="102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37" y="53"/>
                    <a:pt x="31" y="53"/>
                    <a:pt x="27" y="57"/>
                  </a:cubicBezTo>
                  <a:cubicBezTo>
                    <a:pt x="23" y="60"/>
                    <a:pt x="23" y="67"/>
                    <a:pt x="28" y="73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2" y="135"/>
                    <a:pt x="62" y="135"/>
                    <a:pt x="62" y="135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0" y="73"/>
                    <a:pt x="1" y="54"/>
                    <a:pt x="13" y="43"/>
                  </a:cubicBezTo>
                  <a:cubicBezTo>
                    <a:pt x="21" y="35"/>
                    <a:pt x="30" y="34"/>
                    <a:pt x="34" y="35"/>
                  </a:cubicBezTo>
                  <a:cubicBezTo>
                    <a:pt x="33" y="31"/>
                    <a:pt x="34" y="22"/>
                    <a:pt x="42" y="13"/>
                  </a:cubicBezTo>
                  <a:cubicBezTo>
                    <a:pt x="54" y="2"/>
                    <a:pt x="73" y="0"/>
                    <a:pt x="86" y="15"/>
                  </a:cubicBezTo>
                  <a:lnTo>
                    <a:pt x="87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7982252" y="6590903"/>
              <a:ext cx="100744" cy="156007"/>
            </a:xfrm>
            <a:custGeom>
              <a:avLst/>
              <a:gdLst>
                <a:gd name="T0" fmla="*/ 0 w 87"/>
                <a:gd name="T1" fmla="*/ 44 h 135"/>
                <a:gd name="T2" fmla="*/ 0 w 87"/>
                <a:gd name="T3" fmla="*/ 15 h 135"/>
                <a:gd name="T4" fmla="*/ 1 w 87"/>
                <a:gd name="T5" fmla="*/ 15 h 135"/>
                <a:gd name="T6" fmla="*/ 44 w 87"/>
                <a:gd name="T7" fmla="*/ 13 h 135"/>
                <a:gd name="T8" fmla="*/ 53 w 87"/>
                <a:gd name="T9" fmla="*/ 35 h 135"/>
                <a:gd name="T10" fmla="*/ 74 w 87"/>
                <a:gd name="T11" fmla="*/ 43 h 135"/>
                <a:gd name="T12" fmla="*/ 73 w 87"/>
                <a:gd name="T13" fmla="*/ 87 h 135"/>
                <a:gd name="T14" fmla="*/ 25 w 87"/>
                <a:gd name="T15" fmla="*/ 135 h 135"/>
                <a:gd name="T16" fmla="*/ 11 w 87"/>
                <a:gd name="T17" fmla="*/ 120 h 135"/>
                <a:gd name="T18" fmla="*/ 58 w 87"/>
                <a:gd name="T19" fmla="*/ 73 h 135"/>
                <a:gd name="T20" fmla="*/ 60 w 87"/>
                <a:gd name="T21" fmla="*/ 57 h 135"/>
                <a:gd name="T22" fmla="*/ 44 w 87"/>
                <a:gd name="T23" fmla="*/ 58 h 135"/>
                <a:gd name="T24" fmla="*/ 0 w 87"/>
                <a:gd name="T25" fmla="*/ 102 h 135"/>
                <a:gd name="T26" fmla="*/ 0 w 87"/>
                <a:gd name="T27" fmla="*/ 73 h 135"/>
                <a:gd name="T28" fmla="*/ 29 w 87"/>
                <a:gd name="T29" fmla="*/ 44 h 135"/>
                <a:gd name="T30" fmla="*/ 31 w 87"/>
                <a:gd name="T31" fmla="*/ 28 h 135"/>
                <a:gd name="T32" fmla="*/ 15 w 87"/>
                <a:gd name="T33" fmla="*/ 29 h 135"/>
                <a:gd name="T34" fmla="*/ 0 w 87"/>
                <a:gd name="T35" fmla="*/ 44 h 135"/>
                <a:gd name="T36" fmla="*/ 0 w 87"/>
                <a:gd name="T37" fmla="*/ 15 h 135"/>
                <a:gd name="T38" fmla="*/ 0 w 87"/>
                <a:gd name="T39" fmla="*/ 4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7" h="135">
                  <a:moveTo>
                    <a:pt x="0" y="4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5" y="0"/>
                    <a:pt x="33" y="2"/>
                    <a:pt x="44" y="13"/>
                  </a:cubicBezTo>
                  <a:cubicBezTo>
                    <a:pt x="53" y="22"/>
                    <a:pt x="53" y="31"/>
                    <a:pt x="53" y="35"/>
                  </a:cubicBezTo>
                  <a:cubicBezTo>
                    <a:pt x="57" y="34"/>
                    <a:pt x="66" y="35"/>
                    <a:pt x="74" y="43"/>
                  </a:cubicBezTo>
                  <a:cubicBezTo>
                    <a:pt x="85" y="54"/>
                    <a:pt x="87" y="73"/>
                    <a:pt x="73" y="87"/>
                  </a:cubicBezTo>
                  <a:cubicBezTo>
                    <a:pt x="25" y="135"/>
                    <a:pt x="25" y="135"/>
                    <a:pt x="25" y="135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64" y="67"/>
                    <a:pt x="63" y="60"/>
                    <a:pt x="60" y="57"/>
                  </a:cubicBezTo>
                  <a:cubicBezTo>
                    <a:pt x="56" y="53"/>
                    <a:pt x="49" y="53"/>
                    <a:pt x="44" y="58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35" y="38"/>
                    <a:pt x="34" y="32"/>
                    <a:pt x="31" y="28"/>
                  </a:cubicBezTo>
                  <a:cubicBezTo>
                    <a:pt x="27" y="24"/>
                    <a:pt x="20" y="24"/>
                    <a:pt x="15" y="2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8124566" y="6620735"/>
              <a:ext cx="97811" cy="99278"/>
            </a:xfrm>
            <a:custGeom>
              <a:avLst/>
              <a:gdLst>
                <a:gd name="T0" fmla="*/ 70 w 85"/>
                <a:gd name="T1" fmla="*/ 86 h 86"/>
                <a:gd name="T2" fmla="*/ 70 w 85"/>
                <a:gd name="T3" fmla="*/ 35 h 86"/>
                <a:gd name="T4" fmla="*/ 70 w 85"/>
                <a:gd name="T5" fmla="*/ 26 h 86"/>
                <a:gd name="T6" fmla="*/ 70 w 85"/>
                <a:gd name="T7" fmla="*/ 26 h 86"/>
                <a:gd name="T8" fmla="*/ 65 w 85"/>
                <a:gd name="T9" fmla="*/ 35 h 86"/>
                <a:gd name="T10" fmla="*/ 47 w 85"/>
                <a:gd name="T11" fmla="*/ 62 h 86"/>
                <a:gd name="T12" fmla="*/ 39 w 85"/>
                <a:gd name="T13" fmla="*/ 62 h 86"/>
                <a:gd name="T14" fmla="*/ 20 w 85"/>
                <a:gd name="T15" fmla="*/ 34 h 86"/>
                <a:gd name="T16" fmla="*/ 15 w 85"/>
                <a:gd name="T17" fmla="*/ 26 h 86"/>
                <a:gd name="T18" fmla="*/ 15 w 85"/>
                <a:gd name="T19" fmla="*/ 26 h 86"/>
                <a:gd name="T20" fmla="*/ 15 w 85"/>
                <a:gd name="T21" fmla="*/ 35 h 86"/>
                <a:gd name="T22" fmla="*/ 15 w 85"/>
                <a:gd name="T23" fmla="*/ 86 h 86"/>
                <a:gd name="T24" fmla="*/ 0 w 85"/>
                <a:gd name="T25" fmla="*/ 86 h 86"/>
                <a:gd name="T26" fmla="*/ 0 w 85"/>
                <a:gd name="T27" fmla="*/ 0 h 86"/>
                <a:gd name="T28" fmla="*/ 14 w 85"/>
                <a:gd name="T29" fmla="*/ 0 h 86"/>
                <a:gd name="T30" fmla="*/ 38 w 85"/>
                <a:gd name="T31" fmla="*/ 35 h 86"/>
                <a:gd name="T32" fmla="*/ 43 w 85"/>
                <a:gd name="T33" fmla="*/ 44 h 86"/>
                <a:gd name="T34" fmla="*/ 44 w 85"/>
                <a:gd name="T35" fmla="*/ 44 h 86"/>
                <a:gd name="T36" fmla="*/ 49 w 85"/>
                <a:gd name="T37" fmla="*/ 34 h 86"/>
                <a:gd name="T38" fmla="*/ 70 w 85"/>
                <a:gd name="T39" fmla="*/ 0 h 86"/>
                <a:gd name="T40" fmla="*/ 85 w 85"/>
                <a:gd name="T41" fmla="*/ 0 h 86"/>
                <a:gd name="T42" fmla="*/ 85 w 85"/>
                <a:gd name="T43" fmla="*/ 86 h 86"/>
                <a:gd name="T44" fmla="*/ 70 w 85"/>
                <a:gd name="T4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5" h="86">
                  <a:moveTo>
                    <a:pt x="70" y="86"/>
                  </a:moveTo>
                  <a:cubicBezTo>
                    <a:pt x="70" y="35"/>
                    <a:pt x="70" y="35"/>
                    <a:pt x="70" y="35"/>
                  </a:cubicBezTo>
                  <a:cubicBezTo>
                    <a:pt x="70" y="32"/>
                    <a:pt x="70" y="29"/>
                    <a:pt x="70" y="26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9" y="29"/>
                    <a:pt x="66" y="32"/>
                    <a:pt x="65" y="35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2"/>
                    <a:pt x="17" y="29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9"/>
                    <a:pt x="15" y="32"/>
                    <a:pt x="15" y="35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40" y="38"/>
                    <a:pt x="42" y="41"/>
                    <a:pt x="43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5" y="41"/>
                    <a:pt x="46" y="38"/>
                    <a:pt x="49" y="3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86"/>
                    <a:pt x="85" y="86"/>
                    <a:pt x="85" y="86"/>
                  </a:cubicBezTo>
                  <a:lnTo>
                    <a:pt x="70" y="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8239982" y="6623181"/>
              <a:ext cx="20540" cy="98300"/>
            </a:xfrm>
            <a:custGeom>
              <a:avLst/>
              <a:gdLst>
                <a:gd name="T0" fmla="*/ 1 w 18"/>
                <a:gd name="T1" fmla="*/ 27 h 85"/>
                <a:gd name="T2" fmla="*/ 16 w 18"/>
                <a:gd name="T3" fmla="*/ 27 h 85"/>
                <a:gd name="T4" fmla="*/ 16 w 18"/>
                <a:gd name="T5" fmla="*/ 74 h 85"/>
                <a:gd name="T6" fmla="*/ 1 w 18"/>
                <a:gd name="T7" fmla="*/ 85 h 85"/>
                <a:gd name="T8" fmla="*/ 1 w 18"/>
                <a:gd name="T9" fmla="*/ 27 h 85"/>
                <a:gd name="T10" fmla="*/ 9 w 18"/>
                <a:gd name="T11" fmla="*/ 18 h 85"/>
                <a:gd name="T12" fmla="*/ 0 w 18"/>
                <a:gd name="T13" fmla="*/ 9 h 85"/>
                <a:gd name="T14" fmla="*/ 9 w 18"/>
                <a:gd name="T15" fmla="*/ 0 h 85"/>
                <a:gd name="T16" fmla="*/ 18 w 18"/>
                <a:gd name="T17" fmla="*/ 9 h 85"/>
                <a:gd name="T18" fmla="*/ 9 w 18"/>
                <a:gd name="T19" fmla="*/ 1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85">
                  <a:moveTo>
                    <a:pt x="1" y="27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16" y="85"/>
                    <a:pt x="1" y="85"/>
                    <a:pt x="1" y="85"/>
                  </a:cubicBezTo>
                  <a:lnTo>
                    <a:pt x="1" y="27"/>
                  </a:lnTo>
                  <a:close/>
                  <a:moveTo>
                    <a:pt x="9" y="18"/>
                  </a:move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14"/>
                    <a:pt x="14" y="18"/>
                    <a:pt x="9" y="1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8276660" y="6620735"/>
              <a:ext cx="16627" cy="100745"/>
            </a:xfrm>
            <a:custGeom>
              <a:avLst/>
              <a:gdLst>
                <a:gd name="T0" fmla="*/ 0 w 14"/>
                <a:gd name="T1" fmla="*/ 0 h 87"/>
                <a:gd name="T2" fmla="*/ 14 w 14"/>
                <a:gd name="T3" fmla="*/ 0 h 87"/>
                <a:gd name="T4" fmla="*/ 14 w 14"/>
                <a:gd name="T5" fmla="*/ 76 h 87"/>
                <a:gd name="T6" fmla="*/ 0 w 14"/>
                <a:gd name="T7" fmla="*/ 87 h 87"/>
                <a:gd name="T8" fmla="*/ 0 w 14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7">
                  <a:moveTo>
                    <a:pt x="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87"/>
                    <a:pt x="0" y="87"/>
                    <a:pt x="0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8310405" y="6620735"/>
              <a:ext cx="16138" cy="100745"/>
            </a:xfrm>
            <a:custGeom>
              <a:avLst/>
              <a:gdLst>
                <a:gd name="T0" fmla="*/ 0 w 14"/>
                <a:gd name="T1" fmla="*/ 0 h 87"/>
                <a:gd name="T2" fmla="*/ 14 w 14"/>
                <a:gd name="T3" fmla="*/ 0 h 87"/>
                <a:gd name="T4" fmla="*/ 14 w 14"/>
                <a:gd name="T5" fmla="*/ 76 h 87"/>
                <a:gd name="T6" fmla="*/ 0 w 14"/>
                <a:gd name="T7" fmla="*/ 87 h 87"/>
                <a:gd name="T8" fmla="*/ 0 w 14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7">
                  <a:moveTo>
                    <a:pt x="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87"/>
                    <a:pt x="0" y="87"/>
                    <a:pt x="0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8335836" y="6654479"/>
              <a:ext cx="104167" cy="70423"/>
            </a:xfrm>
            <a:custGeom>
              <a:avLst/>
              <a:gdLst>
                <a:gd name="T0" fmla="*/ 15 w 90"/>
                <a:gd name="T1" fmla="*/ 0 h 61"/>
                <a:gd name="T2" fmla="*/ 27 w 90"/>
                <a:gd name="T3" fmla="*/ 39 h 61"/>
                <a:gd name="T4" fmla="*/ 27 w 90"/>
                <a:gd name="T5" fmla="*/ 39 h 61"/>
                <a:gd name="T6" fmla="*/ 40 w 90"/>
                <a:gd name="T7" fmla="*/ 0 h 61"/>
                <a:gd name="T8" fmla="*/ 51 w 90"/>
                <a:gd name="T9" fmla="*/ 0 h 61"/>
                <a:gd name="T10" fmla="*/ 64 w 90"/>
                <a:gd name="T11" fmla="*/ 39 h 61"/>
                <a:gd name="T12" fmla="*/ 64 w 90"/>
                <a:gd name="T13" fmla="*/ 39 h 61"/>
                <a:gd name="T14" fmla="*/ 76 w 90"/>
                <a:gd name="T15" fmla="*/ 0 h 61"/>
                <a:gd name="T16" fmla="*/ 90 w 90"/>
                <a:gd name="T17" fmla="*/ 0 h 61"/>
                <a:gd name="T18" fmla="*/ 73 w 90"/>
                <a:gd name="T19" fmla="*/ 47 h 61"/>
                <a:gd name="T20" fmla="*/ 58 w 90"/>
                <a:gd name="T21" fmla="*/ 58 h 61"/>
                <a:gd name="T22" fmla="*/ 45 w 90"/>
                <a:gd name="T23" fmla="*/ 19 h 61"/>
                <a:gd name="T24" fmla="*/ 45 w 90"/>
                <a:gd name="T25" fmla="*/ 19 h 61"/>
                <a:gd name="T26" fmla="*/ 36 w 90"/>
                <a:gd name="T27" fmla="*/ 47 h 61"/>
                <a:gd name="T28" fmla="*/ 21 w 90"/>
                <a:gd name="T29" fmla="*/ 58 h 61"/>
                <a:gd name="T30" fmla="*/ 0 w 90"/>
                <a:gd name="T31" fmla="*/ 0 h 61"/>
                <a:gd name="T32" fmla="*/ 15 w 90"/>
                <a:gd name="T3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1">
                  <a:moveTo>
                    <a:pt x="15" y="0"/>
                  </a:move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47"/>
                    <a:pt x="69" y="61"/>
                    <a:pt x="58" y="58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2" y="61"/>
                    <a:pt x="21" y="5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8441960" y="6653012"/>
              <a:ext cx="59175" cy="68467"/>
            </a:xfrm>
            <a:custGeom>
              <a:avLst/>
              <a:gdLst>
                <a:gd name="T0" fmla="*/ 35 w 51"/>
                <a:gd name="T1" fmla="*/ 32 h 59"/>
                <a:gd name="T2" fmla="*/ 26 w 51"/>
                <a:gd name="T3" fmla="*/ 32 h 59"/>
                <a:gd name="T4" fmla="*/ 15 w 51"/>
                <a:gd name="T5" fmla="*/ 40 h 59"/>
                <a:gd name="T6" fmla="*/ 24 w 51"/>
                <a:gd name="T7" fmla="*/ 48 h 59"/>
                <a:gd name="T8" fmla="*/ 35 w 51"/>
                <a:gd name="T9" fmla="*/ 44 h 59"/>
                <a:gd name="T10" fmla="*/ 35 w 51"/>
                <a:gd name="T11" fmla="*/ 32 h 59"/>
                <a:gd name="T12" fmla="*/ 38 w 51"/>
                <a:gd name="T13" fmla="*/ 59 h 59"/>
                <a:gd name="T14" fmla="*/ 36 w 51"/>
                <a:gd name="T15" fmla="*/ 53 h 59"/>
                <a:gd name="T16" fmla="*/ 19 w 51"/>
                <a:gd name="T17" fmla="*/ 59 h 59"/>
                <a:gd name="T18" fmla="*/ 0 w 51"/>
                <a:gd name="T19" fmla="*/ 41 h 59"/>
                <a:gd name="T20" fmla="*/ 24 w 51"/>
                <a:gd name="T21" fmla="*/ 22 h 59"/>
                <a:gd name="T22" fmla="*/ 35 w 51"/>
                <a:gd name="T23" fmla="*/ 22 h 59"/>
                <a:gd name="T24" fmla="*/ 35 w 51"/>
                <a:gd name="T25" fmla="*/ 20 h 59"/>
                <a:gd name="T26" fmla="*/ 23 w 51"/>
                <a:gd name="T27" fmla="*/ 11 h 59"/>
                <a:gd name="T28" fmla="*/ 9 w 51"/>
                <a:gd name="T29" fmla="*/ 15 h 59"/>
                <a:gd name="T30" fmla="*/ 4 w 51"/>
                <a:gd name="T31" fmla="*/ 6 h 59"/>
                <a:gd name="T32" fmla="*/ 27 w 51"/>
                <a:gd name="T33" fmla="*/ 0 h 59"/>
                <a:gd name="T34" fmla="*/ 49 w 51"/>
                <a:gd name="T35" fmla="*/ 20 h 59"/>
                <a:gd name="T36" fmla="*/ 49 w 51"/>
                <a:gd name="T37" fmla="*/ 43 h 59"/>
                <a:gd name="T38" fmla="*/ 51 w 51"/>
                <a:gd name="T39" fmla="*/ 59 h 59"/>
                <a:gd name="T40" fmla="*/ 38 w 51"/>
                <a:gd name="T4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59">
                  <a:moveTo>
                    <a:pt x="35" y="32"/>
                  </a:moveTo>
                  <a:cubicBezTo>
                    <a:pt x="26" y="32"/>
                    <a:pt x="26" y="32"/>
                    <a:pt x="26" y="32"/>
                  </a:cubicBezTo>
                  <a:cubicBezTo>
                    <a:pt x="18" y="32"/>
                    <a:pt x="15" y="35"/>
                    <a:pt x="15" y="40"/>
                  </a:cubicBezTo>
                  <a:cubicBezTo>
                    <a:pt x="15" y="45"/>
                    <a:pt x="18" y="48"/>
                    <a:pt x="24" y="48"/>
                  </a:cubicBezTo>
                  <a:cubicBezTo>
                    <a:pt x="29" y="48"/>
                    <a:pt x="33" y="46"/>
                    <a:pt x="35" y="44"/>
                  </a:cubicBezTo>
                  <a:lnTo>
                    <a:pt x="35" y="32"/>
                  </a:lnTo>
                  <a:close/>
                  <a:moveTo>
                    <a:pt x="38" y="59"/>
                  </a:moveTo>
                  <a:cubicBezTo>
                    <a:pt x="36" y="53"/>
                    <a:pt x="36" y="53"/>
                    <a:pt x="36" y="53"/>
                  </a:cubicBezTo>
                  <a:cubicBezTo>
                    <a:pt x="32" y="57"/>
                    <a:pt x="27" y="59"/>
                    <a:pt x="19" y="59"/>
                  </a:cubicBezTo>
                  <a:cubicBezTo>
                    <a:pt x="9" y="59"/>
                    <a:pt x="0" y="52"/>
                    <a:pt x="0" y="41"/>
                  </a:cubicBezTo>
                  <a:cubicBezTo>
                    <a:pt x="0" y="29"/>
                    <a:pt x="10" y="23"/>
                    <a:pt x="24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13"/>
                    <a:pt x="30" y="11"/>
                    <a:pt x="23" y="11"/>
                  </a:cubicBezTo>
                  <a:cubicBezTo>
                    <a:pt x="17" y="11"/>
                    <a:pt x="13" y="13"/>
                    <a:pt x="9" y="1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12" y="1"/>
                    <a:pt x="19" y="0"/>
                    <a:pt x="27" y="0"/>
                  </a:cubicBezTo>
                  <a:cubicBezTo>
                    <a:pt x="41" y="0"/>
                    <a:pt x="49" y="5"/>
                    <a:pt x="49" y="20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51"/>
                    <a:pt x="50" y="57"/>
                    <a:pt x="51" y="59"/>
                  </a:cubicBezTo>
                  <a:lnTo>
                    <a:pt x="38" y="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8513849" y="6653012"/>
              <a:ext cx="43525" cy="68467"/>
            </a:xfrm>
            <a:custGeom>
              <a:avLst/>
              <a:gdLst>
                <a:gd name="T0" fmla="*/ 0 w 38"/>
                <a:gd name="T1" fmla="*/ 1 h 59"/>
                <a:gd name="T2" fmla="*/ 13 w 38"/>
                <a:gd name="T3" fmla="*/ 1 h 59"/>
                <a:gd name="T4" fmla="*/ 14 w 38"/>
                <a:gd name="T5" fmla="*/ 7 h 59"/>
                <a:gd name="T6" fmla="*/ 30 w 38"/>
                <a:gd name="T7" fmla="*/ 0 h 59"/>
                <a:gd name="T8" fmla="*/ 38 w 38"/>
                <a:gd name="T9" fmla="*/ 2 h 59"/>
                <a:gd name="T10" fmla="*/ 33 w 38"/>
                <a:gd name="T11" fmla="*/ 14 h 59"/>
                <a:gd name="T12" fmla="*/ 26 w 38"/>
                <a:gd name="T13" fmla="*/ 12 h 59"/>
                <a:gd name="T14" fmla="*/ 15 w 38"/>
                <a:gd name="T15" fmla="*/ 18 h 59"/>
                <a:gd name="T16" fmla="*/ 15 w 38"/>
                <a:gd name="T17" fmla="*/ 48 h 59"/>
                <a:gd name="T18" fmla="*/ 0 w 38"/>
                <a:gd name="T19" fmla="*/ 59 h 59"/>
                <a:gd name="T20" fmla="*/ 0 w 38"/>
                <a:gd name="T21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59">
                  <a:moveTo>
                    <a:pt x="0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0" y="2"/>
                    <a:pt x="25" y="0"/>
                    <a:pt x="30" y="0"/>
                  </a:cubicBezTo>
                  <a:cubicBezTo>
                    <a:pt x="33" y="0"/>
                    <a:pt x="36" y="0"/>
                    <a:pt x="38" y="2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0" y="13"/>
                    <a:pt x="28" y="12"/>
                    <a:pt x="26" y="12"/>
                  </a:cubicBezTo>
                  <a:cubicBezTo>
                    <a:pt x="23" y="12"/>
                    <a:pt x="19" y="14"/>
                    <a:pt x="15" y="1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59"/>
                    <a:pt x="0" y="59"/>
                    <a:pt x="0" y="5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8559820" y="6620735"/>
              <a:ext cx="62598" cy="100745"/>
            </a:xfrm>
            <a:custGeom>
              <a:avLst/>
              <a:gdLst>
                <a:gd name="T0" fmla="*/ 39 w 54"/>
                <a:gd name="T1" fmla="*/ 40 h 87"/>
                <a:gd name="T2" fmla="*/ 32 w 54"/>
                <a:gd name="T3" fmla="*/ 39 h 87"/>
                <a:gd name="T4" fmla="*/ 15 w 54"/>
                <a:gd name="T5" fmla="*/ 57 h 87"/>
                <a:gd name="T6" fmla="*/ 32 w 54"/>
                <a:gd name="T7" fmla="*/ 75 h 87"/>
                <a:gd name="T8" fmla="*/ 39 w 54"/>
                <a:gd name="T9" fmla="*/ 75 h 87"/>
                <a:gd name="T10" fmla="*/ 39 w 54"/>
                <a:gd name="T11" fmla="*/ 40 h 87"/>
                <a:gd name="T12" fmla="*/ 31 w 54"/>
                <a:gd name="T13" fmla="*/ 87 h 87"/>
                <a:gd name="T14" fmla="*/ 0 w 54"/>
                <a:gd name="T15" fmla="*/ 58 h 87"/>
                <a:gd name="T16" fmla="*/ 32 w 54"/>
                <a:gd name="T17" fmla="*/ 28 h 87"/>
                <a:gd name="T18" fmla="*/ 39 w 54"/>
                <a:gd name="T19" fmla="*/ 28 h 87"/>
                <a:gd name="T20" fmla="*/ 39 w 54"/>
                <a:gd name="T21" fmla="*/ 0 h 87"/>
                <a:gd name="T22" fmla="*/ 54 w 54"/>
                <a:gd name="T23" fmla="*/ 0 h 87"/>
                <a:gd name="T24" fmla="*/ 54 w 54"/>
                <a:gd name="T25" fmla="*/ 83 h 87"/>
                <a:gd name="T26" fmla="*/ 31 w 54"/>
                <a:gd name="T2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87">
                  <a:moveTo>
                    <a:pt x="39" y="40"/>
                  </a:moveTo>
                  <a:cubicBezTo>
                    <a:pt x="37" y="39"/>
                    <a:pt x="35" y="39"/>
                    <a:pt x="32" y="39"/>
                  </a:cubicBezTo>
                  <a:cubicBezTo>
                    <a:pt x="22" y="39"/>
                    <a:pt x="15" y="46"/>
                    <a:pt x="15" y="57"/>
                  </a:cubicBezTo>
                  <a:cubicBezTo>
                    <a:pt x="15" y="68"/>
                    <a:pt x="21" y="75"/>
                    <a:pt x="32" y="75"/>
                  </a:cubicBezTo>
                  <a:cubicBezTo>
                    <a:pt x="35" y="75"/>
                    <a:pt x="37" y="75"/>
                    <a:pt x="39" y="75"/>
                  </a:cubicBezTo>
                  <a:lnTo>
                    <a:pt x="39" y="40"/>
                  </a:lnTo>
                  <a:close/>
                  <a:moveTo>
                    <a:pt x="31" y="87"/>
                  </a:moveTo>
                  <a:cubicBezTo>
                    <a:pt x="14" y="87"/>
                    <a:pt x="0" y="77"/>
                    <a:pt x="0" y="58"/>
                  </a:cubicBezTo>
                  <a:cubicBezTo>
                    <a:pt x="0" y="40"/>
                    <a:pt x="13" y="28"/>
                    <a:pt x="32" y="28"/>
                  </a:cubicBezTo>
                  <a:cubicBezTo>
                    <a:pt x="35" y="28"/>
                    <a:pt x="37" y="28"/>
                    <a:pt x="39" y="28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48" y="86"/>
                    <a:pt x="41" y="87"/>
                    <a:pt x="31" y="8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8641003" y="6620735"/>
              <a:ext cx="65533" cy="99278"/>
            </a:xfrm>
            <a:custGeom>
              <a:avLst/>
              <a:gdLst>
                <a:gd name="T0" fmla="*/ 28 w 57"/>
                <a:gd name="T1" fmla="*/ 49 h 86"/>
                <a:gd name="T2" fmla="*/ 16 w 57"/>
                <a:gd name="T3" fmla="*/ 49 h 86"/>
                <a:gd name="T4" fmla="*/ 16 w 57"/>
                <a:gd name="T5" fmla="*/ 73 h 86"/>
                <a:gd name="T6" fmla="*/ 26 w 57"/>
                <a:gd name="T7" fmla="*/ 73 h 86"/>
                <a:gd name="T8" fmla="*/ 41 w 57"/>
                <a:gd name="T9" fmla="*/ 60 h 86"/>
                <a:gd name="T10" fmla="*/ 28 w 57"/>
                <a:gd name="T11" fmla="*/ 49 h 86"/>
                <a:gd name="T12" fmla="*/ 25 w 57"/>
                <a:gd name="T13" fmla="*/ 13 h 86"/>
                <a:gd name="T14" fmla="*/ 16 w 57"/>
                <a:gd name="T15" fmla="*/ 13 h 86"/>
                <a:gd name="T16" fmla="*/ 16 w 57"/>
                <a:gd name="T17" fmla="*/ 36 h 86"/>
                <a:gd name="T18" fmla="*/ 24 w 57"/>
                <a:gd name="T19" fmla="*/ 36 h 86"/>
                <a:gd name="T20" fmla="*/ 36 w 57"/>
                <a:gd name="T21" fmla="*/ 24 h 86"/>
                <a:gd name="T22" fmla="*/ 25 w 57"/>
                <a:gd name="T23" fmla="*/ 13 h 86"/>
                <a:gd name="T24" fmla="*/ 27 w 57"/>
                <a:gd name="T25" fmla="*/ 86 h 86"/>
                <a:gd name="T26" fmla="*/ 0 w 57"/>
                <a:gd name="T27" fmla="*/ 86 h 86"/>
                <a:gd name="T28" fmla="*/ 0 w 57"/>
                <a:gd name="T29" fmla="*/ 0 h 86"/>
                <a:gd name="T30" fmla="*/ 27 w 57"/>
                <a:gd name="T31" fmla="*/ 0 h 86"/>
                <a:gd name="T32" fmla="*/ 52 w 57"/>
                <a:gd name="T33" fmla="*/ 22 h 86"/>
                <a:gd name="T34" fmla="*/ 42 w 57"/>
                <a:gd name="T35" fmla="*/ 40 h 86"/>
                <a:gd name="T36" fmla="*/ 42 w 57"/>
                <a:gd name="T37" fmla="*/ 41 h 86"/>
                <a:gd name="T38" fmla="*/ 57 w 57"/>
                <a:gd name="T39" fmla="*/ 60 h 86"/>
                <a:gd name="T40" fmla="*/ 27 w 57"/>
                <a:gd name="T4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86">
                  <a:moveTo>
                    <a:pt x="28" y="49"/>
                  </a:moveTo>
                  <a:cubicBezTo>
                    <a:pt x="16" y="49"/>
                    <a:pt x="16" y="49"/>
                    <a:pt x="16" y="49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36" y="73"/>
                    <a:pt x="41" y="68"/>
                    <a:pt x="41" y="60"/>
                  </a:cubicBezTo>
                  <a:cubicBezTo>
                    <a:pt x="41" y="54"/>
                    <a:pt x="36" y="49"/>
                    <a:pt x="28" y="49"/>
                  </a:cubicBezTo>
                  <a:moveTo>
                    <a:pt x="25" y="13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31" y="36"/>
                    <a:pt x="36" y="31"/>
                    <a:pt x="36" y="24"/>
                  </a:cubicBezTo>
                  <a:cubicBezTo>
                    <a:pt x="36" y="18"/>
                    <a:pt x="32" y="13"/>
                    <a:pt x="25" y="13"/>
                  </a:cubicBezTo>
                  <a:moveTo>
                    <a:pt x="27" y="86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47" y="0"/>
                    <a:pt x="52" y="12"/>
                    <a:pt x="52" y="22"/>
                  </a:cubicBezTo>
                  <a:cubicBezTo>
                    <a:pt x="52" y="31"/>
                    <a:pt x="49" y="36"/>
                    <a:pt x="42" y="4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53" y="42"/>
                    <a:pt x="57" y="50"/>
                    <a:pt x="57" y="60"/>
                  </a:cubicBezTo>
                  <a:cubicBezTo>
                    <a:pt x="57" y="73"/>
                    <a:pt x="49" y="86"/>
                    <a:pt x="27" y="86"/>
                  </a:cubicBezTo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8719251" y="6653012"/>
              <a:ext cx="44014" cy="68467"/>
            </a:xfrm>
            <a:custGeom>
              <a:avLst/>
              <a:gdLst>
                <a:gd name="T0" fmla="*/ 0 w 38"/>
                <a:gd name="T1" fmla="*/ 1 h 59"/>
                <a:gd name="T2" fmla="*/ 12 w 38"/>
                <a:gd name="T3" fmla="*/ 1 h 59"/>
                <a:gd name="T4" fmla="*/ 14 w 38"/>
                <a:gd name="T5" fmla="*/ 7 h 59"/>
                <a:gd name="T6" fmla="*/ 30 w 38"/>
                <a:gd name="T7" fmla="*/ 0 h 59"/>
                <a:gd name="T8" fmla="*/ 38 w 38"/>
                <a:gd name="T9" fmla="*/ 2 h 59"/>
                <a:gd name="T10" fmla="*/ 33 w 38"/>
                <a:gd name="T11" fmla="*/ 14 h 59"/>
                <a:gd name="T12" fmla="*/ 26 w 38"/>
                <a:gd name="T13" fmla="*/ 12 h 59"/>
                <a:gd name="T14" fmla="*/ 15 w 38"/>
                <a:gd name="T15" fmla="*/ 18 h 59"/>
                <a:gd name="T16" fmla="*/ 15 w 38"/>
                <a:gd name="T17" fmla="*/ 48 h 59"/>
                <a:gd name="T18" fmla="*/ 0 w 38"/>
                <a:gd name="T19" fmla="*/ 59 h 59"/>
                <a:gd name="T20" fmla="*/ 0 w 38"/>
                <a:gd name="T21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59">
                  <a:moveTo>
                    <a:pt x="0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0" y="2"/>
                    <a:pt x="24" y="0"/>
                    <a:pt x="30" y="0"/>
                  </a:cubicBezTo>
                  <a:cubicBezTo>
                    <a:pt x="33" y="0"/>
                    <a:pt x="36" y="0"/>
                    <a:pt x="38" y="2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0" y="13"/>
                    <a:pt x="28" y="12"/>
                    <a:pt x="26" y="12"/>
                  </a:cubicBezTo>
                  <a:cubicBezTo>
                    <a:pt x="22" y="12"/>
                    <a:pt x="19" y="14"/>
                    <a:pt x="15" y="1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59"/>
                    <a:pt x="0" y="59"/>
                    <a:pt x="0" y="5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37" name="Freeform 36"/>
            <p:cNvSpPr>
              <a:spLocks noEditPoints="1"/>
            </p:cNvSpPr>
            <p:nvPr/>
          </p:nvSpPr>
          <p:spPr bwMode="auto">
            <a:xfrm>
              <a:off x="8764243" y="6653012"/>
              <a:ext cx="67000" cy="68467"/>
            </a:xfrm>
            <a:custGeom>
              <a:avLst/>
              <a:gdLst>
                <a:gd name="T0" fmla="*/ 29 w 58"/>
                <a:gd name="T1" fmla="*/ 11 h 59"/>
                <a:gd name="T2" fmla="*/ 15 w 58"/>
                <a:gd name="T3" fmla="*/ 29 h 59"/>
                <a:gd name="T4" fmla="*/ 29 w 58"/>
                <a:gd name="T5" fmla="*/ 48 h 59"/>
                <a:gd name="T6" fmla="*/ 43 w 58"/>
                <a:gd name="T7" fmla="*/ 29 h 59"/>
                <a:gd name="T8" fmla="*/ 29 w 58"/>
                <a:gd name="T9" fmla="*/ 11 h 59"/>
                <a:gd name="T10" fmla="*/ 50 w 58"/>
                <a:gd name="T11" fmla="*/ 51 h 59"/>
                <a:gd name="T12" fmla="*/ 29 w 58"/>
                <a:gd name="T13" fmla="*/ 59 h 59"/>
                <a:gd name="T14" fmla="*/ 9 w 58"/>
                <a:gd name="T15" fmla="*/ 52 h 59"/>
                <a:gd name="T16" fmla="*/ 0 w 58"/>
                <a:gd name="T17" fmla="*/ 30 h 59"/>
                <a:gd name="T18" fmla="*/ 9 w 58"/>
                <a:gd name="T19" fmla="*/ 8 h 59"/>
                <a:gd name="T20" fmla="*/ 29 w 58"/>
                <a:gd name="T21" fmla="*/ 0 h 59"/>
                <a:gd name="T22" fmla="*/ 50 w 58"/>
                <a:gd name="T23" fmla="*/ 8 h 59"/>
                <a:gd name="T24" fmla="*/ 58 w 58"/>
                <a:gd name="T25" fmla="*/ 29 h 59"/>
                <a:gd name="T26" fmla="*/ 50 w 58"/>
                <a:gd name="T27" fmla="*/ 5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9">
                  <a:moveTo>
                    <a:pt x="29" y="11"/>
                  </a:moveTo>
                  <a:cubicBezTo>
                    <a:pt x="20" y="11"/>
                    <a:pt x="15" y="19"/>
                    <a:pt x="15" y="29"/>
                  </a:cubicBezTo>
                  <a:cubicBezTo>
                    <a:pt x="15" y="41"/>
                    <a:pt x="20" y="48"/>
                    <a:pt x="29" y="48"/>
                  </a:cubicBezTo>
                  <a:cubicBezTo>
                    <a:pt x="38" y="48"/>
                    <a:pt x="43" y="40"/>
                    <a:pt x="43" y="29"/>
                  </a:cubicBezTo>
                  <a:cubicBezTo>
                    <a:pt x="43" y="18"/>
                    <a:pt x="38" y="11"/>
                    <a:pt x="29" y="11"/>
                  </a:cubicBezTo>
                  <a:moveTo>
                    <a:pt x="50" y="51"/>
                  </a:moveTo>
                  <a:cubicBezTo>
                    <a:pt x="45" y="56"/>
                    <a:pt x="38" y="59"/>
                    <a:pt x="29" y="59"/>
                  </a:cubicBezTo>
                  <a:cubicBezTo>
                    <a:pt x="21" y="59"/>
                    <a:pt x="14" y="57"/>
                    <a:pt x="9" y="52"/>
                  </a:cubicBezTo>
                  <a:cubicBezTo>
                    <a:pt x="3" y="47"/>
                    <a:pt x="0" y="39"/>
                    <a:pt x="0" y="30"/>
                  </a:cubicBezTo>
                  <a:cubicBezTo>
                    <a:pt x="0" y="21"/>
                    <a:pt x="3" y="13"/>
                    <a:pt x="9" y="8"/>
                  </a:cubicBezTo>
                  <a:cubicBezTo>
                    <a:pt x="14" y="3"/>
                    <a:pt x="21" y="0"/>
                    <a:pt x="29" y="0"/>
                  </a:cubicBezTo>
                  <a:cubicBezTo>
                    <a:pt x="38" y="0"/>
                    <a:pt x="45" y="3"/>
                    <a:pt x="50" y="8"/>
                  </a:cubicBezTo>
                  <a:cubicBezTo>
                    <a:pt x="55" y="13"/>
                    <a:pt x="58" y="21"/>
                    <a:pt x="58" y="29"/>
                  </a:cubicBezTo>
                  <a:cubicBezTo>
                    <a:pt x="58" y="38"/>
                    <a:pt x="55" y="46"/>
                    <a:pt x="50" y="51"/>
                  </a:cubicBezTo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8833688" y="6654479"/>
              <a:ext cx="104167" cy="70423"/>
            </a:xfrm>
            <a:custGeom>
              <a:avLst/>
              <a:gdLst>
                <a:gd name="T0" fmla="*/ 15 w 90"/>
                <a:gd name="T1" fmla="*/ 0 h 61"/>
                <a:gd name="T2" fmla="*/ 27 w 90"/>
                <a:gd name="T3" fmla="*/ 39 h 61"/>
                <a:gd name="T4" fmla="*/ 27 w 90"/>
                <a:gd name="T5" fmla="*/ 39 h 61"/>
                <a:gd name="T6" fmla="*/ 40 w 90"/>
                <a:gd name="T7" fmla="*/ 0 h 61"/>
                <a:gd name="T8" fmla="*/ 51 w 90"/>
                <a:gd name="T9" fmla="*/ 0 h 61"/>
                <a:gd name="T10" fmla="*/ 64 w 90"/>
                <a:gd name="T11" fmla="*/ 39 h 61"/>
                <a:gd name="T12" fmla="*/ 64 w 90"/>
                <a:gd name="T13" fmla="*/ 39 h 61"/>
                <a:gd name="T14" fmla="*/ 76 w 90"/>
                <a:gd name="T15" fmla="*/ 0 h 61"/>
                <a:gd name="T16" fmla="*/ 90 w 90"/>
                <a:gd name="T17" fmla="*/ 0 h 61"/>
                <a:gd name="T18" fmla="*/ 73 w 90"/>
                <a:gd name="T19" fmla="*/ 47 h 61"/>
                <a:gd name="T20" fmla="*/ 58 w 90"/>
                <a:gd name="T21" fmla="*/ 58 h 61"/>
                <a:gd name="T22" fmla="*/ 45 w 90"/>
                <a:gd name="T23" fmla="*/ 19 h 61"/>
                <a:gd name="T24" fmla="*/ 44 w 90"/>
                <a:gd name="T25" fmla="*/ 19 h 61"/>
                <a:gd name="T26" fmla="*/ 35 w 90"/>
                <a:gd name="T27" fmla="*/ 47 h 61"/>
                <a:gd name="T28" fmla="*/ 20 w 90"/>
                <a:gd name="T29" fmla="*/ 58 h 61"/>
                <a:gd name="T30" fmla="*/ 0 w 90"/>
                <a:gd name="T31" fmla="*/ 0 h 61"/>
                <a:gd name="T32" fmla="*/ 15 w 90"/>
                <a:gd name="T3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1">
                  <a:moveTo>
                    <a:pt x="15" y="0"/>
                  </a:move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47"/>
                    <a:pt x="69" y="61"/>
                    <a:pt x="58" y="58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7"/>
                    <a:pt x="31" y="61"/>
                    <a:pt x="20" y="5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8947148" y="6653012"/>
              <a:ext cx="59664" cy="68467"/>
            </a:xfrm>
            <a:custGeom>
              <a:avLst/>
              <a:gdLst>
                <a:gd name="T0" fmla="*/ 52 w 52"/>
                <a:gd name="T1" fmla="*/ 20 h 59"/>
                <a:gd name="T2" fmla="*/ 52 w 52"/>
                <a:gd name="T3" fmla="*/ 48 h 59"/>
                <a:gd name="T4" fmla="*/ 38 w 52"/>
                <a:gd name="T5" fmla="*/ 59 h 59"/>
                <a:gd name="T6" fmla="*/ 38 w 52"/>
                <a:gd name="T7" fmla="*/ 24 h 59"/>
                <a:gd name="T8" fmla="*/ 29 w 52"/>
                <a:gd name="T9" fmla="*/ 12 h 59"/>
                <a:gd name="T10" fmla="*/ 15 w 52"/>
                <a:gd name="T11" fmla="*/ 18 h 59"/>
                <a:gd name="T12" fmla="*/ 15 w 52"/>
                <a:gd name="T13" fmla="*/ 48 h 59"/>
                <a:gd name="T14" fmla="*/ 0 w 52"/>
                <a:gd name="T15" fmla="*/ 59 h 59"/>
                <a:gd name="T16" fmla="*/ 0 w 52"/>
                <a:gd name="T17" fmla="*/ 1 h 59"/>
                <a:gd name="T18" fmla="*/ 13 w 52"/>
                <a:gd name="T19" fmla="*/ 1 h 59"/>
                <a:gd name="T20" fmla="*/ 14 w 52"/>
                <a:gd name="T21" fmla="*/ 7 h 59"/>
                <a:gd name="T22" fmla="*/ 34 w 52"/>
                <a:gd name="T23" fmla="*/ 0 h 59"/>
                <a:gd name="T24" fmla="*/ 52 w 52"/>
                <a:gd name="T25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59">
                  <a:moveTo>
                    <a:pt x="52" y="20"/>
                  </a:moveTo>
                  <a:cubicBezTo>
                    <a:pt x="52" y="48"/>
                    <a:pt x="52" y="48"/>
                    <a:pt x="52" y="48"/>
                  </a:cubicBezTo>
                  <a:cubicBezTo>
                    <a:pt x="52" y="59"/>
                    <a:pt x="38" y="59"/>
                    <a:pt x="38" y="59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8" y="19"/>
                    <a:pt x="37" y="12"/>
                    <a:pt x="29" y="12"/>
                  </a:cubicBezTo>
                  <a:cubicBezTo>
                    <a:pt x="24" y="12"/>
                    <a:pt x="19" y="15"/>
                    <a:pt x="15" y="1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59"/>
                    <a:pt x="0" y="59"/>
                    <a:pt x="0" y="5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0" y="2"/>
                    <a:pt x="27" y="0"/>
                    <a:pt x="34" y="0"/>
                  </a:cubicBezTo>
                  <a:cubicBezTo>
                    <a:pt x="43" y="0"/>
                    <a:pt x="52" y="5"/>
                    <a:pt x="52" y="20"/>
                  </a:cubicBezTo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</p:grpSp>
      <p:sp>
        <p:nvSpPr>
          <p:cNvPr id="44" name="Content Placeholder 43"/>
          <p:cNvSpPr>
            <a:spLocks noGrp="1"/>
          </p:cNvSpPr>
          <p:nvPr>
            <p:ph sz="quarter" idx="20"/>
          </p:nvPr>
        </p:nvSpPr>
        <p:spPr>
          <a:xfrm>
            <a:off x="533400" y="897731"/>
            <a:ext cx="7467600" cy="381000"/>
          </a:xfrm>
        </p:spPr>
        <p:txBody>
          <a:bodyPr/>
          <a:lstStyle>
            <a:lvl1pPr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Ø"/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2pPr>
            <a:lvl3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3pPr>
            <a:lvl4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4pPr>
            <a:lvl5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sz="quarter" idx="21"/>
          </p:nvPr>
        </p:nvSpPr>
        <p:spPr>
          <a:xfrm rot="16200000">
            <a:off x="-1466850" y="2821781"/>
            <a:ext cx="3467100" cy="381000"/>
          </a:xfrm>
        </p:spPr>
        <p:txBody>
          <a:bodyPr/>
          <a:lstStyle>
            <a:lvl1pPr algn="ctr">
              <a:defRPr sz="2400"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19642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3825" y="145154"/>
            <a:ext cx="7987698" cy="430887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19AB4E72-7858-48F1-A40D-12FF09E4BFB8}" type="slidenum">
              <a:rPr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20" name="Picture 4" descr="https://sonomacounty.golocal.coop/site_images_upload/story/2011/04/21/18/JF_Wines_Logo-1.jp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135731"/>
            <a:ext cx="838200" cy="2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 userDrawn="1"/>
        </p:nvSpPr>
        <p:spPr>
          <a:xfrm rot="16200000">
            <a:off x="4193029" y="-3428085"/>
            <a:ext cx="27432" cy="8229600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rgbClr val="537177"/>
              </a:solidFill>
              <a:latin typeface="Arial Narrow" pitchFamily="34" charset="0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59592" y="4947621"/>
            <a:ext cx="7090888" cy="200055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endParaRPr lang="pt-BR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3083" y="5006312"/>
            <a:ext cx="0" cy="141954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11" name="Straight Connector 10"/>
          <p:cNvCxnSpPr/>
          <p:nvPr userDrawn="1"/>
        </p:nvCxnSpPr>
        <p:spPr>
          <a:xfrm>
            <a:off x="482283" y="4940019"/>
            <a:ext cx="0" cy="208246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25139062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B4E72-7858-48F1-A40D-12FF09E4BFB8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33083" y="5006312"/>
            <a:ext cx="0" cy="141954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5" name="Straight Connector 4"/>
          <p:cNvCxnSpPr/>
          <p:nvPr userDrawn="1"/>
        </p:nvCxnSpPr>
        <p:spPr>
          <a:xfrm>
            <a:off x="482283" y="4940019"/>
            <a:ext cx="0" cy="208246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35460102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082" y="87332"/>
            <a:ext cx="7467917" cy="734199"/>
          </a:xfrm>
        </p:spPr>
        <p:txBody>
          <a:bodyPr anchor="ctr"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19AB4E72-7858-48F1-A40D-12FF09E4BFB8}" type="slidenum">
              <a:rPr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20" name="Picture 4" descr="https://sonomacounty.golocal.coop/site_images_upload/story/2011/04/21/18/JF_Wines_Logo-1.jp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135731"/>
            <a:ext cx="838200" cy="2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ontent Placeholder 43"/>
          <p:cNvSpPr>
            <a:spLocks noGrp="1"/>
          </p:cNvSpPr>
          <p:nvPr>
            <p:ph sz="quarter" idx="20"/>
          </p:nvPr>
        </p:nvSpPr>
        <p:spPr>
          <a:xfrm>
            <a:off x="533400" y="897731"/>
            <a:ext cx="7467600" cy="381000"/>
          </a:xfrm>
        </p:spPr>
        <p:txBody>
          <a:bodyPr/>
          <a:lstStyle>
            <a:lvl1pPr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Ø"/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2pPr>
            <a:lvl3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3pPr>
            <a:lvl4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4pPr>
            <a:lvl5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sz="quarter" idx="21"/>
          </p:nvPr>
        </p:nvSpPr>
        <p:spPr>
          <a:xfrm rot="16200000">
            <a:off x="-1466850" y="2821781"/>
            <a:ext cx="3467100" cy="381000"/>
          </a:xfrm>
        </p:spPr>
        <p:txBody>
          <a:bodyPr/>
          <a:lstStyle>
            <a:lvl1pPr algn="ctr">
              <a:defRPr sz="2400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59592" y="4947621"/>
            <a:ext cx="7090888" cy="200055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endParaRPr lang="pt-BR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33083" y="5006312"/>
            <a:ext cx="0" cy="141954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15" name="Straight Connector 14"/>
          <p:cNvCxnSpPr/>
          <p:nvPr userDrawn="1"/>
        </p:nvCxnSpPr>
        <p:spPr>
          <a:xfrm>
            <a:off x="482283" y="4940019"/>
            <a:ext cx="0" cy="208246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42845424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2692" y="156782"/>
            <a:ext cx="7916437" cy="734199"/>
          </a:xfrm>
        </p:spPr>
        <p:txBody>
          <a:bodyPr anchor="ctr"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9AB4E72-7858-48F1-A40D-12FF09E4BFB8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20" name="Picture 4" descr="https://sonomacounty.golocal.coop/site_images_upload/story/2011/04/21/18/JF_Wines_Logo-1.jp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135731"/>
            <a:ext cx="838200" cy="2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ontent Placeholder 43"/>
          <p:cNvSpPr>
            <a:spLocks noGrp="1"/>
          </p:cNvSpPr>
          <p:nvPr>
            <p:ph sz="quarter" idx="20"/>
          </p:nvPr>
        </p:nvSpPr>
        <p:spPr>
          <a:xfrm>
            <a:off x="163009" y="967181"/>
            <a:ext cx="7916101" cy="381000"/>
          </a:xfrm>
        </p:spPr>
        <p:txBody>
          <a:bodyPr/>
          <a:lstStyle>
            <a:lvl1pPr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Ø"/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2pPr>
            <a:lvl3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3pPr>
            <a:lvl4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4pPr>
            <a:lvl5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7842832" y="4939990"/>
            <a:ext cx="1173567" cy="93382"/>
            <a:chOff x="-18530888" y="942975"/>
            <a:chExt cx="50082451" cy="3981451"/>
          </a:xfrm>
        </p:grpSpPr>
        <p:sp>
          <p:nvSpPr>
            <p:cNvPr id="33" name="AutoShape 27"/>
            <p:cNvSpPr>
              <a:spLocks noChangeAspect="1" noChangeArrowheads="1" noTextEdit="1"/>
            </p:cNvSpPr>
            <p:nvPr/>
          </p:nvSpPr>
          <p:spPr bwMode="auto">
            <a:xfrm>
              <a:off x="-18530888" y="942975"/>
              <a:ext cx="50082451" cy="398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auto">
            <a:xfrm>
              <a:off x="-1614488" y="1922463"/>
              <a:ext cx="2881313" cy="2959100"/>
            </a:xfrm>
            <a:custGeom>
              <a:avLst/>
              <a:gdLst>
                <a:gd name="T0" fmla="*/ 1001 w 1815"/>
                <a:gd name="T1" fmla="*/ 1466 h 1864"/>
                <a:gd name="T2" fmla="*/ 814 w 1815"/>
                <a:gd name="T3" fmla="*/ 1466 h 1864"/>
                <a:gd name="T4" fmla="*/ 267 w 1815"/>
                <a:gd name="T5" fmla="*/ 610 h 1864"/>
                <a:gd name="T6" fmla="*/ 267 w 1815"/>
                <a:gd name="T7" fmla="*/ 1864 h 1864"/>
                <a:gd name="T8" fmla="*/ 0 w 1815"/>
                <a:gd name="T9" fmla="*/ 1864 h 1864"/>
                <a:gd name="T10" fmla="*/ 0 w 1815"/>
                <a:gd name="T11" fmla="*/ 0 h 1864"/>
                <a:gd name="T12" fmla="*/ 187 w 1815"/>
                <a:gd name="T13" fmla="*/ 0 h 1864"/>
                <a:gd name="T14" fmla="*/ 908 w 1815"/>
                <a:gd name="T15" fmla="*/ 1135 h 1864"/>
                <a:gd name="T16" fmla="*/ 1628 w 1815"/>
                <a:gd name="T17" fmla="*/ 0 h 1864"/>
                <a:gd name="T18" fmla="*/ 1815 w 1815"/>
                <a:gd name="T19" fmla="*/ 0 h 1864"/>
                <a:gd name="T20" fmla="*/ 1815 w 1815"/>
                <a:gd name="T21" fmla="*/ 1864 h 1864"/>
                <a:gd name="T22" fmla="*/ 1548 w 1815"/>
                <a:gd name="T23" fmla="*/ 1864 h 1864"/>
                <a:gd name="T24" fmla="*/ 1548 w 1815"/>
                <a:gd name="T25" fmla="*/ 610 h 1864"/>
                <a:gd name="T26" fmla="*/ 1001 w 1815"/>
                <a:gd name="T27" fmla="*/ 1466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5" h="1864">
                  <a:moveTo>
                    <a:pt x="1001" y="1466"/>
                  </a:moveTo>
                  <a:lnTo>
                    <a:pt x="814" y="1466"/>
                  </a:lnTo>
                  <a:lnTo>
                    <a:pt x="267" y="610"/>
                  </a:lnTo>
                  <a:lnTo>
                    <a:pt x="267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187" y="0"/>
                  </a:lnTo>
                  <a:lnTo>
                    <a:pt x="908" y="1135"/>
                  </a:lnTo>
                  <a:lnTo>
                    <a:pt x="1628" y="0"/>
                  </a:lnTo>
                  <a:lnTo>
                    <a:pt x="1815" y="0"/>
                  </a:lnTo>
                  <a:lnTo>
                    <a:pt x="1815" y="1864"/>
                  </a:lnTo>
                  <a:lnTo>
                    <a:pt x="1548" y="1864"/>
                  </a:lnTo>
                  <a:lnTo>
                    <a:pt x="1548" y="610"/>
                  </a:lnTo>
                  <a:lnTo>
                    <a:pt x="1001" y="1466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0" name="Freeform 30"/>
            <p:cNvSpPr>
              <a:spLocks noEditPoints="1"/>
            </p:cNvSpPr>
            <p:nvPr/>
          </p:nvSpPr>
          <p:spPr bwMode="auto">
            <a:xfrm>
              <a:off x="8523288" y="1922463"/>
              <a:ext cx="2763838" cy="2959100"/>
            </a:xfrm>
            <a:custGeom>
              <a:avLst/>
              <a:gdLst>
                <a:gd name="T0" fmla="*/ 1261 w 1741"/>
                <a:gd name="T1" fmla="*/ 1387 h 1864"/>
                <a:gd name="T2" fmla="*/ 474 w 1741"/>
                <a:gd name="T3" fmla="*/ 1387 h 1864"/>
                <a:gd name="T4" fmla="*/ 280 w 1741"/>
                <a:gd name="T5" fmla="*/ 1864 h 1864"/>
                <a:gd name="T6" fmla="*/ 0 w 1741"/>
                <a:gd name="T7" fmla="*/ 1864 h 1864"/>
                <a:gd name="T8" fmla="*/ 774 w 1741"/>
                <a:gd name="T9" fmla="*/ 0 h 1864"/>
                <a:gd name="T10" fmla="*/ 967 w 1741"/>
                <a:gd name="T11" fmla="*/ 0 h 1864"/>
                <a:gd name="T12" fmla="*/ 1741 w 1741"/>
                <a:gd name="T13" fmla="*/ 1864 h 1864"/>
                <a:gd name="T14" fmla="*/ 1461 w 1741"/>
                <a:gd name="T15" fmla="*/ 1864 h 1864"/>
                <a:gd name="T16" fmla="*/ 1261 w 1741"/>
                <a:gd name="T17" fmla="*/ 1387 h 1864"/>
                <a:gd name="T18" fmla="*/ 580 w 1741"/>
                <a:gd name="T19" fmla="*/ 1135 h 1864"/>
                <a:gd name="T20" fmla="*/ 1161 w 1741"/>
                <a:gd name="T21" fmla="*/ 1135 h 1864"/>
                <a:gd name="T22" fmla="*/ 874 w 1741"/>
                <a:gd name="T23" fmla="*/ 438 h 1864"/>
                <a:gd name="T24" fmla="*/ 580 w 1741"/>
                <a:gd name="T25" fmla="*/ 1135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41" h="1864">
                  <a:moveTo>
                    <a:pt x="1261" y="1387"/>
                  </a:moveTo>
                  <a:lnTo>
                    <a:pt x="474" y="1387"/>
                  </a:lnTo>
                  <a:lnTo>
                    <a:pt x="280" y="1864"/>
                  </a:lnTo>
                  <a:lnTo>
                    <a:pt x="0" y="1864"/>
                  </a:lnTo>
                  <a:lnTo>
                    <a:pt x="774" y="0"/>
                  </a:lnTo>
                  <a:lnTo>
                    <a:pt x="967" y="0"/>
                  </a:lnTo>
                  <a:lnTo>
                    <a:pt x="1741" y="1864"/>
                  </a:lnTo>
                  <a:lnTo>
                    <a:pt x="1461" y="1864"/>
                  </a:lnTo>
                  <a:lnTo>
                    <a:pt x="1261" y="1387"/>
                  </a:lnTo>
                  <a:close/>
                  <a:moveTo>
                    <a:pt x="580" y="1135"/>
                  </a:moveTo>
                  <a:lnTo>
                    <a:pt x="1161" y="1135"/>
                  </a:lnTo>
                  <a:lnTo>
                    <a:pt x="874" y="438"/>
                  </a:lnTo>
                  <a:lnTo>
                    <a:pt x="580" y="1135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" name="Freeform 31"/>
            <p:cNvSpPr>
              <a:spLocks noEditPoints="1"/>
            </p:cNvSpPr>
            <p:nvPr/>
          </p:nvSpPr>
          <p:spPr bwMode="auto">
            <a:xfrm>
              <a:off x="14095413" y="1922463"/>
              <a:ext cx="2498725" cy="2959100"/>
            </a:xfrm>
            <a:custGeom>
              <a:avLst/>
              <a:gdLst>
                <a:gd name="T0" fmla="*/ 0 w 1574"/>
                <a:gd name="T1" fmla="*/ 0 h 1864"/>
                <a:gd name="T2" fmla="*/ 560 w 1574"/>
                <a:gd name="T3" fmla="*/ 0 h 1864"/>
                <a:gd name="T4" fmla="*/ 760 w 1574"/>
                <a:gd name="T5" fmla="*/ 13 h 1864"/>
                <a:gd name="T6" fmla="*/ 934 w 1574"/>
                <a:gd name="T7" fmla="*/ 46 h 1864"/>
                <a:gd name="T8" fmla="*/ 1074 w 1574"/>
                <a:gd name="T9" fmla="*/ 100 h 1864"/>
                <a:gd name="T10" fmla="*/ 1201 w 1574"/>
                <a:gd name="T11" fmla="*/ 179 h 1864"/>
                <a:gd name="T12" fmla="*/ 1281 w 1574"/>
                <a:gd name="T13" fmla="*/ 246 h 1864"/>
                <a:gd name="T14" fmla="*/ 1421 w 1574"/>
                <a:gd name="T15" fmla="*/ 411 h 1864"/>
                <a:gd name="T16" fmla="*/ 1514 w 1574"/>
                <a:gd name="T17" fmla="*/ 604 h 1864"/>
                <a:gd name="T18" fmla="*/ 1568 w 1574"/>
                <a:gd name="T19" fmla="*/ 816 h 1864"/>
                <a:gd name="T20" fmla="*/ 1574 w 1574"/>
                <a:gd name="T21" fmla="*/ 936 h 1864"/>
                <a:gd name="T22" fmla="*/ 1548 w 1574"/>
                <a:gd name="T23" fmla="*/ 1155 h 1864"/>
                <a:gd name="T24" fmla="*/ 1474 w 1574"/>
                <a:gd name="T25" fmla="*/ 1360 h 1864"/>
                <a:gd name="T26" fmla="*/ 1361 w 1574"/>
                <a:gd name="T27" fmla="*/ 1539 h 1864"/>
                <a:gd name="T28" fmla="*/ 1201 w 1574"/>
                <a:gd name="T29" fmla="*/ 1685 h 1864"/>
                <a:gd name="T30" fmla="*/ 1141 w 1574"/>
                <a:gd name="T31" fmla="*/ 1725 h 1864"/>
                <a:gd name="T32" fmla="*/ 1007 w 1574"/>
                <a:gd name="T33" fmla="*/ 1791 h 1864"/>
                <a:gd name="T34" fmla="*/ 854 w 1574"/>
                <a:gd name="T35" fmla="*/ 1838 h 1864"/>
                <a:gd name="T36" fmla="*/ 667 w 1574"/>
                <a:gd name="T37" fmla="*/ 1858 h 1864"/>
                <a:gd name="T38" fmla="*/ 0 w 1574"/>
                <a:gd name="T39" fmla="*/ 1864 h 1864"/>
                <a:gd name="T40" fmla="*/ 1081 w 1574"/>
                <a:gd name="T41" fmla="*/ 411 h 1864"/>
                <a:gd name="T42" fmla="*/ 980 w 1574"/>
                <a:gd name="T43" fmla="*/ 345 h 1864"/>
                <a:gd name="T44" fmla="*/ 867 w 1574"/>
                <a:gd name="T45" fmla="*/ 292 h 1864"/>
                <a:gd name="T46" fmla="*/ 720 w 1574"/>
                <a:gd name="T47" fmla="*/ 265 h 1864"/>
                <a:gd name="T48" fmla="*/ 547 w 1574"/>
                <a:gd name="T49" fmla="*/ 252 h 1864"/>
                <a:gd name="T50" fmla="*/ 266 w 1574"/>
                <a:gd name="T51" fmla="*/ 1612 h 1864"/>
                <a:gd name="T52" fmla="*/ 547 w 1574"/>
                <a:gd name="T53" fmla="*/ 1612 h 1864"/>
                <a:gd name="T54" fmla="*/ 720 w 1574"/>
                <a:gd name="T55" fmla="*/ 1599 h 1864"/>
                <a:gd name="T56" fmla="*/ 867 w 1574"/>
                <a:gd name="T57" fmla="*/ 1573 h 1864"/>
                <a:gd name="T58" fmla="*/ 980 w 1574"/>
                <a:gd name="T59" fmla="*/ 1519 h 1864"/>
                <a:gd name="T60" fmla="*/ 1081 w 1574"/>
                <a:gd name="T61" fmla="*/ 1453 h 1864"/>
                <a:gd name="T62" fmla="*/ 1127 w 1574"/>
                <a:gd name="T63" fmla="*/ 1407 h 1864"/>
                <a:gd name="T64" fmla="*/ 1214 w 1574"/>
                <a:gd name="T65" fmla="*/ 1287 h 1864"/>
                <a:gd name="T66" fmla="*/ 1274 w 1574"/>
                <a:gd name="T67" fmla="*/ 1155 h 1864"/>
                <a:gd name="T68" fmla="*/ 1301 w 1574"/>
                <a:gd name="T69" fmla="*/ 1009 h 1864"/>
                <a:gd name="T70" fmla="*/ 1307 w 1574"/>
                <a:gd name="T71" fmla="*/ 936 h 1864"/>
                <a:gd name="T72" fmla="*/ 1294 w 1574"/>
                <a:gd name="T73" fmla="*/ 783 h 1864"/>
                <a:gd name="T74" fmla="*/ 1247 w 1574"/>
                <a:gd name="T75" fmla="*/ 644 h 1864"/>
                <a:gd name="T76" fmla="*/ 1174 w 1574"/>
                <a:gd name="T77" fmla="*/ 518 h 1864"/>
                <a:gd name="T78" fmla="*/ 1081 w 1574"/>
                <a:gd name="T79" fmla="*/ 41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74" h="1864">
                  <a:moveTo>
                    <a:pt x="0" y="1864"/>
                  </a:moveTo>
                  <a:lnTo>
                    <a:pt x="0" y="0"/>
                  </a:lnTo>
                  <a:lnTo>
                    <a:pt x="560" y="0"/>
                  </a:lnTo>
                  <a:lnTo>
                    <a:pt x="560" y="0"/>
                  </a:lnTo>
                  <a:lnTo>
                    <a:pt x="667" y="7"/>
                  </a:lnTo>
                  <a:lnTo>
                    <a:pt x="760" y="13"/>
                  </a:lnTo>
                  <a:lnTo>
                    <a:pt x="854" y="27"/>
                  </a:lnTo>
                  <a:lnTo>
                    <a:pt x="934" y="46"/>
                  </a:lnTo>
                  <a:lnTo>
                    <a:pt x="1007" y="73"/>
                  </a:lnTo>
                  <a:lnTo>
                    <a:pt x="1074" y="100"/>
                  </a:lnTo>
                  <a:lnTo>
                    <a:pt x="1141" y="139"/>
                  </a:lnTo>
                  <a:lnTo>
                    <a:pt x="1201" y="179"/>
                  </a:lnTo>
                  <a:lnTo>
                    <a:pt x="1201" y="179"/>
                  </a:lnTo>
                  <a:lnTo>
                    <a:pt x="1281" y="246"/>
                  </a:lnTo>
                  <a:lnTo>
                    <a:pt x="1354" y="325"/>
                  </a:lnTo>
                  <a:lnTo>
                    <a:pt x="1421" y="411"/>
                  </a:lnTo>
                  <a:lnTo>
                    <a:pt x="1474" y="504"/>
                  </a:lnTo>
                  <a:lnTo>
                    <a:pt x="1514" y="604"/>
                  </a:lnTo>
                  <a:lnTo>
                    <a:pt x="1548" y="710"/>
                  </a:lnTo>
                  <a:lnTo>
                    <a:pt x="1568" y="816"/>
                  </a:lnTo>
                  <a:lnTo>
                    <a:pt x="1574" y="936"/>
                  </a:lnTo>
                  <a:lnTo>
                    <a:pt x="1574" y="936"/>
                  </a:lnTo>
                  <a:lnTo>
                    <a:pt x="1568" y="1048"/>
                  </a:lnTo>
                  <a:lnTo>
                    <a:pt x="1548" y="1155"/>
                  </a:lnTo>
                  <a:lnTo>
                    <a:pt x="1514" y="1261"/>
                  </a:lnTo>
                  <a:lnTo>
                    <a:pt x="1474" y="1360"/>
                  </a:lnTo>
                  <a:lnTo>
                    <a:pt x="1421" y="1453"/>
                  </a:lnTo>
                  <a:lnTo>
                    <a:pt x="1361" y="1539"/>
                  </a:lnTo>
                  <a:lnTo>
                    <a:pt x="1287" y="1619"/>
                  </a:lnTo>
                  <a:lnTo>
                    <a:pt x="1201" y="1685"/>
                  </a:lnTo>
                  <a:lnTo>
                    <a:pt x="1201" y="1685"/>
                  </a:lnTo>
                  <a:lnTo>
                    <a:pt x="1141" y="1725"/>
                  </a:lnTo>
                  <a:lnTo>
                    <a:pt x="1081" y="1765"/>
                  </a:lnTo>
                  <a:lnTo>
                    <a:pt x="1007" y="1791"/>
                  </a:lnTo>
                  <a:lnTo>
                    <a:pt x="934" y="1818"/>
                  </a:lnTo>
                  <a:lnTo>
                    <a:pt x="854" y="1838"/>
                  </a:lnTo>
                  <a:lnTo>
                    <a:pt x="760" y="1851"/>
                  </a:lnTo>
                  <a:lnTo>
                    <a:pt x="667" y="1858"/>
                  </a:lnTo>
                  <a:lnTo>
                    <a:pt x="560" y="1864"/>
                  </a:lnTo>
                  <a:lnTo>
                    <a:pt x="0" y="1864"/>
                  </a:lnTo>
                  <a:close/>
                  <a:moveTo>
                    <a:pt x="1081" y="411"/>
                  </a:moveTo>
                  <a:lnTo>
                    <a:pt x="1081" y="411"/>
                  </a:lnTo>
                  <a:lnTo>
                    <a:pt x="1034" y="378"/>
                  </a:lnTo>
                  <a:lnTo>
                    <a:pt x="980" y="345"/>
                  </a:lnTo>
                  <a:lnTo>
                    <a:pt x="927" y="319"/>
                  </a:lnTo>
                  <a:lnTo>
                    <a:pt x="867" y="292"/>
                  </a:lnTo>
                  <a:lnTo>
                    <a:pt x="800" y="279"/>
                  </a:lnTo>
                  <a:lnTo>
                    <a:pt x="720" y="265"/>
                  </a:lnTo>
                  <a:lnTo>
                    <a:pt x="640" y="259"/>
                  </a:lnTo>
                  <a:lnTo>
                    <a:pt x="547" y="252"/>
                  </a:lnTo>
                  <a:lnTo>
                    <a:pt x="266" y="252"/>
                  </a:lnTo>
                  <a:lnTo>
                    <a:pt x="266" y="1612"/>
                  </a:lnTo>
                  <a:lnTo>
                    <a:pt x="547" y="1612"/>
                  </a:lnTo>
                  <a:lnTo>
                    <a:pt x="547" y="1612"/>
                  </a:lnTo>
                  <a:lnTo>
                    <a:pt x="640" y="1606"/>
                  </a:lnTo>
                  <a:lnTo>
                    <a:pt x="720" y="1599"/>
                  </a:lnTo>
                  <a:lnTo>
                    <a:pt x="800" y="1586"/>
                  </a:lnTo>
                  <a:lnTo>
                    <a:pt x="867" y="1573"/>
                  </a:lnTo>
                  <a:lnTo>
                    <a:pt x="927" y="1546"/>
                  </a:lnTo>
                  <a:lnTo>
                    <a:pt x="980" y="1519"/>
                  </a:lnTo>
                  <a:lnTo>
                    <a:pt x="1034" y="1493"/>
                  </a:lnTo>
                  <a:lnTo>
                    <a:pt x="1081" y="1453"/>
                  </a:lnTo>
                  <a:lnTo>
                    <a:pt x="1081" y="1453"/>
                  </a:lnTo>
                  <a:lnTo>
                    <a:pt x="1127" y="1407"/>
                  </a:lnTo>
                  <a:lnTo>
                    <a:pt x="1174" y="1347"/>
                  </a:lnTo>
                  <a:lnTo>
                    <a:pt x="1214" y="1287"/>
                  </a:lnTo>
                  <a:lnTo>
                    <a:pt x="1247" y="1221"/>
                  </a:lnTo>
                  <a:lnTo>
                    <a:pt x="1274" y="1155"/>
                  </a:lnTo>
                  <a:lnTo>
                    <a:pt x="1294" y="1082"/>
                  </a:lnTo>
                  <a:lnTo>
                    <a:pt x="1301" y="1009"/>
                  </a:lnTo>
                  <a:lnTo>
                    <a:pt x="1307" y="936"/>
                  </a:lnTo>
                  <a:lnTo>
                    <a:pt x="1307" y="936"/>
                  </a:lnTo>
                  <a:lnTo>
                    <a:pt x="1301" y="856"/>
                  </a:lnTo>
                  <a:lnTo>
                    <a:pt x="1294" y="783"/>
                  </a:lnTo>
                  <a:lnTo>
                    <a:pt x="1274" y="710"/>
                  </a:lnTo>
                  <a:lnTo>
                    <a:pt x="1247" y="644"/>
                  </a:lnTo>
                  <a:lnTo>
                    <a:pt x="1214" y="577"/>
                  </a:lnTo>
                  <a:lnTo>
                    <a:pt x="1174" y="518"/>
                  </a:lnTo>
                  <a:lnTo>
                    <a:pt x="1127" y="458"/>
                  </a:lnTo>
                  <a:lnTo>
                    <a:pt x="1081" y="411"/>
                  </a:lnTo>
                  <a:lnTo>
                    <a:pt x="1081" y="411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2" name="Freeform 32"/>
            <p:cNvSpPr>
              <a:spLocks noEditPoints="1"/>
            </p:cNvSpPr>
            <p:nvPr/>
          </p:nvSpPr>
          <p:spPr bwMode="auto">
            <a:xfrm>
              <a:off x="21531263" y="1890713"/>
              <a:ext cx="2965450" cy="3033713"/>
            </a:xfrm>
            <a:custGeom>
              <a:avLst/>
              <a:gdLst>
                <a:gd name="T0" fmla="*/ 1027 w 1868"/>
                <a:gd name="T1" fmla="*/ 7 h 1911"/>
                <a:gd name="T2" fmla="*/ 1301 w 1868"/>
                <a:gd name="T3" fmla="*/ 73 h 1911"/>
                <a:gd name="T4" fmla="*/ 1534 w 1868"/>
                <a:gd name="T5" fmla="*/ 212 h 1911"/>
                <a:gd name="T6" fmla="*/ 1708 w 1868"/>
                <a:gd name="T7" fmla="*/ 418 h 1911"/>
                <a:gd name="T8" fmla="*/ 1828 w 1868"/>
                <a:gd name="T9" fmla="*/ 664 h 1911"/>
                <a:gd name="T10" fmla="*/ 1868 w 1868"/>
                <a:gd name="T11" fmla="*/ 956 h 1911"/>
                <a:gd name="T12" fmla="*/ 1848 w 1868"/>
                <a:gd name="T13" fmla="*/ 1155 h 1911"/>
                <a:gd name="T14" fmla="*/ 1755 w 1868"/>
                <a:gd name="T15" fmla="*/ 1413 h 1911"/>
                <a:gd name="T16" fmla="*/ 1594 w 1868"/>
                <a:gd name="T17" fmla="*/ 1632 h 1911"/>
                <a:gd name="T18" fmla="*/ 1381 w 1868"/>
                <a:gd name="T19" fmla="*/ 1798 h 1911"/>
                <a:gd name="T20" fmla="*/ 1127 w 1868"/>
                <a:gd name="T21" fmla="*/ 1891 h 1911"/>
                <a:gd name="T22" fmla="*/ 934 w 1868"/>
                <a:gd name="T23" fmla="*/ 1911 h 1911"/>
                <a:gd name="T24" fmla="*/ 647 w 1868"/>
                <a:gd name="T25" fmla="*/ 1871 h 1911"/>
                <a:gd name="T26" fmla="*/ 407 w 1868"/>
                <a:gd name="T27" fmla="*/ 1752 h 1911"/>
                <a:gd name="T28" fmla="*/ 207 w 1868"/>
                <a:gd name="T29" fmla="*/ 1566 h 1911"/>
                <a:gd name="T30" fmla="*/ 73 w 1868"/>
                <a:gd name="T31" fmla="*/ 1334 h 1911"/>
                <a:gd name="T32" fmla="*/ 6 w 1868"/>
                <a:gd name="T33" fmla="*/ 1055 h 1911"/>
                <a:gd name="T34" fmla="*/ 6 w 1868"/>
                <a:gd name="T35" fmla="*/ 856 h 1911"/>
                <a:gd name="T36" fmla="*/ 73 w 1868"/>
                <a:gd name="T37" fmla="*/ 577 h 1911"/>
                <a:gd name="T38" fmla="*/ 207 w 1868"/>
                <a:gd name="T39" fmla="*/ 345 h 1911"/>
                <a:gd name="T40" fmla="*/ 407 w 1868"/>
                <a:gd name="T41" fmla="*/ 159 h 1911"/>
                <a:gd name="T42" fmla="*/ 647 w 1868"/>
                <a:gd name="T43" fmla="*/ 40 h 1911"/>
                <a:gd name="T44" fmla="*/ 934 w 1868"/>
                <a:gd name="T45" fmla="*/ 0 h 1911"/>
                <a:gd name="T46" fmla="*/ 934 w 1868"/>
                <a:gd name="T47" fmla="*/ 1659 h 1911"/>
                <a:gd name="T48" fmla="*/ 1134 w 1868"/>
                <a:gd name="T49" fmla="*/ 1626 h 1911"/>
                <a:gd name="T50" fmla="*/ 1314 w 1868"/>
                <a:gd name="T51" fmla="*/ 1539 h 1911"/>
                <a:gd name="T52" fmla="*/ 1454 w 1868"/>
                <a:gd name="T53" fmla="*/ 1407 h 1911"/>
                <a:gd name="T54" fmla="*/ 1548 w 1868"/>
                <a:gd name="T55" fmla="*/ 1234 h 1911"/>
                <a:gd name="T56" fmla="*/ 1594 w 1868"/>
                <a:gd name="T57" fmla="*/ 1029 h 1911"/>
                <a:gd name="T58" fmla="*/ 1594 w 1868"/>
                <a:gd name="T59" fmla="*/ 883 h 1911"/>
                <a:gd name="T60" fmla="*/ 1548 w 1868"/>
                <a:gd name="T61" fmla="*/ 677 h 1911"/>
                <a:gd name="T62" fmla="*/ 1454 w 1868"/>
                <a:gd name="T63" fmla="*/ 504 h 1911"/>
                <a:gd name="T64" fmla="*/ 1314 w 1868"/>
                <a:gd name="T65" fmla="*/ 372 h 1911"/>
                <a:gd name="T66" fmla="*/ 1134 w 1868"/>
                <a:gd name="T67" fmla="*/ 285 h 1911"/>
                <a:gd name="T68" fmla="*/ 934 w 1868"/>
                <a:gd name="T69" fmla="*/ 252 h 1911"/>
                <a:gd name="T70" fmla="*/ 794 w 1868"/>
                <a:gd name="T71" fmla="*/ 266 h 1911"/>
                <a:gd name="T72" fmla="*/ 607 w 1868"/>
                <a:gd name="T73" fmla="*/ 332 h 1911"/>
                <a:gd name="T74" fmla="*/ 453 w 1868"/>
                <a:gd name="T75" fmla="*/ 451 h 1911"/>
                <a:gd name="T76" fmla="*/ 340 w 1868"/>
                <a:gd name="T77" fmla="*/ 617 h 1911"/>
                <a:gd name="T78" fmla="*/ 280 w 1868"/>
                <a:gd name="T79" fmla="*/ 810 h 1911"/>
                <a:gd name="T80" fmla="*/ 267 w 1868"/>
                <a:gd name="T81" fmla="*/ 956 h 1911"/>
                <a:gd name="T82" fmla="*/ 293 w 1868"/>
                <a:gd name="T83" fmla="*/ 1168 h 1911"/>
                <a:gd name="T84" fmla="*/ 373 w 1868"/>
                <a:gd name="T85" fmla="*/ 1354 h 1911"/>
                <a:gd name="T86" fmla="*/ 500 w 1868"/>
                <a:gd name="T87" fmla="*/ 1500 h 1911"/>
                <a:gd name="T88" fmla="*/ 667 w 1868"/>
                <a:gd name="T89" fmla="*/ 1606 h 1911"/>
                <a:gd name="T90" fmla="*/ 860 w 1868"/>
                <a:gd name="T91" fmla="*/ 1652 h 1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68" h="1911">
                  <a:moveTo>
                    <a:pt x="934" y="0"/>
                  </a:moveTo>
                  <a:lnTo>
                    <a:pt x="934" y="0"/>
                  </a:lnTo>
                  <a:lnTo>
                    <a:pt x="1027" y="7"/>
                  </a:lnTo>
                  <a:lnTo>
                    <a:pt x="1127" y="20"/>
                  </a:lnTo>
                  <a:lnTo>
                    <a:pt x="1214" y="40"/>
                  </a:lnTo>
                  <a:lnTo>
                    <a:pt x="1301" y="73"/>
                  </a:lnTo>
                  <a:lnTo>
                    <a:pt x="1381" y="113"/>
                  </a:lnTo>
                  <a:lnTo>
                    <a:pt x="1461" y="159"/>
                  </a:lnTo>
                  <a:lnTo>
                    <a:pt x="1534" y="212"/>
                  </a:lnTo>
                  <a:lnTo>
                    <a:pt x="1594" y="272"/>
                  </a:lnTo>
                  <a:lnTo>
                    <a:pt x="1655" y="345"/>
                  </a:lnTo>
                  <a:lnTo>
                    <a:pt x="1708" y="418"/>
                  </a:lnTo>
                  <a:lnTo>
                    <a:pt x="1755" y="491"/>
                  </a:lnTo>
                  <a:lnTo>
                    <a:pt x="1795" y="577"/>
                  </a:lnTo>
                  <a:lnTo>
                    <a:pt x="1828" y="664"/>
                  </a:lnTo>
                  <a:lnTo>
                    <a:pt x="1848" y="757"/>
                  </a:lnTo>
                  <a:lnTo>
                    <a:pt x="1861" y="856"/>
                  </a:lnTo>
                  <a:lnTo>
                    <a:pt x="1868" y="956"/>
                  </a:lnTo>
                  <a:lnTo>
                    <a:pt x="1868" y="956"/>
                  </a:lnTo>
                  <a:lnTo>
                    <a:pt x="1861" y="1055"/>
                  </a:lnTo>
                  <a:lnTo>
                    <a:pt x="1848" y="1155"/>
                  </a:lnTo>
                  <a:lnTo>
                    <a:pt x="1828" y="1241"/>
                  </a:lnTo>
                  <a:lnTo>
                    <a:pt x="1795" y="1334"/>
                  </a:lnTo>
                  <a:lnTo>
                    <a:pt x="1755" y="1413"/>
                  </a:lnTo>
                  <a:lnTo>
                    <a:pt x="1708" y="1493"/>
                  </a:lnTo>
                  <a:lnTo>
                    <a:pt x="1655" y="1566"/>
                  </a:lnTo>
                  <a:lnTo>
                    <a:pt x="1594" y="1632"/>
                  </a:lnTo>
                  <a:lnTo>
                    <a:pt x="1534" y="1699"/>
                  </a:lnTo>
                  <a:lnTo>
                    <a:pt x="1461" y="1752"/>
                  </a:lnTo>
                  <a:lnTo>
                    <a:pt x="1381" y="1798"/>
                  </a:lnTo>
                  <a:lnTo>
                    <a:pt x="1301" y="1838"/>
                  </a:lnTo>
                  <a:lnTo>
                    <a:pt x="1214" y="1871"/>
                  </a:lnTo>
                  <a:lnTo>
                    <a:pt x="1127" y="1891"/>
                  </a:lnTo>
                  <a:lnTo>
                    <a:pt x="1027" y="1904"/>
                  </a:lnTo>
                  <a:lnTo>
                    <a:pt x="934" y="1911"/>
                  </a:lnTo>
                  <a:lnTo>
                    <a:pt x="934" y="1911"/>
                  </a:lnTo>
                  <a:lnTo>
                    <a:pt x="834" y="1904"/>
                  </a:lnTo>
                  <a:lnTo>
                    <a:pt x="740" y="1891"/>
                  </a:lnTo>
                  <a:lnTo>
                    <a:pt x="647" y="1871"/>
                  </a:lnTo>
                  <a:lnTo>
                    <a:pt x="567" y="1838"/>
                  </a:lnTo>
                  <a:lnTo>
                    <a:pt x="480" y="1798"/>
                  </a:lnTo>
                  <a:lnTo>
                    <a:pt x="407" y="1752"/>
                  </a:lnTo>
                  <a:lnTo>
                    <a:pt x="333" y="1699"/>
                  </a:lnTo>
                  <a:lnTo>
                    <a:pt x="267" y="1632"/>
                  </a:lnTo>
                  <a:lnTo>
                    <a:pt x="207" y="1566"/>
                  </a:lnTo>
                  <a:lnTo>
                    <a:pt x="153" y="1493"/>
                  </a:lnTo>
                  <a:lnTo>
                    <a:pt x="106" y="1413"/>
                  </a:lnTo>
                  <a:lnTo>
                    <a:pt x="73" y="1334"/>
                  </a:lnTo>
                  <a:lnTo>
                    <a:pt x="40" y="1241"/>
                  </a:lnTo>
                  <a:lnTo>
                    <a:pt x="20" y="1155"/>
                  </a:lnTo>
                  <a:lnTo>
                    <a:pt x="6" y="1055"/>
                  </a:lnTo>
                  <a:lnTo>
                    <a:pt x="0" y="956"/>
                  </a:lnTo>
                  <a:lnTo>
                    <a:pt x="0" y="956"/>
                  </a:lnTo>
                  <a:lnTo>
                    <a:pt x="6" y="856"/>
                  </a:lnTo>
                  <a:lnTo>
                    <a:pt x="20" y="757"/>
                  </a:lnTo>
                  <a:lnTo>
                    <a:pt x="40" y="664"/>
                  </a:lnTo>
                  <a:lnTo>
                    <a:pt x="73" y="577"/>
                  </a:lnTo>
                  <a:lnTo>
                    <a:pt x="106" y="491"/>
                  </a:lnTo>
                  <a:lnTo>
                    <a:pt x="153" y="418"/>
                  </a:lnTo>
                  <a:lnTo>
                    <a:pt x="207" y="345"/>
                  </a:lnTo>
                  <a:lnTo>
                    <a:pt x="267" y="272"/>
                  </a:lnTo>
                  <a:lnTo>
                    <a:pt x="333" y="212"/>
                  </a:lnTo>
                  <a:lnTo>
                    <a:pt x="407" y="159"/>
                  </a:lnTo>
                  <a:lnTo>
                    <a:pt x="480" y="113"/>
                  </a:lnTo>
                  <a:lnTo>
                    <a:pt x="567" y="73"/>
                  </a:lnTo>
                  <a:lnTo>
                    <a:pt x="647" y="40"/>
                  </a:lnTo>
                  <a:lnTo>
                    <a:pt x="740" y="20"/>
                  </a:lnTo>
                  <a:lnTo>
                    <a:pt x="834" y="7"/>
                  </a:lnTo>
                  <a:lnTo>
                    <a:pt x="934" y="0"/>
                  </a:lnTo>
                  <a:lnTo>
                    <a:pt x="934" y="0"/>
                  </a:lnTo>
                  <a:close/>
                  <a:moveTo>
                    <a:pt x="934" y="1659"/>
                  </a:moveTo>
                  <a:lnTo>
                    <a:pt x="934" y="1659"/>
                  </a:lnTo>
                  <a:lnTo>
                    <a:pt x="1001" y="1652"/>
                  </a:lnTo>
                  <a:lnTo>
                    <a:pt x="1067" y="1646"/>
                  </a:lnTo>
                  <a:lnTo>
                    <a:pt x="1134" y="1626"/>
                  </a:lnTo>
                  <a:lnTo>
                    <a:pt x="1201" y="1606"/>
                  </a:lnTo>
                  <a:lnTo>
                    <a:pt x="1254" y="1579"/>
                  </a:lnTo>
                  <a:lnTo>
                    <a:pt x="1314" y="1539"/>
                  </a:lnTo>
                  <a:lnTo>
                    <a:pt x="1361" y="1500"/>
                  </a:lnTo>
                  <a:lnTo>
                    <a:pt x="1408" y="1460"/>
                  </a:lnTo>
                  <a:lnTo>
                    <a:pt x="1454" y="1407"/>
                  </a:lnTo>
                  <a:lnTo>
                    <a:pt x="1488" y="1354"/>
                  </a:lnTo>
                  <a:lnTo>
                    <a:pt x="1521" y="1294"/>
                  </a:lnTo>
                  <a:lnTo>
                    <a:pt x="1548" y="1234"/>
                  </a:lnTo>
                  <a:lnTo>
                    <a:pt x="1568" y="1168"/>
                  </a:lnTo>
                  <a:lnTo>
                    <a:pt x="1588" y="1102"/>
                  </a:lnTo>
                  <a:lnTo>
                    <a:pt x="1594" y="1029"/>
                  </a:lnTo>
                  <a:lnTo>
                    <a:pt x="1601" y="956"/>
                  </a:lnTo>
                  <a:lnTo>
                    <a:pt x="1601" y="956"/>
                  </a:lnTo>
                  <a:lnTo>
                    <a:pt x="1594" y="883"/>
                  </a:lnTo>
                  <a:lnTo>
                    <a:pt x="1588" y="810"/>
                  </a:lnTo>
                  <a:lnTo>
                    <a:pt x="1568" y="743"/>
                  </a:lnTo>
                  <a:lnTo>
                    <a:pt x="1548" y="677"/>
                  </a:lnTo>
                  <a:lnTo>
                    <a:pt x="1521" y="617"/>
                  </a:lnTo>
                  <a:lnTo>
                    <a:pt x="1488" y="557"/>
                  </a:lnTo>
                  <a:lnTo>
                    <a:pt x="1454" y="504"/>
                  </a:lnTo>
                  <a:lnTo>
                    <a:pt x="1408" y="451"/>
                  </a:lnTo>
                  <a:lnTo>
                    <a:pt x="1361" y="412"/>
                  </a:lnTo>
                  <a:lnTo>
                    <a:pt x="1314" y="372"/>
                  </a:lnTo>
                  <a:lnTo>
                    <a:pt x="1254" y="332"/>
                  </a:lnTo>
                  <a:lnTo>
                    <a:pt x="1201" y="305"/>
                  </a:lnTo>
                  <a:lnTo>
                    <a:pt x="1134" y="285"/>
                  </a:lnTo>
                  <a:lnTo>
                    <a:pt x="1067" y="266"/>
                  </a:lnTo>
                  <a:lnTo>
                    <a:pt x="1001" y="259"/>
                  </a:lnTo>
                  <a:lnTo>
                    <a:pt x="934" y="252"/>
                  </a:lnTo>
                  <a:lnTo>
                    <a:pt x="934" y="252"/>
                  </a:lnTo>
                  <a:lnTo>
                    <a:pt x="860" y="259"/>
                  </a:lnTo>
                  <a:lnTo>
                    <a:pt x="794" y="266"/>
                  </a:lnTo>
                  <a:lnTo>
                    <a:pt x="727" y="285"/>
                  </a:lnTo>
                  <a:lnTo>
                    <a:pt x="667" y="305"/>
                  </a:lnTo>
                  <a:lnTo>
                    <a:pt x="607" y="332"/>
                  </a:lnTo>
                  <a:lnTo>
                    <a:pt x="554" y="372"/>
                  </a:lnTo>
                  <a:lnTo>
                    <a:pt x="500" y="412"/>
                  </a:lnTo>
                  <a:lnTo>
                    <a:pt x="453" y="451"/>
                  </a:lnTo>
                  <a:lnTo>
                    <a:pt x="413" y="504"/>
                  </a:lnTo>
                  <a:lnTo>
                    <a:pt x="373" y="557"/>
                  </a:lnTo>
                  <a:lnTo>
                    <a:pt x="340" y="617"/>
                  </a:lnTo>
                  <a:lnTo>
                    <a:pt x="313" y="677"/>
                  </a:lnTo>
                  <a:lnTo>
                    <a:pt x="293" y="743"/>
                  </a:lnTo>
                  <a:lnTo>
                    <a:pt x="280" y="810"/>
                  </a:lnTo>
                  <a:lnTo>
                    <a:pt x="267" y="883"/>
                  </a:lnTo>
                  <a:lnTo>
                    <a:pt x="267" y="956"/>
                  </a:lnTo>
                  <a:lnTo>
                    <a:pt x="267" y="956"/>
                  </a:lnTo>
                  <a:lnTo>
                    <a:pt x="267" y="1029"/>
                  </a:lnTo>
                  <a:lnTo>
                    <a:pt x="280" y="1102"/>
                  </a:lnTo>
                  <a:lnTo>
                    <a:pt x="293" y="1168"/>
                  </a:lnTo>
                  <a:lnTo>
                    <a:pt x="313" y="1234"/>
                  </a:lnTo>
                  <a:lnTo>
                    <a:pt x="340" y="1294"/>
                  </a:lnTo>
                  <a:lnTo>
                    <a:pt x="373" y="1354"/>
                  </a:lnTo>
                  <a:lnTo>
                    <a:pt x="413" y="1407"/>
                  </a:lnTo>
                  <a:lnTo>
                    <a:pt x="453" y="1460"/>
                  </a:lnTo>
                  <a:lnTo>
                    <a:pt x="500" y="1500"/>
                  </a:lnTo>
                  <a:lnTo>
                    <a:pt x="554" y="1539"/>
                  </a:lnTo>
                  <a:lnTo>
                    <a:pt x="607" y="1579"/>
                  </a:lnTo>
                  <a:lnTo>
                    <a:pt x="667" y="1606"/>
                  </a:lnTo>
                  <a:lnTo>
                    <a:pt x="727" y="1626"/>
                  </a:lnTo>
                  <a:lnTo>
                    <a:pt x="794" y="1646"/>
                  </a:lnTo>
                  <a:lnTo>
                    <a:pt x="860" y="1652"/>
                  </a:lnTo>
                  <a:lnTo>
                    <a:pt x="934" y="1659"/>
                  </a:lnTo>
                  <a:lnTo>
                    <a:pt x="934" y="1659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3" name="Freeform 33"/>
            <p:cNvSpPr>
              <a:spLocks/>
            </p:cNvSpPr>
            <p:nvPr/>
          </p:nvSpPr>
          <p:spPr bwMode="auto">
            <a:xfrm>
              <a:off x="29041725" y="1922463"/>
              <a:ext cx="2509838" cy="2959100"/>
            </a:xfrm>
            <a:custGeom>
              <a:avLst/>
              <a:gdLst>
                <a:gd name="T0" fmla="*/ 273 w 1581"/>
                <a:gd name="T1" fmla="*/ 498 h 1864"/>
                <a:gd name="T2" fmla="*/ 273 w 1581"/>
                <a:gd name="T3" fmla="*/ 1864 h 1864"/>
                <a:gd name="T4" fmla="*/ 0 w 1581"/>
                <a:gd name="T5" fmla="*/ 1864 h 1864"/>
                <a:gd name="T6" fmla="*/ 0 w 1581"/>
                <a:gd name="T7" fmla="*/ 0 h 1864"/>
                <a:gd name="T8" fmla="*/ 193 w 1581"/>
                <a:gd name="T9" fmla="*/ 0 h 1864"/>
                <a:gd name="T10" fmla="*/ 1314 w 1581"/>
                <a:gd name="T11" fmla="*/ 1367 h 1864"/>
                <a:gd name="T12" fmla="*/ 1314 w 1581"/>
                <a:gd name="T13" fmla="*/ 0 h 1864"/>
                <a:gd name="T14" fmla="*/ 1581 w 1581"/>
                <a:gd name="T15" fmla="*/ 0 h 1864"/>
                <a:gd name="T16" fmla="*/ 1581 w 1581"/>
                <a:gd name="T17" fmla="*/ 1864 h 1864"/>
                <a:gd name="T18" fmla="*/ 1394 w 1581"/>
                <a:gd name="T19" fmla="*/ 1864 h 1864"/>
                <a:gd name="T20" fmla="*/ 273 w 1581"/>
                <a:gd name="T21" fmla="*/ 49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81" h="1864">
                  <a:moveTo>
                    <a:pt x="273" y="498"/>
                  </a:moveTo>
                  <a:lnTo>
                    <a:pt x="273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193" y="0"/>
                  </a:lnTo>
                  <a:lnTo>
                    <a:pt x="1314" y="1367"/>
                  </a:lnTo>
                  <a:lnTo>
                    <a:pt x="1314" y="0"/>
                  </a:lnTo>
                  <a:lnTo>
                    <a:pt x="1581" y="0"/>
                  </a:lnTo>
                  <a:lnTo>
                    <a:pt x="1581" y="1864"/>
                  </a:lnTo>
                  <a:lnTo>
                    <a:pt x="1394" y="1864"/>
                  </a:lnTo>
                  <a:lnTo>
                    <a:pt x="273" y="498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5" name="Rectangle 34"/>
            <p:cNvSpPr>
              <a:spLocks noChangeArrowheads="1"/>
            </p:cNvSpPr>
            <p:nvPr/>
          </p:nvSpPr>
          <p:spPr bwMode="auto">
            <a:xfrm>
              <a:off x="1901825" y="2901950"/>
              <a:ext cx="423863" cy="1979613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6" name="Rectangle 35"/>
            <p:cNvSpPr>
              <a:spLocks noChangeArrowheads="1"/>
            </p:cNvSpPr>
            <p:nvPr/>
          </p:nvSpPr>
          <p:spPr bwMode="auto">
            <a:xfrm>
              <a:off x="2962275" y="1922463"/>
              <a:ext cx="423863" cy="2959100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4021137" y="942975"/>
              <a:ext cx="423863" cy="3938588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8" name="Freeform 37"/>
            <p:cNvSpPr>
              <a:spLocks/>
            </p:cNvSpPr>
            <p:nvPr/>
          </p:nvSpPr>
          <p:spPr bwMode="auto">
            <a:xfrm>
              <a:off x="4773612" y="1922463"/>
              <a:ext cx="4310063" cy="2959100"/>
            </a:xfrm>
            <a:custGeom>
              <a:avLst/>
              <a:gdLst>
                <a:gd name="T0" fmla="*/ 887 w 2715"/>
                <a:gd name="T1" fmla="*/ 1864 h 1864"/>
                <a:gd name="T2" fmla="*/ 720 w 2715"/>
                <a:gd name="T3" fmla="*/ 1864 h 1864"/>
                <a:gd name="T4" fmla="*/ 0 w 2715"/>
                <a:gd name="T5" fmla="*/ 0 h 1864"/>
                <a:gd name="T6" fmla="*/ 287 w 2715"/>
                <a:gd name="T7" fmla="*/ 0 h 1864"/>
                <a:gd name="T8" fmla="*/ 807 w 2715"/>
                <a:gd name="T9" fmla="*/ 1347 h 1864"/>
                <a:gd name="T10" fmla="*/ 1261 w 2715"/>
                <a:gd name="T11" fmla="*/ 0 h 1864"/>
                <a:gd name="T12" fmla="*/ 1454 w 2715"/>
                <a:gd name="T13" fmla="*/ 0 h 1864"/>
                <a:gd name="T14" fmla="*/ 1908 w 2715"/>
                <a:gd name="T15" fmla="*/ 1347 h 1864"/>
                <a:gd name="T16" fmla="*/ 2429 w 2715"/>
                <a:gd name="T17" fmla="*/ 0 h 1864"/>
                <a:gd name="T18" fmla="*/ 2715 w 2715"/>
                <a:gd name="T19" fmla="*/ 0 h 1864"/>
                <a:gd name="T20" fmla="*/ 1995 w 2715"/>
                <a:gd name="T21" fmla="*/ 1864 h 1864"/>
                <a:gd name="T22" fmla="*/ 1828 w 2715"/>
                <a:gd name="T23" fmla="*/ 1864 h 1864"/>
                <a:gd name="T24" fmla="*/ 1361 w 2715"/>
                <a:gd name="T25" fmla="*/ 484 h 1864"/>
                <a:gd name="T26" fmla="*/ 887 w 2715"/>
                <a:gd name="T27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15" h="1864">
                  <a:moveTo>
                    <a:pt x="887" y="1864"/>
                  </a:moveTo>
                  <a:lnTo>
                    <a:pt x="720" y="1864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807" y="1347"/>
                  </a:lnTo>
                  <a:lnTo>
                    <a:pt x="1261" y="0"/>
                  </a:lnTo>
                  <a:lnTo>
                    <a:pt x="1454" y="0"/>
                  </a:lnTo>
                  <a:lnTo>
                    <a:pt x="1908" y="1347"/>
                  </a:lnTo>
                  <a:lnTo>
                    <a:pt x="2429" y="0"/>
                  </a:lnTo>
                  <a:lnTo>
                    <a:pt x="2715" y="0"/>
                  </a:lnTo>
                  <a:lnTo>
                    <a:pt x="1995" y="1864"/>
                  </a:lnTo>
                  <a:lnTo>
                    <a:pt x="1828" y="1864"/>
                  </a:lnTo>
                  <a:lnTo>
                    <a:pt x="1361" y="484"/>
                  </a:lnTo>
                  <a:lnTo>
                    <a:pt x="887" y="1864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9" name="Freeform 38"/>
            <p:cNvSpPr>
              <a:spLocks/>
            </p:cNvSpPr>
            <p:nvPr/>
          </p:nvSpPr>
          <p:spPr bwMode="auto">
            <a:xfrm>
              <a:off x="24433213" y="1922463"/>
              <a:ext cx="4300538" cy="2959100"/>
            </a:xfrm>
            <a:custGeom>
              <a:avLst/>
              <a:gdLst>
                <a:gd name="T0" fmla="*/ 887 w 2709"/>
                <a:gd name="T1" fmla="*/ 1864 h 1864"/>
                <a:gd name="T2" fmla="*/ 714 w 2709"/>
                <a:gd name="T3" fmla="*/ 1864 h 1864"/>
                <a:gd name="T4" fmla="*/ 0 w 2709"/>
                <a:gd name="T5" fmla="*/ 0 h 1864"/>
                <a:gd name="T6" fmla="*/ 287 w 2709"/>
                <a:gd name="T7" fmla="*/ 0 h 1864"/>
                <a:gd name="T8" fmla="*/ 801 w 2709"/>
                <a:gd name="T9" fmla="*/ 1347 h 1864"/>
                <a:gd name="T10" fmla="*/ 1261 w 2709"/>
                <a:gd name="T11" fmla="*/ 0 h 1864"/>
                <a:gd name="T12" fmla="*/ 1448 w 2709"/>
                <a:gd name="T13" fmla="*/ 0 h 1864"/>
                <a:gd name="T14" fmla="*/ 1908 w 2709"/>
                <a:gd name="T15" fmla="*/ 1347 h 1864"/>
                <a:gd name="T16" fmla="*/ 2422 w 2709"/>
                <a:gd name="T17" fmla="*/ 0 h 1864"/>
                <a:gd name="T18" fmla="*/ 2709 w 2709"/>
                <a:gd name="T19" fmla="*/ 0 h 1864"/>
                <a:gd name="T20" fmla="*/ 1995 w 2709"/>
                <a:gd name="T21" fmla="*/ 1864 h 1864"/>
                <a:gd name="T22" fmla="*/ 1822 w 2709"/>
                <a:gd name="T23" fmla="*/ 1864 h 1864"/>
                <a:gd name="T24" fmla="*/ 1355 w 2709"/>
                <a:gd name="T25" fmla="*/ 484 h 1864"/>
                <a:gd name="T26" fmla="*/ 887 w 2709"/>
                <a:gd name="T27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9" h="1864">
                  <a:moveTo>
                    <a:pt x="887" y="1864"/>
                  </a:moveTo>
                  <a:lnTo>
                    <a:pt x="714" y="1864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801" y="1347"/>
                  </a:lnTo>
                  <a:lnTo>
                    <a:pt x="1261" y="0"/>
                  </a:lnTo>
                  <a:lnTo>
                    <a:pt x="1448" y="0"/>
                  </a:lnTo>
                  <a:lnTo>
                    <a:pt x="1908" y="1347"/>
                  </a:lnTo>
                  <a:lnTo>
                    <a:pt x="2422" y="0"/>
                  </a:lnTo>
                  <a:lnTo>
                    <a:pt x="2709" y="0"/>
                  </a:lnTo>
                  <a:lnTo>
                    <a:pt x="1995" y="1864"/>
                  </a:lnTo>
                  <a:lnTo>
                    <a:pt x="1822" y="1864"/>
                  </a:lnTo>
                  <a:lnTo>
                    <a:pt x="1355" y="484"/>
                  </a:lnTo>
                  <a:lnTo>
                    <a:pt x="887" y="1864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0" name="Freeform 39"/>
            <p:cNvSpPr>
              <a:spLocks noEditPoints="1"/>
            </p:cNvSpPr>
            <p:nvPr/>
          </p:nvSpPr>
          <p:spPr bwMode="auto">
            <a:xfrm>
              <a:off x="11563350" y="1922463"/>
              <a:ext cx="2244725" cy="2959100"/>
            </a:xfrm>
            <a:custGeom>
              <a:avLst/>
              <a:gdLst>
                <a:gd name="T0" fmla="*/ 634 w 1414"/>
                <a:gd name="T1" fmla="*/ 0 h 1864"/>
                <a:gd name="T2" fmla="*/ 774 w 1414"/>
                <a:gd name="T3" fmla="*/ 13 h 1864"/>
                <a:gd name="T4" fmla="*/ 887 w 1414"/>
                <a:gd name="T5" fmla="*/ 40 h 1864"/>
                <a:gd name="T6" fmla="*/ 981 w 1414"/>
                <a:gd name="T7" fmla="*/ 86 h 1864"/>
                <a:gd name="T8" fmla="*/ 1054 w 1414"/>
                <a:gd name="T9" fmla="*/ 153 h 1864"/>
                <a:gd name="T10" fmla="*/ 1087 w 1414"/>
                <a:gd name="T11" fmla="*/ 186 h 1864"/>
                <a:gd name="T12" fmla="*/ 1141 w 1414"/>
                <a:gd name="T13" fmla="*/ 272 h 1864"/>
                <a:gd name="T14" fmla="*/ 1181 w 1414"/>
                <a:gd name="T15" fmla="*/ 358 h 1864"/>
                <a:gd name="T16" fmla="*/ 1201 w 1414"/>
                <a:gd name="T17" fmla="*/ 464 h 1864"/>
                <a:gd name="T18" fmla="*/ 1201 w 1414"/>
                <a:gd name="T19" fmla="*/ 518 h 1864"/>
                <a:gd name="T20" fmla="*/ 1194 w 1414"/>
                <a:gd name="T21" fmla="*/ 610 h 1864"/>
                <a:gd name="T22" fmla="*/ 1168 w 1414"/>
                <a:gd name="T23" fmla="*/ 697 h 1864"/>
                <a:gd name="T24" fmla="*/ 1134 w 1414"/>
                <a:gd name="T25" fmla="*/ 776 h 1864"/>
                <a:gd name="T26" fmla="*/ 1081 w 1414"/>
                <a:gd name="T27" fmla="*/ 843 h 1864"/>
                <a:gd name="T28" fmla="*/ 941 w 1414"/>
                <a:gd name="T29" fmla="*/ 949 h 1864"/>
                <a:gd name="T30" fmla="*/ 767 w 1414"/>
                <a:gd name="T31" fmla="*/ 1009 h 1864"/>
                <a:gd name="T32" fmla="*/ 1094 w 1414"/>
                <a:gd name="T33" fmla="*/ 1864 h 1864"/>
                <a:gd name="T34" fmla="*/ 267 w 1414"/>
                <a:gd name="T35" fmla="*/ 1028 h 1864"/>
                <a:gd name="T36" fmla="*/ 0 w 1414"/>
                <a:gd name="T37" fmla="*/ 1864 h 1864"/>
                <a:gd name="T38" fmla="*/ 634 w 1414"/>
                <a:gd name="T39" fmla="*/ 0 h 1864"/>
                <a:gd name="T40" fmla="*/ 620 w 1414"/>
                <a:gd name="T41" fmla="*/ 770 h 1864"/>
                <a:gd name="T42" fmla="*/ 707 w 1414"/>
                <a:gd name="T43" fmla="*/ 770 h 1864"/>
                <a:gd name="T44" fmla="*/ 827 w 1414"/>
                <a:gd name="T45" fmla="*/ 723 h 1864"/>
                <a:gd name="T46" fmla="*/ 867 w 1414"/>
                <a:gd name="T47" fmla="*/ 690 h 1864"/>
                <a:gd name="T48" fmla="*/ 921 w 1414"/>
                <a:gd name="T49" fmla="*/ 610 h 1864"/>
                <a:gd name="T50" fmla="*/ 934 w 1414"/>
                <a:gd name="T51" fmla="*/ 511 h 1864"/>
                <a:gd name="T52" fmla="*/ 934 w 1414"/>
                <a:gd name="T53" fmla="*/ 458 h 1864"/>
                <a:gd name="T54" fmla="*/ 894 w 1414"/>
                <a:gd name="T55" fmla="*/ 372 h 1864"/>
                <a:gd name="T56" fmla="*/ 867 w 1414"/>
                <a:gd name="T57" fmla="*/ 338 h 1864"/>
                <a:gd name="T58" fmla="*/ 774 w 1414"/>
                <a:gd name="T59" fmla="*/ 279 h 1864"/>
                <a:gd name="T60" fmla="*/ 620 w 1414"/>
                <a:gd name="T61" fmla="*/ 252 h 1864"/>
                <a:gd name="T62" fmla="*/ 267 w 1414"/>
                <a:gd name="T63" fmla="*/ 77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4" h="1864">
                  <a:moveTo>
                    <a:pt x="634" y="0"/>
                  </a:moveTo>
                  <a:lnTo>
                    <a:pt x="634" y="0"/>
                  </a:lnTo>
                  <a:lnTo>
                    <a:pt x="707" y="7"/>
                  </a:lnTo>
                  <a:lnTo>
                    <a:pt x="774" y="13"/>
                  </a:lnTo>
                  <a:lnTo>
                    <a:pt x="827" y="27"/>
                  </a:lnTo>
                  <a:lnTo>
                    <a:pt x="887" y="40"/>
                  </a:lnTo>
                  <a:lnTo>
                    <a:pt x="934" y="60"/>
                  </a:lnTo>
                  <a:lnTo>
                    <a:pt x="981" y="86"/>
                  </a:lnTo>
                  <a:lnTo>
                    <a:pt x="1021" y="119"/>
                  </a:lnTo>
                  <a:lnTo>
                    <a:pt x="1054" y="153"/>
                  </a:lnTo>
                  <a:lnTo>
                    <a:pt x="1054" y="153"/>
                  </a:lnTo>
                  <a:lnTo>
                    <a:pt x="1087" y="186"/>
                  </a:lnTo>
                  <a:lnTo>
                    <a:pt x="1114" y="226"/>
                  </a:lnTo>
                  <a:lnTo>
                    <a:pt x="1141" y="272"/>
                  </a:lnTo>
                  <a:lnTo>
                    <a:pt x="1161" y="312"/>
                  </a:lnTo>
                  <a:lnTo>
                    <a:pt x="1181" y="358"/>
                  </a:lnTo>
                  <a:lnTo>
                    <a:pt x="1194" y="411"/>
                  </a:lnTo>
                  <a:lnTo>
                    <a:pt x="1201" y="464"/>
                  </a:lnTo>
                  <a:lnTo>
                    <a:pt x="1201" y="518"/>
                  </a:lnTo>
                  <a:lnTo>
                    <a:pt x="1201" y="518"/>
                  </a:lnTo>
                  <a:lnTo>
                    <a:pt x="1201" y="564"/>
                  </a:lnTo>
                  <a:lnTo>
                    <a:pt x="1194" y="610"/>
                  </a:lnTo>
                  <a:lnTo>
                    <a:pt x="1188" y="657"/>
                  </a:lnTo>
                  <a:lnTo>
                    <a:pt x="1168" y="697"/>
                  </a:lnTo>
                  <a:lnTo>
                    <a:pt x="1154" y="737"/>
                  </a:lnTo>
                  <a:lnTo>
                    <a:pt x="1134" y="776"/>
                  </a:lnTo>
                  <a:lnTo>
                    <a:pt x="1107" y="810"/>
                  </a:lnTo>
                  <a:lnTo>
                    <a:pt x="1081" y="843"/>
                  </a:lnTo>
                  <a:lnTo>
                    <a:pt x="1014" y="902"/>
                  </a:lnTo>
                  <a:lnTo>
                    <a:pt x="941" y="949"/>
                  </a:lnTo>
                  <a:lnTo>
                    <a:pt x="861" y="989"/>
                  </a:lnTo>
                  <a:lnTo>
                    <a:pt x="767" y="1009"/>
                  </a:lnTo>
                  <a:lnTo>
                    <a:pt x="1414" y="1864"/>
                  </a:lnTo>
                  <a:lnTo>
                    <a:pt x="1094" y="1864"/>
                  </a:lnTo>
                  <a:lnTo>
                    <a:pt x="460" y="1028"/>
                  </a:lnTo>
                  <a:lnTo>
                    <a:pt x="267" y="1028"/>
                  </a:lnTo>
                  <a:lnTo>
                    <a:pt x="267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34" y="0"/>
                  </a:lnTo>
                  <a:close/>
                  <a:moveTo>
                    <a:pt x="267" y="770"/>
                  </a:moveTo>
                  <a:lnTo>
                    <a:pt x="620" y="770"/>
                  </a:lnTo>
                  <a:lnTo>
                    <a:pt x="620" y="770"/>
                  </a:lnTo>
                  <a:lnTo>
                    <a:pt x="707" y="770"/>
                  </a:lnTo>
                  <a:lnTo>
                    <a:pt x="774" y="750"/>
                  </a:lnTo>
                  <a:lnTo>
                    <a:pt x="827" y="723"/>
                  </a:lnTo>
                  <a:lnTo>
                    <a:pt x="867" y="690"/>
                  </a:lnTo>
                  <a:lnTo>
                    <a:pt x="867" y="690"/>
                  </a:lnTo>
                  <a:lnTo>
                    <a:pt x="894" y="657"/>
                  </a:lnTo>
                  <a:lnTo>
                    <a:pt x="921" y="610"/>
                  </a:lnTo>
                  <a:lnTo>
                    <a:pt x="934" y="564"/>
                  </a:lnTo>
                  <a:lnTo>
                    <a:pt x="934" y="511"/>
                  </a:lnTo>
                  <a:lnTo>
                    <a:pt x="934" y="511"/>
                  </a:lnTo>
                  <a:lnTo>
                    <a:pt x="934" y="458"/>
                  </a:lnTo>
                  <a:lnTo>
                    <a:pt x="921" y="411"/>
                  </a:lnTo>
                  <a:lnTo>
                    <a:pt x="894" y="372"/>
                  </a:lnTo>
                  <a:lnTo>
                    <a:pt x="867" y="338"/>
                  </a:lnTo>
                  <a:lnTo>
                    <a:pt x="867" y="338"/>
                  </a:lnTo>
                  <a:lnTo>
                    <a:pt x="827" y="305"/>
                  </a:lnTo>
                  <a:lnTo>
                    <a:pt x="774" y="279"/>
                  </a:lnTo>
                  <a:lnTo>
                    <a:pt x="707" y="259"/>
                  </a:lnTo>
                  <a:lnTo>
                    <a:pt x="620" y="252"/>
                  </a:lnTo>
                  <a:lnTo>
                    <a:pt x="267" y="252"/>
                  </a:lnTo>
                  <a:lnTo>
                    <a:pt x="267" y="770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" name="Freeform 40"/>
            <p:cNvSpPr>
              <a:spLocks noEditPoints="1"/>
            </p:cNvSpPr>
            <p:nvPr/>
          </p:nvSpPr>
          <p:spPr bwMode="auto">
            <a:xfrm>
              <a:off x="19338925" y="1922463"/>
              <a:ext cx="2255838" cy="2959100"/>
            </a:xfrm>
            <a:custGeom>
              <a:avLst/>
              <a:gdLst>
                <a:gd name="T0" fmla="*/ 633 w 1421"/>
                <a:gd name="T1" fmla="*/ 0 h 1864"/>
                <a:gd name="T2" fmla="*/ 774 w 1421"/>
                <a:gd name="T3" fmla="*/ 13 h 1864"/>
                <a:gd name="T4" fmla="*/ 887 w 1421"/>
                <a:gd name="T5" fmla="*/ 40 h 1864"/>
                <a:gd name="T6" fmla="*/ 980 w 1421"/>
                <a:gd name="T7" fmla="*/ 86 h 1864"/>
                <a:gd name="T8" fmla="*/ 1060 w 1421"/>
                <a:gd name="T9" fmla="*/ 153 h 1864"/>
                <a:gd name="T10" fmla="*/ 1094 w 1421"/>
                <a:gd name="T11" fmla="*/ 186 h 1864"/>
                <a:gd name="T12" fmla="*/ 1147 w 1421"/>
                <a:gd name="T13" fmla="*/ 272 h 1864"/>
                <a:gd name="T14" fmla="*/ 1181 w 1421"/>
                <a:gd name="T15" fmla="*/ 358 h 1864"/>
                <a:gd name="T16" fmla="*/ 1201 w 1421"/>
                <a:gd name="T17" fmla="*/ 464 h 1864"/>
                <a:gd name="T18" fmla="*/ 1207 w 1421"/>
                <a:gd name="T19" fmla="*/ 518 h 1864"/>
                <a:gd name="T20" fmla="*/ 1194 w 1421"/>
                <a:gd name="T21" fmla="*/ 610 h 1864"/>
                <a:gd name="T22" fmla="*/ 1174 w 1421"/>
                <a:gd name="T23" fmla="*/ 697 h 1864"/>
                <a:gd name="T24" fmla="*/ 1134 w 1421"/>
                <a:gd name="T25" fmla="*/ 776 h 1864"/>
                <a:gd name="T26" fmla="*/ 1080 w 1421"/>
                <a:gd name="T27" fmla="*/ 843 h 1864"/>
                <a:gd name="T28" fmla="*/ 947 w 1421"/>
                <a:gd name="T29" fmla="*/ 949 h 1864"/>
                <a:gd name="T30" fmla="*/ 774 w 1421"/>
                <a:gd name="T31" fmla="*/ 1009 h 1864"/>
                <a:gd name="T32" fmla="*/ 1094 w 1421"/>
                <a:gd name="T33" fmla="*/ 1864 h 1864"/>
                <a:gd name="T34" fmla="*/ 266 w 1421"/>
                <a:gd name="T35" fmla="*/ 1028 h 1864"/>
                <a:gd name="T36" fmla="*/ 0 w 1421"/>
                <a:gd name="T37" fmla="*/ 1864 h 1864"/>
                <a:gd name="T38" fmla="*/ 633 w 1421"/>
                <a:gd name="T39" fmla="*/ 0 h 1864"/>
                <a:gd name="T40" fmla="*/ 620 w 1421"/>
                <a:gd name="T41" fmla="*/ 770 h 1864"/>
                <a:gd name="T42" fmla="*/ 707 w 1421"/>
                <a:gd name="T43" fmla="*/ 770 h 1864"/>
                <a:gd name="T44" fmla="*/ 827 w 1421"/>
                <a:gd name="T45" fmla="*/ 723 h 1864"/>
                <a:gd name="T46" fmla="*/ 874 w 1421"/>
                <a:gd name="T47" fmla="*/ 690 h 1864"/>
                <a:gd name="T48" fmla="*/ 920 w 1421"/>
                <a:gd name="T49" fmla="*/ 610 h 1864"/>
                <a:gd name="T50" fmla="*/ 940 w 1421"/>
                <a:gd name="T51" fmla="*/ 511 h 1864"/>
                <a:gd name="T52" fmla="*/ 934 w 1421"/>
                <a:gd name="T53" fmla="*/ 458 h 1864"/>
                <a:gd name="T54" fmla="*/ 900 w 1421"/>
                <a:gd name="T55" fmla="*/ 372 h 1864"/>
                <a:gd name="T56" fmla="*/ 874 w 1421"/>
                <a:gd name="T57" fmla="*/ 338 h 1864"/>
                <a:gd name="T58" fmla="*/ 780 w 1421"/>
                <a:gd name="T59" fmla="*/ 279 h 1864"/>
                <a:gd name="T60" fmla="*/ 620 w 1421"/>
                <a:gd name="T61" fmla="*/ 252 h 1864"/>
                <a:gd name="T62" fmla="*/ 266 w 1421"/>
                <a:gd name="T63" fmla="*/ 77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1" h="1864">
                  <a:moveTo>
                    <a:pt x="633" y="0"/>
                  </a:moveTo>
                  <a:lnTo>
                    <a:pt x="633" y="0"/>
                  </a:lnTo>
                  <a:lnTo>
                    <a:pt x="707" y="7"/>
                  </a:lnTo>
                  <a:lnTo>
                    <a:pt x="774" y="13"/>
                  </a:lnTo>
                  <a:lnTo>
                    <a:pt x="834" y="27"/>
                  </a:lnTo>
                  <a:lnTo>
                    <a:pt x="887" y="40"/>
                  </a:lnTo>
                  <a:lnTo>
                    <a:pt x="934" y="60"/>
                  </a:lnTo>
                  <a:lnTo>
                    <a:pt x="980" y="86"/>
                  </a:lnTo>
                  <a:lnTo>
                    <a:pt x="1020" y="119"/>
                  </a:lnTo>
                  <a:lnTo>
                    <a:pt x="1060" y="153"/>
                  </a:lnTo>
                  <a:lnTo>
                    <a:pt x="1060" y="153"/>
                  </a:lnTo>
                  <a:lnTo>
                    <a:pt x="1094" y="186"/>
                  </a:lnTo>
                  <a:lnTo>
                    <a:pt x="1121" y="226"/>
                  </a:lnTo>
                  <a:lnTo>
                    <a:pt x="1147" y="272"/>
                  </a:lnTo>
                  <a:lnTo>
                    <a:pt x="1167" y="312"/>
                  </a:lnTo>
                  <a:lnTo>
                    <a:pt x="1181" y="358"/>
                  </a:lnTo>
                  <a:lnTo>
                    <a:pt x="1194" y="411"/>
                  </a:lnTo>
                  <a:lnTo>
                    <a:pt x="1201" y="464"/>
                  </a:lnTo>
                  <a:lnTo>
                    <a:pt x="1207" y="518"/>
                  </a:lnTo>
                  <a:lnTo>
                    <a:pt x="1207" y="518"/>
                  </a:lnTo>
                  <a:lnTo>
                    <a:pt x="1201" y="564"/>
                  </a:lnTo>
                  <a:lnTo>
                    <a:pt x="1194" y="610"/>
                  </a:lnTo>
                  <a:lnTo>
                    <a:pt x="1187" y="657"/>
                  </a:lnTo>
                  <a:lnTo>
                    <a:pt x="1174" y="697"/>
                  </a:lnTo>
                  <a:lnTo>
                    <a:pt x="1154" y="737"/>
                  </a:lnTo>
                  <a:lnTo>
                    <a:pt x="1134" y="776"/>
                  </a:lnTo>
                  <a:lnTo>
                    <a:pt x="1107" y="810"/>
                  </a:lnTo>
                  <a:lnTo>
                    <a:pt x="1080" y="843"/>
                  </a:lnTo>
                  <a:lnTo>
                    <a:pt x="1020" y="902"/>
                  </a:lnTo>
                  <a:lnTo>
                    <a:pt x="947" y="949"/>
                  </a:lnTo>
                  <a:lnTo>
                    <a:pt x="860" y="989"/>
                  </a:lnTo>
                  <a:lnTo>
                    <a:pt x="774" y="1009"/>
                  </a:lnTo>
                  <a:lnTo>
                    <a:pt x="1421" y="1864"/>
                  </a:lnTo>
                  <a:lnTo>
                    <a:pt x="1094" y="1864"/>
                  </a:lnTo>
                  <a:lnTo>
                    <a:pt x="460" y="1028"/>
                  </a:lnTo>
                  <a:lnTo>
                    <a:pt x="266" y="1028"/>
                  </a:lnTo>
                  <a:lnTo>
                    <a:pt x="266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33" y="0"/>
                  </a:lnTo>
                  <a:close/>
                  <a:moveTo>
                    <a:pt x="266" y="770"/>
                  </a:moveTo>
                  <a:lnTo>
                    <a:pt x="620" y="770"/>
                  </a:lnTo>
                  <a:lnTo>
                    <a:pt x="620" y="770"/>
                  </a:lnTo>
                  <a:lnTo>
                    <a:pt x="707" y="770"/>
                  </a:lnTo>
                  <a:lnTo>
                    <a:pt x="780" y="750"/>
                  </a:lnTo>
                  <a:lnTo>
                    <a:pt x="827" y="723"/>
                  </a:lnTo>
                  <a:lnTo>
                    <a:pt x="874" y="690"/>
                  </a:lnTo>
                  <a:lnTo>
                    <a:pt x="874" y="690"/>
                  </a:lnTo>
                  <a:lnTo>
                    <a:pt x="900" y="657"/>
                  </a:lnTo>
                  <a:lnTo>
                    <a:pt x="920" y="610"/>
                  </a:lnTo>
                  <a:lnTo>
                    <a:pt x="934" y="564"/>
                  </a:lnTo>
                  <a:lnTo>
                    <a:pt x="940" y="511"/>
                  </a:lnTo>
                  <a:lnTo>
                    <a:pt x="940" y="511"/>
                  </a:lnTo>
                  <a:lnTo>
                    <a:pt x="934" y="458"/>
                  </a:lnTo>
                  <a:lnTo>
                    <a:pt x="920" y="411"/>
                  </a:lnTo>
                  <a:lnTo>
                    <a:pt x="900" y="372"/>
                  </a:lnTo>
                  <a:lnTo>
                    <a:pt x="874" y="338"/>
                  </a:lnTo>
                  <a:lnTo>
                    <a:pt x="874" y="338"/>
                  </a:lnTo>
                  <a:lnTo>
                    <a:pt x="827" y="305"/>
                  </a:lnTo>
                  <a:lnTo>
                    <a:pt x="780" y="279"/>
                  </a:lnTo>
                  <a:lnTo>
                    <a:pt x="707" y="259"/>
                  </a:lnTo>
                  <a:lnTo>
                    <a:pt x="620" y="252"/>
                  </a:lnTo>
                  <a:lnTo>
                    <a:pt x="266" y="252"/>
                  </a:lnTo>
                  <a:lnTo>
                    <a:pt x="266" y="770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2" name="Freeform 41"/>
            <p:cNvSpPr>
              <a:spLocks noEditPoints="1"/>
            </p:cNvSpPr>
            <p:nvPr/>
          </p:nvSpPr>
          <p:spPr bwMode="auto">
            <a:xfrm>
              <a:off x="16944975" y="1922463"/>
              <a:ext cx="2085975" cy="2959100"/>
            </a:xfrm>
            <a:custGeom>
              <a:avLst/>
              <a:gdLst>
                <a:gd name="T0" fmla="*/ 1034 w 1314"/>
                <a:gd name="T1" fmla="*/ 863 h 1864"/>
                <a:gd name="T2" fmla="*/ 1147 w 1314"/>
                <a:gd name="T3" fmla="*/ 942 h 1864"/>
                <a:gd name="T4" fmla="*/ 1234 w 1314"/>
                <a:gd name="T5" fmla="*/ 1042 h 1864"/>
                <a:gd name="T6" fmla="*/ 1294 w 1314"/>
                <a:gd name="T7" fmla="*/ 1174 h 1864"/>
                <a:gd name="T8" fmla="*/ 1314 w 1314"/>
                <a:gd name="T9" fmla="*/ 1320 h 1864"/>
                <a:gd name="T10" fmla="*/ 1307 w 1314"/>
                <a:gd name="T11" fmla="*/ 1373 h 1864"/>
                <a:gd name="T12" fmla="*/ 1287 w 1314"/>
                <a:gd name="T13" fmla="*/ 1480 h 1864"/>
                <a:gd name="T14" fmla="*/ 1247 w 1314"/>
                <a:gd name="T15" fmla="*/ 1579 h 1864"/>
                <a:gd name="T16" fmla="*/ 1194 w 1314"/>
                <a:gd name="T17" fmla="*/ 1665 h 1864"/>
                <a:gd name="T18" fmla="*/ 1161 w 1314"/>
                <a:gd name="T19" fmla="*/ 1699 h 1864"/>
                <a:gd name="T20" fmla="*/ 1074 w 1314"/>
                <a:gd name="T21" fmla="*/ 1772 h 1864"/>
                <a:gd name="T22" fmla="*/ 974 w 1314"/>
                <a:gd name="T23" fmla="*/ 1818 h 1864"/>
                <a:gd name="T24" fmla="*/ 854 w 1314"/>
                <a:gd name="T25" fmla="*/ 1851 h 1864"/>
                <a:gd name="T26" fmla="*/ 713 w 1314"/>
                <a:gd name="T27" fmla="*/ 1864 h 1864"/>
                <a:gd name="T28" fmla="*/ 0 w 1314"/>
                <a:gd name="T29" fmla="*/ 0 h 1864"/>
                <a:gd name="T30" fmla="*/ 620 w 1314"/>
                <a:gd name="T31" fmla="*/ 0 h 1864"/>
                <a:gd name="T32" fmla="*/ 760 w 1314"/>
                <a:gd name="T33" fmla="*/ 13 h 1864"/>
                <a:gd name="T34" fmla="*/ 874 w 1314"/>
                <a:gd name="T35" fmla="*/ 40 h 1864"/>
                <a:gd name="T36" fmla="*/ 967 w 1314"/>
                <a:gd name="T37" fmla="*/ 86 h 1864"/>
                <a:gd name="T38" fmla="*/ 1040 w 1314"/>
                <a:gd name="T39" fmla="*/ 139 h 1864"/>
                <a:gd name="T40" fmla="*/ 1074 w 1314"/>
                <a:gd name="T41" fmla="*/ 179 h 1864"/>
                <a:gd name="T42" fmla="*/ 1127 w 1314"/>
                <a:gd name="T43" fmla="*/ 259 h 1864"/>
                <a:gd name="T44" fmla="*/ 1167 w 1314"/>
                <a:gd name="T45" fmla="*/ 352 h 1864"/>
                <a:gd name="T46" fmla="*/ 1187 w 1314"/>
                <a:gd name="T47" fmla="*/ 458 h 1864"/>
                <a:gd name="T48" fmla="*/ 1194 w 1314"/>
                <a:gd name="T49" fmla="*/ 518 h 1864"/>
                <a:gd name="T50" fmla="*/ 1181 w 1314"/>
                <a:gd name="T51" fmla="*/ 617 h 1864"/>
                <a:gd name="T52" fmla="*/ 1147 w 1314"/>
                <a:gd name="T53" fmla="*/ 710 h 1864"/>
                <a:gd name="T54" fmla="*/ 1094 w 1314"/>
                <a:gd name="T55" fmla="*/ 790 h 1864"/>
                <a:gd name="T56" fmla="*/ 1034 w 1314"/>
                <a:gd name="T57" fmla="*/ 863 h 1864"/>
                <a:gd name="T58" fmla="*/ 266 w 1314"/>
                <a:gd name="T59" fmla="*/ 770 h 1864"/>
                <a:gd name="T60" fmla="*/ 607 w 1314"/>
                <a:gd name="T61" fmla="*/ 770 h 1864"/>
                <a:gd name="T62" fmla="*/ 760 w 1314"/>
                <a:gd name="T63" fmla="*/ 750 h 1864"/>
                <a:gd name="T64" fmla="*/ 854 w 1314"/>
                <a:gd name="T65" fmla="*/ 690 h 1864"/>
                <a:gd name="T66" fmla="*/ 887 w 1314"/>
                <a:gd name="T67" fmla="*/ 657 h 1864"/>
                <a:gd name="T68" fmla="*/ 920 w 1314"/>
                <a:gd name="T69" fmla="*/ 564 h 1864"/>
                <a:gd name="T70" fmla="*/ 927 w 1314"/>
                <a:gd name="T71" fmla="*/ 511 h 1864"/>
                <a:gd name="T72" fmla="*/ 907 w 1314"/>
                <a:gd name="T73" fmla="*/ 411 h 1864"/>
                <a:gd name="T74" fmla="*/ 854 w 1314"/>
                <a:gd name="T75" fmla="*/ 332 h 1864"/>
                <a:gd name="T76" fmla="*/ 814 w 1314"/>
                <a:gd name="T77" fmla="*/ 299 h 1864"/>
                <a:gd name="T78" fmla="*/ 693 w 1314"/>
                <a:gd name="T79" fmla="*/ 259 h 1864"/>
                <a:gd name="T80" fmla="*/ 266 w 1314"/>
                <a:gd name="T81" fmla="*/ 252 h 1864"/>
                <a:gd name="T82" fmla="*/ 266 w 1314"/>
                <a:gd name="T83" fmla="*/ 1612 h 1864"/>
                <a:gd name="T84" fmla="*/ 700 w 1314"/>
                <a:gd name="T85" fmla="*/ 1612 h 1864"/>
                <a:gd name="T86" fmla="*/ 834 w 1314"/>
                <a:gd name="T87" fmla="*/ 1599 h 1864"/>
                <a:gd name="T88" fmla="*/ 900 w 1314"/>
                <a:gd name="T89" fmla="*/ 1573 h 1864"/>
                <a:gd name="T90" fmla="*/ 974 w 1314"/>
                <a:gd name="T91" fmla="*/ 1513 h 1864"/>
                <a:gd name="T92" fmla="*/ 1000 w 1314"/>
                <a:gd name="T93" fmla="*/ 1473 h 1864"/>
                <a:gd name="T94" fmla="*/ 1040 w 1314"/>
                <a:gd name="T95" fmla="*/ 1373 h 1864"/>
                <a:gd name="T96" fmla="*/ 1047 w 1314"/>
                <a:gd name="T97" fmla="*/ 1320 h 1864"/>
                <a:gd name="T98" fmla="*/ 1027 w 1314"/>
                <a:gd name="T99" fmla="*/ 1208 h 1864"/>
                <a:gd name="T100" fmla="*/ 974 w 1314"/>
                <a:gd name="T101" fmla="*/ 1121 h 1864"/>
                <a:gd name="T102" fmla="*/ 927 w 1314"/>
                <a:gd name="T103" fmla="*/ 1082 h 1864"/>
                <a:gd name="T104" fmla="*/ 867 w 1314"/>
                <a:gd name="T105" fmla="*/ 1048 h 1864"/>
                <a:gd name="T106" fmla="*/ 794 w 1314"/>
                <a:gd name="T107" fmla="*/ 1035 h 1864"/>
                <a:gd name="T108" fmla="*/ 266 w 1314"/>
                <a:gd name="T109" fmla="*/ 102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14" h="1864">
                  <a:moveTo>
                    <a:pt x="1034" y="863"/>
                  </a:moveTo>
                  <a:lnTo>
                    <a:pt x="1034" y="863"/>
                  </a:lnTo>
                  <a:lnTo>
                    <a:pt x="1094" y="896"/>
                  </a:lnTo>
                  <a:lnTo>
                    <a:pt x="1147" y="942"/>
                  </a:lnTo>
                  <a:lnTo>
                    <a:pt x="1194" y="989"/>
                  </a:lnTo>
                  <a:lnTo>
                    <a:pt x="1234" y="1042"/>
                  </a:lnTo>
                  <a:lnTo>
                    <a:pt x="1267" y="1108"/>
                  </a:lnTo>
                  <a:lnTo>
                    <a:pt x="1294" y="1174"/>
                  </a:lnTo>
                  <a:lnTo>
                    <a:pt x="1307" y="1241"/>
                  </a:lnTo>
                  <a:lnTo>
                    <a:pt x="1314" y="1320"/>
                  </a:lnTo>
                  <a:lnTo>
                    <a:pt x="1314" y="1320"/>
                  </a:lnTo>
                  <a:lnTo>
                    <a:pt x="1307" y="1373"/>
                  </a:lnTo>
                  <a:lnTo>
                    <a:pt x="1301" y="1427"/>
                  </a:lnTo>
                  <a:lnTo>
                    <a:pt x="1287" y="1480"/>
                  </a:lnTo>
                  <a:lnTo>
                    <a:pt x="1274" y="1533"/>
                  </a:lnTo>
                  <a:lnTo>
                    <a:pt x="1247" y="1579"/>
                  </a:lnTo>
                  <a:lnTo>
                    <a:pt x="1221" y="1619"/>
                  </a:lnTo>
                  <a:lnTo>
                    <a:pt x="1194" y="1665"/>
                  </a:lnTo>
                  <a:lnTo>
                    <a:pt x="1161" y="1699"/>
                  </a:lnTo>
                  <a:lnTo>
                    <a:pt x="1161" y="1699"/>
                  </a:lnTo>
                  <a:lnTo>
                    <a:pt x="1120" y="1738"/>
                  </a:lnTo>
                  <a:lnTo>
                    <a:pt x="1074" y="1772"/>
                  </a:lnTo>
                  <a:lnTo>
                    <a:pt x="1027" y="1798"/>
                  </a:lnTo>
                  <a:lnTo>
                    <a:pt x="974" y="1818"/>
                  </a:lnTo>
                  <a:lnTo>
                    <a:pt x="920" y="1838"/>
                  </a:lnTo>
                  <a:lnTo>
                    <a:pt x="854" y="1851"/>
                  </a:lnTo>
                  <a:lnTo>
                    <a:pt x="787" y="1858"/>
                  </a:lnTo>
                  <a:lnTo>
                    <a:pt x="713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20" y="0"/>
                  </a:lnTo>
                  <a:lnTo>
                    <a:pt x="620" y="0"/>
                  </a:lnTo>
                  <a:lnTo>
                    <a:pt x="693" y="7"/>
                  </a:lnTo>
                  <a:lnTo>
                    <a:pt x="760" y="13"/>
                  </a:lnTo>
                  <a:lnTo>
                    <a:pt x="820" y="20"/>
                  </a:lnTo>
                  <a:lnTo>
                    <a:pt x="874" y="40"/>
                  </a:lnTo>
                  <a:lnTo>
                    <a:pt x="920" y="60"/>
                  </a:lnTo>
                  <a:lnTo>
                    <a:pt x="967" y="86"/>
                  </a:lnTo>
                  <a:lnTo>
                    <a:pt x="1007" y="113"/>
                  </a:lnTo>
                  <a:lnTo>
                    <a:pt x="1040" y="139"/>
                  </a:lnTo>
                  <a:lnTo>
                    <a:pt x="1040" y="139"/>
                  </a:lnTo>
                  <a:lnTo>
                    <a:pt x="1074" y="179"/>
                  </a:lnTo>
                  <a:lnTo>
                    <a:pt x="1107" y="219"/>
                  </a:lnTo>
                  <a:lnTo>
                    <a:pt x="1127" y="259"/>
                  </a:lnTo>
                  <a:lnTo>
                    <a:pt x="1154" y="305"/>
                  </a:lnTo>
                  <a:lnTo>
                    <a:pt x="1167" y="352"/>
                  </a:lnTo>
                  <a:lnTo>
                    <a:pt x="1181" y="405"/>
                  </a:lnTo>
                  <a:lnTo>
                    <a:pt x="1187" y="458"/>
                  </a:lnTo>
                  <a:lnTo>
                    <a:pt x="1194" y="518"/>
                  </a:lnTo>
                  <a:lnTo>
                    <a:pt x="1194" y="518"/>
                  </a:lnTo>
                  <a:lnTo>
                    <a:pt x="1187" y="564"/>
                  </a:lnTo>
                  <a:lnTo>
                    <a:pt x="1181" y="617"/>
                  </a:lnTo>
                  <a:lnTo>
                    <a:pt x="1167" y="664"/>
                  </a:lnTo>
                  <a:lnTo>
                    <a:pt x="1147" y="710"/>
                  </a:lnTo>
                  <a:lnTo>
                    <a:pt x="1120" y="750"/>
                  </a:lnTo>
                  <a:lnTo>
                    <a:pt x="1094" y="790"/>
                  </a:lnTo>
                  <a:lnTo>
                    <a:pt x="1067" y="829"/>
                  </a:lnTo>
                  <a:lnTo>
                    <a:pt x="1034" y="863"/>
                  </a:lnTo>
                  <a:lnTo>
                    <a:pt x="1034" y="863"/>
                  </a:lnTo>
                  <a:close/>
                  <a:moveTo>
                    <a:pt x="266" y="770"/>
                  </a:moveTo>
                  <a:lnTo>
                    <a:pt x="607" y="770"/>
                  </a:lnTo>
                  <a:lnTo>
                    <a:pt x="607" y="770"/>
                  </a:lnTo>
                  <a:lnTo>
                    <a:pt x="693" y="770"/>
                  </a:lnTo>
                  <a:lnTo>
                    <a:pt x="760" y="750"/>
                  </a:lnTo>
                  <a:lnTo>
                    <a:pt x="814" y="730"/>
                  </a:lnTo>
                  <a:lnTo>
                    <a:pt x="854" y="690"/>
                  </a:lnTo>
                  <a:lnTo>
                    <a:pt x="854" y="690"/>
                  </a:lnTo>
                  <a:lnTo>
                    <a:pt x="887" y="657"/>
                  </a:lnTo>
                  <a:lnTo>
                    <a:pt x="907" y="610"/>
                  </a:lnTo>
                  <a:lnTo>
                    <a:pt x="920" y="564"/>
                  </a:lnTo>
                  <a:lnTo>
                    <a:pt x="927" y="511"/>
                  </a:lnTo>
                  <a:lnTo>
                    <a:pt x="927" y="511"/>
                  </a:lnTo>
                  <a:lnTo>
                    <a:pt x="920" y="458"/>
                  </a:lnTo>
                  <a:lnTo>
                    <a:pt x="907" y="411"/>
                  </a:lnTo>
                  <a:lnTo>
                    <a:pt x="887" y="372"/>
                  </a:lnTo>
                  <a:lnTo>
                    <a:pt x="854" y="332"/>
                  </a:lnTo>
                  <a:lnTo>
                    <a:pt x="854" y="332"/>
                  </a:lnTo>
                  <a:lnTo>
                    <a:pt x="814" y="299"/>
                  </a:lnTo>
                  <a:lnTo>
                    <a:pt x="760" y="272"/>
                  </a:lnTo>
                  <a:lnTo>
                    <a:pt x="693" y="259"/>
                  </a:lnTo>
                  <a:lnTo>
                    <a:pt x="607" y="252"/>
                  </a:lnTo>
                  <a:lnTo>
                    <a:pt x="266" y="252"/>
                  </a:lnTo>
                  <a:lnTo>
                    <a:pt x="266" y="770"/>
                  </a:lnTo>
                  <a:close/>
                  <a:moveTo>
                    <a:pt x="266" y="1612"/>
                  </a:moveTo>
                  <a:lnTo>
                    <a:pt x="700" y="1612"/>
                  </a:lnTo>
                  <a:lnTo>
                    <a:pt x="700" y="1612"/>
                  </a:lnTo>
                  <a:lnTo>
                    <a:pt x="794" y="1606"/>
                  </a:lnTo>
                  <a:lnTo>
                    <a:pt x="834" y="1599"/>
                  </a:lnTo>
                  <a:lnTo>
                    <a:pt x="867" y="1586"/>
                  </a:lnTo>
                  <a:lnTo>
                    <a:pt x="900" y="1573"/>
                  </a:lnTo>
                  <a:lnTo>
                    <a:pt x="927" y="1553"/>
                  </a:lnTo>
                  <a:lnTo>
                    <a:pt x="974" y="1513"/>
                  </a:lnTo>
                  <a:lnTo>
                    <a:pt x="974" y="1513"/>
                  </a:lnTo>
                  <a:lnTo>
                    <a:pt x="1000" y="1473"/>
                  </a:lnTo>
                  <a:lnTo>
                    <a:pt x="1027" y="1427"/>
                  </a:lnTo>
                  <a:lnTo>
                    <a:pt x="1040" y="1373"/>
                  </a:lnTo>
                  <a:lnTo>
                    <a:pt x="1047" y="1320"/>
                  </a:lnTo>
                  <a:lnTo>
                    <a:pt x="1047" y="1320"/>
                  </a:lnTo>
                  <a:lnTo>
                    <a:pt x="1040" y="1261"/>
                  </a:lnTo>
                  <a:lnTo>
                    <a:pt x="1027" y="1208"/>
                  </a:lnTo>
                  <a:lnTo>
                    <a:pt x="1000" y="1161"/>
                  </a:lnTo>
                  <a:lnTo>
                    <a:pt x="974" y="1121"/>
                  </a:lnTo>
                  <a:lnTo>
                    <a:pt x="974" y="1121"/>
                  </a:lnTo>
                  <a:lnTo>
                    <a:pt x="927" y="1082"/>
                  </a:lnTo>
                  <a:lnTo>
                    <a:pt x="900" y="1068"/>
                  </a:lnTo>
                  <a:lnTo>
                    <a:pt x="867" y="1048"/>
                  </a:lnTo>
                  <a:lnTo>
                    <a:pt x="834" y="1042"/>
                  </a:lnTo>
                  <a:lnTo>
                    <a:pt x="794" y="1035"/>
                  </a:lnTo>
                  <a:lnTo>
                    <a:pt x="700" y="1028"/>
                  </a:lnTo>
                  <a:lnTo>
                    <a:pt x="266" y="1028"/>
                  </a:lnTo>
                  <a:lnTo>
                    <a:pt x="266" y="1612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4" name="Freeform 42"/>
            <p:cNvSpPr>
              <a:spLocks noEditPoints="1"/>
            </p:cNvSpPr>
            <p:nvPr/>
          </p:nvSpPr>
          <p:spPr bwMode="auto">
            <a:xfrm>
              <a:off x="-15989300" y="1922463"/>
              <a:ext cx="2722563" cy="2959100"/>
            </a:xfrm>
            <a:custGeom>
              <a:avLst/>
              <a:gdLst>
                <a:gd name="T0" fmla="*/ 0 w 1715"/>
                <a:gd name="T1" fmla="*/ 1864 h 1864"/>
                <a:gd name="T2" fmla="*/ 688 w 1715"/>
                <a:gd name="T3" fmla="*/ 0 h 1864"/>
                <a:gd name="T4" fmla="*/ 1028 w 1715"/>
                <a:gd name="T5" fmla="*/ 0 h 1864"/>
                <a:gd name="T6" fmla="*/ 1715 w 1715"/>
                <a:gd name="T7" fmla="*/ 1864 h 1864"/>
                <a:gd name="T8" fmla="*/ 1355 w 1715"/>
                <a:gd name="T9" fmla="*/ 1864 h 1864"/>
                <a:gd name="T10" fmla="*/ 1195 w 1715"/>
                <a:gd name="T11" fmla="*/ 1427 h 1864"/>
                <a:gd name="T12" fmla="*/ 521 w 1715"/>
                <a:gd name="T13" fmla="*/ 1427 h 1864"/>
                <a:gd name="T14" fmla="*/ 361 w 1715"/>
                <a:gd name="T15" fmla="*/ 1864 h 1864"/>
                <a:gd name="T16" fmla="*/ 0 w 1715"/>
                <a:gd name="T17" fmla="*/ 1864 h 1864"/>
                <a:gd name="T18" fmla="*/ 641 w 1715"/>
                <a:gd name="T19" fmla="*/ 1108 h 1864"/>
                <a:gd name="T20" fmla="*/ 1075 w 1715"/>
                <a:gd name="T21" fmla="*/ 1108 h 1864"/>
                <a:gd name="T22" fmla="*/ 861 w 1715"/>
                <a:gd name="T23" fmla="*/ 511 h 1864"/>
                <a:gd name="T24" fmla="*/ 641 w 1715"/>
                <a:gd name="T25" fmla="*/ 110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5" h="1864">
                  <a:moveTo>
                    <a:pt x="0" y="1864"/>
                  </a:moveTo>
                  <a:lnTo>
                    <a:pt x="688" y="0"/>
                  </a:lnTo>
                  <a:lnTo>
                    <a:pt x="1028" y="0"/>
                  </a:lnTo>
                  <a:lnTo>
                    <a:pt x="1715" y="1864"/>
                  </a:lnTo>
                  <a:lnTo>
                    <a:pt x="1355" y="1864"/>
                  </a:lnTo>
                  <a:lnTo>
                    <a:pt x="1195" y="1427"/>
                  </a:lnTo>
                  <a:lnTo>
                    <a:pt x="521" y="1427"/>
                  </a:lnTo>
                  <a:lnTo>
                    <a:pt x="361" y="1864"/>
                  </a:lnTo>
                  <a:lnTo>
                    <a:pt x="0" y="1864"/>
                  </a:lnTo>
                  <a:close/>
                  <a:moveTo>
                    <a:pt x="641" y="1108"/>
                  </a:moveTo>
                  <a:lnTo>
                    <a:pt x="1075" y="1108"/>
                  </a:lnTo>
                  <a:lnTo>
                    <a:pt x="861" y="511"/>
                  </a:lnTo>
                  <a:lnTo>
                    <a:pt x="641" y="1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5" name="Freeform 43"/>
            <p:cNvSpPr>
              <a:spLocks noEditPoints="1"/>
            </p:cNvSpPr>
            <p:nvPr/>
          </p:nvSpPr>
          <p:spPr bwMode="auto">
            <a:xfrm>
              <a:off x="-8288338" y="1922463"/>
              <a:ext cx="2722563" cy="2959100"/>
            </a:xfrm>
            <a:custGeom>
              <a:avLst/>
              <a:gdLst>
                <a:gd name="T0" fmla="*/ 0 w 1715"/>
                <a:gd name="T1" fmla="*/ 1864 h 1864"/>
                <a:gd name="T2" fmla="*/ 688 w 1715"/>
                <a:gd name="T3" fmla="*/ 0 h 1864"/>
                <a:gd name="T4" fmla="*/ 1035 w 1715"/>
                <a:gd name="T5" fmla="*/ 0 h 1864"/>
                <a:gd name="T6" fmla="*/ 1715 w 1715"/>
                <a:gd name="T7" fmla="*/ 1864 h 1864"/>
                <a:gd name="T8" fmla="*/ 1355 w 1715"/>
                <a:gd name="T9" fmla="*/ 1864 h 1864"/>
                <a:gd name="T10" fmla="*/ 1195 w 1715"/>
                <a:gd name="T11" fmla="*/ 1427 h 1864"/>
                <a:gd name="T12" fmla="*/ 528 w 1715"/>
                <a:gd name="T13" fmla="*/ 1427 h 1864"/>
                <a:gd name="T14" fmla="*/ 361 w 1715"/>
                <a:gd name="T15" fmla="*/ 1864 h 1864"/>
                <a:gd name="T16" fmla="*/ 0 w 1715"/>
                <a:gd name="T17" fmla="*/ 1864 h 1864"/>
                <a:gd name="T18" fmla="*/ 641 w 1715"/>
                <a:gd name="T19" fmla="*/ 1108 h 1864"/>
                <a:gd name="T20" fmla="*/ 1081 w 1715"/>
                <a:gd name="T21" fmla="*/ 1108 h 1864"/>
                <a:gd name="T22" fmla="*/ 861 w 1715"/>
                <a:gd name="T23" fmla="*/ 511 h 1864"/>
                <a:gd name="T24" fmla="*/ 641 w 1715"/>
                <a:gd name="T25" fmla="*/ 110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5" h="1864">
                  <a:moveTo>
                    <a:pt x="0" y="1864"/>
                  </a:moveTo>
                  <a:lnTo>
                    <a:pt x="688" y="0"/>
                  </a:lnTo>
                  <a:lnTo>
                    <a:pt x="1035" y="0"/>
                  </a:lnTo>
                  <a:lnTo>
                    <a:pt x="1715" y="1864"/>
                  </a:lnTo>
                  <a:lnTo>
                    <a:pt x="1355" y="1864"/>
                  </a:lnTo>
                  <a:lnTo>
                    <a:pt x="1195" y="1427"/>
                  </a:lnTo>
                  <a:lnTo>
                    <a:pt x="528" y="1427"/>
                  </a:lnTo>
                  <a:lnTo>
                    <a:pt x="361" y="1864"/>
                  </a:lnTo>
                  <a:lnTo>
                    <a:pt x="0" y="1864"/>
                  </a:lnTo>
                  <a:close/>
                  <a:moveTo>
                    <a:pt x="641" y="1108"/>
                  </a:moveTo>
                  <a:lnTo>
                    <a:pt x="1081" y="1108"/>
                  </a:lnTo>
                  <a:lnTo>
                    <a:pt x="861" y="511"/>
                  </a:lnTo>
                  <a:lnTo>
                    <a:pt x="641" y="1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7" name="Freeform 44"/>
            <p:cNvSpPr>
              <a:spLocks/>
            </p:cNvSpPr>
            <p:nvPr/>
          </p:nvSpPr>
          <p:spPr bwMode="auto">
            <a:xfrm>
              <a:off x="-12990513" y="1922463"/>
              <a:ext cx="2532063" cy="2959100"/>
            </a:xfrm>
            <a:custGeom>
              <a:avLst/>
              <a:gdLst>
                <a:gd name="T0" fmla="*/ 0 w 1595"/>
                <a:gd name="T1" fmla="*/ 0 h 1864"/>
                <a:gd name="T2" fmla="*/ 273 w 1595"/>
                <a:gd name="T3" fmla="*/ 0 h 1864"/>
                <a:gd name="T4" fmla="*/ 1234 w 1595"/>
                <a:gd name="T5" fmla="*/ 1188 h 1864"/>
                <a:gd name="T6" fmla="*/ 1234 w 1595"/>
                <a:gd name="T7" fmla="*/ 0 h 1864"/>
                <a:gd name="T8" fmla="*/ 1595 w 1595"/>
                <a:gd name="T9" fmla="*/ 0 h 1864"/>
                <a:gd name="T10" fmla="*/ 1595 w 1595"/>
                <a:gd name="T11" fmla="*/ 1864 h 1864"/>
                <a:gd name="T12" fmla="*/ 1341 w 1595"/>
                <a:gd name="T13" fmla="*/ 1864 h 1864"/>
                <a:gd name="T14" fmla="*/ 360 w 1595"/>
                <a:gd name="T15" fmla="*/ 650 h 1864"/>
                <a:gd name="T16" fmla="*/ 360 w 1595"/>
                <a:gd name="T17" fmla="*/ 1864 h 1864"/>
                <a:gd name="T18" fmla="*/ 0 w 1595"/>
                <a:gd name="T19" fmla="*/ 1864 h 1864"/>
                <a:gd name="T20" fmla="*/ 0 w 1595"/>
                <a:gd name="T21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5" h="1864">
                  <a:moveTo>
                    <a:pt x="0" y="0"/>
                  </a:moveTo>
                  <a:lnTo>
                    <a:pt x="273" y="0"/>
                  </a:lnTo>
                  <a:lnTo>
                    <a:pt x="1234" y="1188"/>
                  </a:lnTo>
                  <a:lnTo>
                    <a:pt x="1234" y="0"/>
                  </a:lnTo>
                  <a:lnTo>
                    <a:pt x="1595" y="0"/>
                  </a:lnTo>
                  <a:lnTo>
                    <a:pt x="1595" y="1864"/>
                  </a:lnTo>
                  <a:lnTo>
                    <a:pt x="1341" y="1864"/>
                  </a:lnTo>
                  <a:lnTo>
                    <a:pt x="360" y="650"/>
                  </a:lnTo>
                  <a:lnTo>
                    <a:pt x="360" y="1864"/>
                  </a:lnTo>
                  <a:lnTo>
                    <a:pt x="0" y="18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8" name="Freeform 45"/>
            <p:cNvSpPr>
              <a:spLocks/>
            </p:cNvSpPr>
            <p:nvPr/>
          </p:nvSpPr>
          <p:spPr bwMode="auto">
            <a:xfrm>
              <a:off x="-10120313" y="1922463"/>
              <a:ext cx="2139950" cy="2959100"/>
            </a:xfrm>
            <a:custGeom>
              <a:avLst/>
              <a:gdLst>
                <a:gd name="T0" fmla="*/ 1348 w 1348"/>
                <a:gd name="T1" fmla="*/ 0 h 1864"/>
                <a:gd name="T2" fmla="*/ 1348 w 1348"/>
                <a:gd name="T3" fmla="*/ 319 h 1864"/>
                <a:gd name="T4" fmla="*/ 854 w 1348"/>
                <a:gd name="T5" fmla="*/ 319 h 1864"/>
                <a:gd name="T6" fmla="*/ 854 w 1348"/>
                <a:gd name="T7" fmla="*/ 1864 h 1864"/>
                <a:gd name="T8" fmla="*/ 494 w 1348"/>
                <a:gd name="T9" fmla="*/ 1864 h 1864"/>
                <a:gd name="T10" fmla="*/ 494 w 1348"/>
                <a:gd name="T11" fmla="*/ 319 h 1864"/>
                <a:gd name="T12" fmla="*/ 0 w 1348"/>
                <a:gd name="T13" fmla="*/ 319 h 1864"/>
                <a:gd name="T14" fmla="*/ 0 w 1348"/>
                <a:gd name="T15" fmla="*/ 0 h 1864"/>
                <a:gd name="T16" fmla="*/ 1348 w 1348"/>
                <a:gd name="T17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8" h="1864">
                  <a:moveTo>
                    <a:pt x="1348" y="0"/>
                  </a:moveTo>
                  <a:lnTo>
                    <a:pt x="1348" y="319"/>
                  </a:lnTo>
                  <a:lnTo>
                    <a:pt x="854" y="319"/>
                  </a:lnTo>
                  <a:lnTo>
                    <a:pt x="854" y="1864"/>
                  </a:lnTo>
                  <a:lnTo>
                    <a:pt x="494" y="1864"/>
                  </a:lnTo>
                  <a:lnTo>
                    <a:pt x="494" y="319"/>
                  </a:lnTo>
                  <a:lnTo>
                    <a:pt x="0" y="319"/>
                  </a:lnTo>
                  <a:lnTo>
                    <a:pt x="0" y="0"/>
                  </a:lnTo>
                  <a:lnTo>
                    <a:pt x="13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9" name="Freeform 46"/>
            <p:cNvSpPr>
              <a:spLocks noEditPoints="1"/>
            </p:cNvSpPr>
            <p:nvPr/>
          </p:nvSpPr>
          <p:spPr bwMode="auto">
            <a:xfrm>
              <a:off x="-5289550" y="1922463"/>
              <a:ext cx="2530475" cy="2959100"/>
            </a:xfrm>
            <a:custGeom>
              <a:avLst/>
              <a:gdLst>
                <a:gd name="T0" fmla="*/ 1014 w 1594"/>
                <a:gd name="T1" fmla="*/ 1055 h 1864"/>
                <a:gd name="T2" fmla="*/ 1061 w 1594"/>
                <a:gd name="T3" fmla="*/ 1035 h 1864"/>
                <a:gd name="T4" fmla="*/ 1154 w 1594"/>
                <a:gd name="T5" fmla="*/ 975 h 1864"/>
                <a:gd name="T6" fmla="*/ 1187 w 1594"/>
                <a:gd name="T7" fmla="*/ 942 h 1864"/>
                <a:gd name="T8" fmla="*/ 1254 w 1594"/>
                <a:gd name="T9" fmla="*/ 863 h 1864"/>
                <a:gd name="T10" fmla="*/ 1301 w 1594"/>
                <a:gd name="T11" fmla="*/ 763 h 1864"/>
                <a:gd name="T12" fmla="*/ 1328 w 1594"/>
                <a:gd name="T13" fmla="*/ 664 h 1864"/>
                <a:gd name="T14" fmla="*/ 1341 w 1594"/>
                <a:gd name="T15" fmla="*/ 557 h 1864"/>
                <a:gd name="T16" fmla="*/ 1334 w 1594"/>
                <a:gd name="T17" fmla="*/ 498 h 1864"/>
                <a:gd name="T18" fmla="*/ 1314 w 1594"/>
                <a:gd name="T19" fmla="*/ 392 h 1864"/>
                <a:gd name="T20" fmla="*/ 1281 w 1594"/>
                <a:gd name="T21" fmla="*/ 292 h 1864"/>
                <a:gd name="T22" fmla="*/ 1221 w 1594"/>
                <a:gd name="T23" fmla="*/ 206 h 1864"/>
                <a:gd name="T24" fmla="*/ 1187 w 1594"/>
                <a:gd name="T25" fmla="*/ 166 h 1864"/>
                <a:gd name="T26" fmla="*/ 1107 w 1594"/>
                <a:gd name="T27" fmla="*/ 100 h 1864"/>
                <a:gd name="T28" fmla="*/ 1001 w 1594"/>
                <a:gd name="T29" fmla="*/ 46 h 1864"/>
                <a:gd name="T30" fmla="*/ 867 w 1594"/>
                <a:gd name="T31" fmla="*/ 13 h 1864"/>
                <a:gd name="T32" fmla="*/ 700 w 1594"/>
                <a:gd name="T33" fmla="*/ 0 h 1864"/>
                <a:gd name="T34" fmla="*/ 0 w 1594"/>
                <a:gd name="T35" fmla="*/ 1864 h 1864"/>
                <a:gd name="T36" fmla="*/ 360 w 1594"/>
                <a:gd name="T37" fmla="*/ 1108 h 1864"/>
                <a:gd name="T38" fmla="*/ 1201 w 1594"/>
                <a:gd name="T39" fmla="*/ 1864 h 1864"/>
                <a:gd name="T40" fmla="*/ 360 w 1594"/>
                <a:gd name="T41" fmla="*/ 319 h 1864"/>
                <a:gd name="T42" fmla="*/ 687 w 1594"/>
                <a:gd name="T43" fmla="*/ 319 h 1864"/>
                <a:gd name="T44" fmla="*/ 834 w 1594"/>
                <a:gd name="T45" fmla="*/ 338 h 1864"/>
                <a:gd name="T46" fmla="*/ 914 w 1594"/>
                <a:gd name="T47" fmla="*/ 398 h 1864"/>
                <a:gd name="T48" fmla="*/ 941 w 1594"/>
                <a:gd name="T49" fmla="*/ 431 h 1864"/>
                <a:gd name="T50" fmla="*/ 974 w 1594"/>
                <a:gd name="T51" fmla="*/ 511 h 1864"/>
                <a:gd name="T52" fmla="*/ 974 w 1594"/>
                <a:gd name="T53" fmla="*/ 557 h 1864"/>
                <a:gd name="T54" fmla="*/ 961 w 1594"/>
                <a:gd name="T55" fmla="*/ 637 h 1864"/>
                <a:gd name="T56" fmla="*/ 914 w 1594"/>
                <a:gd name="T57" fmla="*/ 710 h 1864"/>
                <a:gd name="T58" fmla="*/ 881 w 1594"/>
                <a:gd name="T59" fmla="*/ 743 h 1864"/>
                <a:gd name="T60" fmla="*/ 767 w 1594"/>
                <a:gd name="T61" fmla="*/ 783 h 1864"/>
                <a:gd name="T62" fmla="*/ 360 w 1594"/>
                <a:gd name="T63" fmla="*/ 783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94" h="1864">
                  <a:moveTo>
                    <a:pt x="1594" y="1864"/>
                  </a:moveTo>
                  <a:lnTo>
                    <a:pt x="1014" y="1055"/>
                  </a:lnTo>
                  <a:lnTo>
                    <a:pt x="1014" y="1055"/>
                  </a:lnTo>
                  <a:lnTo>
                    <a:pt x="1061" y="1035"/>
                  </a:lnTo>
                  <a:lnTo>
                    <a:pt x="1107" y="1009"/>
                  </a:lnTo>
                  <a:lnTo>
                    <a:pt x="1154" y="975"/>
                  </a:lnTo>
                  <a:lnTo>
                    <a:pt x="1187" y="942"/>
                  </a:lnTo>
                  <a:lnTo>
                    <a:pt x="1187" y="942"/>
                  </a:lnTo>
                  <a:lnTo>
                    <a:pt x="1221" y="902"/>
                  </a:lnTo>
                  <a:lnTo>
                    <a:pt x="1254" y="863"/>
                  </a:lnTo>
                  <a:lnTo>
                    <a:pt x="1281" y="816"/>
                  </a:lnTo>
                  <a:lnTo>
                    <a:pt x="1301" y="763"/>
                  </a:lnTo>
                  <a:lnTo>
                    <a:pt x="1314" y="717"/>
                  </a:lnTo>
                  <a:lnTo>
                    <a:pt x="1328" y="664"/>
                  </a:lnTo>
                  <a:lnTo>
                    <a:pt x="1334" y="610"/>
                  </a:lnTo>
                  <a:lnTo>
                    <a:pt x="1341" y="557"/>
                  </a:lnTo>
                  <a:lnTo>
                    <a:pt x="1341" y="557"/>
                  </a:lnTo>
                  <a:lnTo>
                    <a:pt x="1334" y="498"/>
                  </a:lnTo>
                  <a:lnTo>
                    <a:pt x="1328" y="445"/>
                  </a:lnTo>
                  <a:lnTo>
                    <a:pt x="1314" y="392"/>
                  </a:lnTo>
                  <a:lnTo>
                    <a:pt x="1301" y="345"/>
                  </a:lnTo>
                  <a:lnTo>
                    <a:pt x="1281" y="292"/>
                  </a:lnTo>
                  <a:lnTo>
                    <a:pt x="1254" y="252"/>
                  </a:lnTo>
                  <a:lnTo>
                    <a:pt x="1221" y="206"/>
                  </a:lnTo>
                  <a:lnTo>
                    <a:pt x="1187" y="166"/>
                  </a:lnTo>
                  <a:lnTo>
                    <a:pt x="1187" y="166"/>
                  </a:lnTo>
                  <a:lnTo>
                    <a:pt x="1147" y="133"/>
                  </a:lnTo>
                  <a:lnTo>
                    <a:pt x="1107" y="100"/>
                  </a:lnTo>
                  <a:lnTo>
                    <a:pt x="1054" y="66"/>
                  </a:lnTo>
                  <a:lnTo>
                    <a:pt x="1001" y="46"/>
                  </a:lnTo>
                  <a:lnTo>
                    <a:pt x="934" y="27"/>
                  </a:lnTo>
                  <a:lnTo>
                    <a:pt x="867" y="13"/>
                  </a:lnTo>
                  <a:lnTo>
                    <a:pt x="787" y="7"/>
                  </a:lnTo>
                  <a:lnTo>
                    <a:pt x="700" y="0"/>
                  </a:lnTo>
                  <a:lnTo>
                    <a:pt x="0" y="0"/>
                  </a:lnTo>
                  <a:lnTo>
                    <a:pt x="0" y="1864"/>
                  </a:lnTo>
                  <a:lnTo>
                    <a:pt x="360" y="1864"/>
                  </a:lnTo>
                  <a:lnTo>
                    <a:pt x="360" y="1108"/>
                  </a:lnTo>
                  <a:lnTo>
                    <a:pt x="654" y="1108"/>
                  </a:lnTo>
                  <a:lnTo>
                    <a:pt x="1201" y="1864"/>
                  </a:lnTo>
                  <a:lnTo>
                    <a:pt x="1594" y="1864"/>
                  </a:lnTo>
                  <a:close/>
                  <a:moveTo>
                    <a:pt x="360" y="319"/>
                  </a:moveTo>
                  <a:lnTo>
                    <a:pt x="687" y="319"/>
                  </a:lnTo>
                  <a:lnTo>
                    <a:pt x="687" y="319"/>
                  </a:lnTo>
                  <a:lnTo>
                    <a:pt x="767" y="325"/>
                  </a:lnTo>
                  <a:lnTo>
                    <a:pt x="834" y="338"/>
                  </a:lnTo>
                  <a:lnTo>
                    <a:pt x="881" y="365"/>
                  </a:lnTo>
                  <a:lnTo>
                    <a:pt x="914" y="398"/>
                  </a:lnTo>
                  <a:lnTo>
                    <a:pt x="914" y="398"/>
                  </a:lnTo>
                  <a:lnTo>
                    <a:pt x="941" y="431"/>
                  </a:lnTo>
                  <a:lnTo>
                    <a:pt x="961" y="464"/>
                  </a:lnTo>
                  <a:lnTo>
                    <a:pt x="974" y="511"/>
                  </a:lnTo>
                  <a:lnTo>
                    <a:pt x="974" y="557"/>
                  </a:lnTo>
                  <a:lnTo>
                    <a:pt x="974" y="557"/>
                  </a:lnTo>
                  <a:lnTo>
                    <a:pt x="974" y="597"/>
                  </a:lnTo>
                  <a:lnTo>
                    <a:pt x="961" y="637"/>
                  </a:lnTo>
                  <a:lnTo>
                    <a:pt x="941" y="677"/>
                  </a:lnTo>
                  <a:lnTo>
                    <a:pt x="914" y="710"/>
                  </a:lnTo>
                  <a:lnTo>
                    <a:pt x="914" y="710"/>
                  </a:lnTo>
                  <a:lnTo>
                    <a:pt x="881" y="743"/>
                  </a:lnTo>
                  <a:lnTo>
                    <a:pt x="834" y="763"/>
                  </a:lnTo>
                  <a:lnTo>
                    <a:pt x="767" y="783"/>
                  </a:lnTo>
                  <a:lnTo>
                    <a:pt x="687" y="783"/>
                  </a:lnTo>
                  <a:lnTo>
                    <a:pt x="360" y="783"/>
                  </a:lnTo>
                  <a:lnTo>
                    <a:pt x="360" y="3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0" name="Freeform 47"/>
            <p:cNvSpPr>
              <a:spLocks/>
            </p:cNvSpPr>
            <p:nvPr/>
          </p:nvSpPr>
          <p:spPr bwMode="auto">
            <a:xfrm>
              <a:off x="-17810163" y="1922463"/>
              <a:ext cx="1684338" cy="2959100"/>
            </a:xfrm>
            <a:custGeom>
              <a:avLst/>
              <a:gdLst>
                <a:gd name="T0" fmla="*/ 1061 w 1061"/>
                <a:gd name="T1" fmla="*/ 0 h 1864"/>
                <a:gd name="T2" fmla="*/ 667 w 1061"/>
                <a:gd name="T3" fmla="*/ 0 h 1864"/>
                <a:gd name="T4" fmla="*/ 0 w 1061"/>
                <a:gd name="T5" fmla="*/ 936 h 1864"/>
                <a:gd name="T6" fmla="*/ 667 w 1061"/>
                <a:gd name="T7" fmla="*/ 1864 h 1864"/>
                <a:gd name="T8" fmla="*/ 1061 w 1061"/>
                <a:gd name="T9" fmla="*/ 1864 h 1864"/>
                <a:gd name="T10" fmla="*/ 387 w 1061"/>
                <a:gd name="T11" fmla="*/ 936 h 1864"/>
                <a:gd name="T12" fmla="*/ 1061 w 1061"/>
                <a:gd name="T13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1" h="1864">
                  <a:moveTo>
                    <a:pt x="1061" y="0"/>
                  </a:moveTo>
                  <a:lnTo>
                    <a:pt x="667" y="0"/>
                  </a:lnTo>
                  <a:lnTo>
                    <a:pt x="0" y="936"/>
                  </a:lnTo>
                  <a:lnTo>
                    <a:pt x="667" y="1864"/>
                  </a:lnTo>
                  <a:lnTo>
                    <a:pt x="1061" y="1864"/>
                  </a:lnTo>
                  <a:lnTo>
                    <a:pt x="387" y="936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1" name="Rectangle 49"/>
            <p:cNvSpPr>
              <a:spLocks noChangeArrowheads="1"/>
            </p:cNvSpPr>
            <p:nvPr/>
          </p:nvSpPr>
          <p:spPr bwMode="auto">
            <a:xfrm>
              <a:off x="-18530888" y="1922463"/>
              <a:ext cx="392113" cy="29591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2" name="Rectangle 49"/>
            <p:cNvSpPr>
              <a:spLocks noChangeArrowheads="1"/>
            </p:cNvSpPr>
            <p:nvPr/>
          </p:nvSpPr>
          <p:spPr bwMode="auto">
            <a:xfrm>
              <a:off x="-18138775" y="1922463"/>
              <a:ext cx="328612" cy="2959100"/>
            </a:xfrm>
            <a:prstGeom prst="rect">
              <a:avLst/>
            </a:prstGeom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lin ang="16200000" scaled="0"/>
            </a:gra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63" name="TextBox 62"/>
          <p:cNvSpPr txBox="1"/>
          <p:nvPr userDrawn="1"/>
        </p:nvSpPr>
        <p:spPr>
          <a:xfrm>
            <a:off x="7872682" y="5059387"/>
            <a:ext cx="1171037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dirty="0">
                <a:solidFill>
                  <a:prstClr val="white">
                    <a:lumMod val="65000"/>
                  </a:prstClr>
                </a:solidFill>
              </a:rPr>
              <a:t>Private and Confidential</a:t>
            </a:r>
          </a:p>
        </p:txBody>
      </p:sp>
      <p:sp>
        <p:nvSpPr>
          <p:cNvPr id="35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59592" y="4947621"/>
            <a:ext cx="7090888" cy="200055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endParaRPr lang="pt-BR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36" name="Straight Connector 35"/>
          <p:cNvCxnSpPr/>
          <p:nvPr userDrawn="1"/>
        </p:nvCxnSpPr>
        <p:spPr>
          <a:xfrm>
            <a:off x="533083" y="5006312"/>
            <a:ext cx="0" cy="141954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37" name="Straight Connector 36"/>
          <p:cNvCxnSpPr/>
          <p:nvPr userDrawn="1"/>
        </p:nvCxnSpPr>
        <p:spPr>
          <a:xfrm>
            <a:off x="482283" y="4940019"/>
            <a:ext cx="0" cy="208246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20072904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3825" y="145154"/>
            <a:ext cx="7987698" cy="430887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19AB4E72-7858-48F1-A40D-12FF09E4BFB8}" type="slidenum">
              <a:rPr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20" name="Picture 4" descr="https://sonomacounty.golocal.coop/site_images_upload/story/2011/04/21/18/JF_Wines_Logo-1.jp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135731"/>
            <a:ext cx="838200" cy="2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 userDrawn="1"/>
        </p:nvSpPr>
        <p:spPr>
          <a:xfrm rot="16200000">
            <a:off x="4193029" y="-3428085"/>
            <a:ext cx="27432" cy="8229600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rgbClr val="537177"/>
              </a:solidFill>
              <a:latin typeface="Arial Narrow" pitchFamily="34" charset="0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59592" y="4947621"/>
            <a:ext cx="7090888" cy="200055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endParaRPr lang="pt-BR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3083" y="5006312"/>
            <a:ext cx="0" cy="141954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11" name="Straight Connector 10"/>
          <p:cNvCxnSpPr/>
          <p:nvPr userDrawn="1"/>
        </p:nvCxnSpPr>
        <p:spPr>
          <a:xfrm>
            <a:off x="482283" y="4940019"/>
            <a:ext cx="0" cy="208246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2034200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6394" y="145154"/>
            <a:ext cx="7835413" cy="430887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59592" y="4947621"/>
            <a:ext cx="7090888" cy="200055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19AB4E72-7858-48F1-A40D-12FF09E4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4" descr="https://sonomacounty.golocal.coop/site_images_upload/story/2011/04/21/18/JF_Wines_Logo-1.jp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135731"/>
            <a:ext cx="838200" cy="2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 userDrawn="1"/>
        </p:nvGrpSpPr>
        <p:grpSpPr>
          <a:xfrm>
            <a:off x="7842832" y="4939990"/>
            <a:ext cx="1173567" cy="93382"/>
            <a:chOff x="-18530888" y="942975"/>
            <a:chExt cx="50082451" cy="3981451"/>
          </a:xfrm>
        </p:grpSpPr>
        <p:sp>
          <p:nvSpPr>
            <p:cNvPr id="33" name="AutoShape 27"/>
            <p:cNvSpPr>
              <a:spLocks noChangeAspect="1" noChangeArrowheads="1" noTextEdit="1"/>
            </p:cNvSpPr>
            <p:nvPr/>
          </p:nvSpPr>
          <p:spPr bwMode="auto">
            <a:xfrm>
              <a:off x="-18530888" y="942975"/>
              <a:ext cx="50082451" cy="398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auto">
            <a:xfrm>
              <a:off x="-1614488" y="1922463"/>
              <a:ext cx="2881313" cy="2959100"/>
            </a:xfrm>
            <a:custGeom>
              <a:avLst/>
              <a:gdLst>
                <a:gd name="T0" fmla="*/ 1001 w 1815"/>
                <a:gd name="T1" fmla="*/ 1466 h 1864"/>
                <a:gd name="T2" fmla="*/ 814 w 1815"/>
                <a:gd name="T3" fmla="*/ 1466 h 1864"/>
                <a:gd name="T4" fmla="*/ 267 w 1815"/>
                <a:gd name="T5" fmla="*/ 610 h 1864"/>
                <a:gd name="T6" fmla="*/ 267 w 1815"/>
                <a:gd name="T7" fmla="*/ 1864 h 1864"/>
                <a:gd name="T8" fmla="*/ 0 w 1815"/>
                <a:gd name="T9" fmla="*/ 1864 h 1864"/>
                <a:gd name="T10" fmla="*/ 0 w 1815"/>
                <a:gd name="T11" fmla="*/ 0 h 1864"/>
                <a:gd name="T12" fmla="*/ 187 w 1815"/>
                <a:gd name="T13" fmla="*/ 0 h 1864"/>
                <a:gd name="T14" fmla="*/ 908 w 1815"/>
                <a:gd name="T15" fmla="*/ 1135 h 1864"/>
                <a:gd name="T16" fmla="*/ 1628 w 1815"/>
                <a:gd name="T17" fmla="*/ 0 h 1864"/>
                <a:gd name="T18" fmla="*/ 1815 w 1815"/>
                <a:gd name="T19" fmla="*/ 0 h 1864"/>
                <a:gd name="T20" fmla="*/ 1815 w 1815"/>
                <a:gd name="T21" fmla="*/ 1864 h 1864"/>
                <a:gd name="T22" fmla="*/ 1548 w 1815"/>
                <a:gd name="T23" fmla="*/ 1864 h 1864"/>
                <a:gd name="T24" fmla="*/ 1548 w 1815"/>
                <a:gd name="T25" fmla="*/ 610 h 1864"/>
                <a:gd name="T26" fmla="*/ 1001 w 1815"/>
                <a:gd name="T27" fmla="*/ 1466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5" h="1864">
                  <a:moveTo>
                    <a:pt x="1001" y="1466"/>
                  </a:moveTo>
                  <a:lnTo>
                    <a:pt x="814" y="1466"/>
                  </a:lnTo>
                  <a:lnTo>
                    <a:pt x="267" y="610"/>
                  </a:lnTo>
                  <a:lnTo>
                    <a:pt x="267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187" y="0"/>
                  </a:lnTo>
                  <a:lnTo>
                    <a:pt x="908" y="1135"/>
                  </a:lnTo>
                  <a:lnTo>
                    <a:pt x="1628" y="0"/>
                  </a:lnTo>
                  <a:lnTo>
                    <a:pt x="1815" y="0"/>
                  </a:lnTo>
                  <a:lnTo>
                    <a:pt x="1815" y="1864"/>
                  </a:lnTo>
                  <a:lnTo>
                    <a:pt x="1548" y="1864"/>
                  </a:lnTo>
                  <a:lnTo>
                    <a:pt x="1548" y="610"/>
                  </a:lnTo>
                  <a:lnTo>
                    <a:pt x="1001" y="1466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0"/>
            <p:cNvSpPr>
              <a:spLocks noEditPoints="1"/>
            </p:cNvSpPr>
            <p:nvPr/>
          </p:nvSpPr>
          <p:spPr bwMode="auto">
            <a:xfrm>
              <a:off x="8523288" y="1922463"/>
              <a:ext cx="2763838" cy="2959100"/>
            </a:xfrm>
            <a:custGeom>
              <a:avLst/>
              <a:gdLst>
                <a:gd name="T0" fmla="*/ 1261 w 1741"/>
                <a:gd name="T1" fmla="*/ 1387 h 1864"/>
                <a:gd name="T2" fmla="*/ 474 w 1741"/>
                <a:gd name="T3" fmla="*/ 1387 h 1864"/>
                <a:gd name="T4" fmla="*/ 280 w 1741"/>
                <a:gd name="T5" fmla="*/ 1864 h 1864"/>
                <a:gd name="T6" fmla="*/ 0 w 1741"/>
                <a:gd name="T7" fmla="*/ 1864 h 1864"/>
                <a:gd name="T8" fmla="*/ 774 w 1741"/>
                <a:gd name="T9" fmla="*/ 0 h 1864"/>
                <a:gd name="T10" fmla="*/ 967 w 1741"/>
                <a:gd name="T11" fmla="*/ 0 h 1864"/>
                <a:gd name="T12" fmla="*/ 1741 w 1741"/>
                <a:gd name="T13" fmla="*/ 1864 h 1864"/>
                <a:gd name="T14" fmla="*/ 1461 w 1741"/>
                <a:gd name="T15" fmla="*/ 1864 h 1864"/>
                <a:gd name="T16" fmla="*/ 1261 w 1741"/>
                <a:gd name="T17" fmla="*/ 1387 h 1864"/>
                <a:gd name="T18" fmla="*/ 580 w 1741"/>
                <a:gd name="T19" fmla="*/ 1135 h 1864"/>
                <a:gd name="T20" fmla="*/ 1161 w 1741"/>
                <a:gd name="T21" fmla="*/ 1135 h 1864"/>
                <a:gd name="T22" fmla="*/ 874 w 1741"/>
                <a:gd name="T23" fmla="*/ 438 h 1864"/>
                <a:gd name="T24" fmla="*/ 580 w 1741"/>
                <a:gd name="T25" fmla="*/ 1135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41" h="1864">
                  <a:moveTo>
                    <a:pt x="1261" y="1387"/>
                  </a:moveTo>
                  <a:lnTo>
                    <a:pt x="474" y="1387"/>
                  </a:lnTo>
                  <a:lnTo>
                    <a:pt x="280" y="1864"/>
                  </a:lnTo>
                  <a:lnTo>
                    <a:pt x="0" y="1864"/>
                  </a:lnTo>
                  <a:lnTo>
                    <a:pt x="774" y="0"/>
                  </a:lnTo>
                  <a:lnTo>
                    <a:pt x="967" y="0"/>
                  </a:lnTo>
                  <a:lnTo>
                    <a:pt x="1741" y="1864"/>
                  </a:lnTo>
                  <a:lnTo>
                    <a:pt x="1461" y="1864"/>
                  </a:lnTo>
                  <a:lnTo>
                    <a:pt x="1261" y="1387"/>
                  </a:lnTo>
                  <a:close/>
                  <a:moveTo>
                    <a:pt x="580" y="1135"/>
                  </a:moveTo>
                  <a:lnTo>
                    <a:pt x="1161" y="1135"/>
                  </a:lnTo>
                  <a:lnTo>
                    <a:pt x="874" y="438"/>
                  </a:lnTo>
                  <a:lnTo>
                    <a:pt x="580" y="1135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1"/>
            <p:cNvSpPr>
              <a:spLocks noEditPoints="1"/>
            </p:cNvSpPr>
            <p:nvPr/>
          </p:nvSpPr>
          <p:spPr bwMode="auto">
            <a:xfrm>
              <a:off x="14095413" y="1922463"/>
              <a:ext cx="2498725" cy="2959100"/>
            </a:xfrm>
            <a:custGeom>
              <a:avLst/>
              <a:gdLst>
                <a:gd name="T0" fmla="*/ 0 w 1574"/>
                <a:gd name="T1" fmla="*/ 0 h 1864"/>
                <a:gd name="T2" fmla="*/ 560 w 1574"/>
                <a:gd name="T3" fmla="*/ 0 h 1864"/>
                <a:gd name="T4" fmla="*/ 760 w 1574"/>
                <a:gd name="T5" fmla="*/ 13 h 1864"/>
                <a:gd name="T6" fmla="*/ 934 w 1574"/>
                <a:gd name="T7" fmla="*/ 46 h 1864"/>
                <a:gd name="T8" fmla="*/ 1074 w 1574"/>
                <a:gd name="T9" fmla="*/ 100 h 1864"/>
                <a:gd name="T10" fmla="*/ 1201 w 1574"/>
                <a:gd name="T11" fmla="*/ 179 h 1864"/>
                <a:gd name="T12" fmla="*/ 1281 w 1574"/>
                <a:gd name="T13" fmla="*/ 246 h 1864"/>
                <a:gd name="T14" fmla="*/ 1421 w 1574"/>
                <a:gd name="T15" fmla="*/ 411 h 1864"/>
                <a:gd name="T16" fmla="*/ 1514 w 1574"/>
                <a:gd name="T17" fmla="*/ 604 h 1864"/>
                <a:gd name="T18" fmla="*/ 1568 w 1574"/>
                <a:gd name="T19" fmla="*/ 816 h 1864"/>
                <a:gd name="T20" fmla="*/ 1574 w 1574"/>
                <a:gd name="T21" fmla="*/ 936 h 1864"/>
                <a:gd name="T22" fmla="*/ 1548 w 1574"/>
                <a:gd name="T23" fmla="*/ 1155 h 1864"/>
                <a:gd name="T24" fmla="*/ 1474 w 1574"/>
                <a:gd name="T25" fmla="*/ 1360 h 1864"/>
                <a:gd name="T26" fmla="*/ 1361 w 1574"/>
                <a:gd name="T27" fmla="*/ 1539 h 1864"/>
                <a:gd name="T28" fmla="*/ 1201 w 1574"/>
                <a:gd name="T29" fmla="*/ 1685 h 1864"/>
                <a:gd name="T30" fmla="*/ 1141 w 1574"/>
                <a:gd name="T31" fmla="*/ 1725 h 1864"/>
                <a:gd name="T32" fmla="*/ 1007 w 1574"/>
                <a:gd name="T33" fmla="*/ 1791 h 1864"/>
                <a:gd name="T34" fmla="*/ 854 w 1574"/>
                <a:gd name="T35" fmla="*/ 1838 h 1864"/>
                <a:gd name="T36" fmla="*/ 667 w 1574"/>
                <a:gd name="T37" fmla="*/ 1858 h 1864"/>
                <a:gd name="T38" fmla="*/ 0 w 1574"/>
                <a:gd name="T39" fmla="*/ 1864 h 1864"/>
                <a:gd name="T40" fmla="*/ 1081 w 1574"/>
                <a:gd name="T41" fmla="*/ 411 h 1864"/>
                <a:gd name="T42" fmla="*/ 980 w 1574"/>
                <a:gd name="T43" fmla="*/ 345 h 1864"/>
                <a:gd name="T44" fmla="*/ 867 w 1574"/>
                <a:gd name="T45" fmla="*/ 292 h 1864"/>
                <a:gd name="T46" fmla="*/ 720 w 1574"/>
                <a:gd name="T47" fmla="*/ 265 h 1864"/>
                <a:gd name="T48" fmla="*/ 547 w 1574"/>
                <a:gd name="T49" fmla="*/ 252 h 1864"/>
                <a:gd name="T50" fmla="*/ 266 w 1574"/>
                <a:gd name="T51" fmla="*/ 1612 h 1864"/>
                <a:gd name="T52" fmla="*/ 547 w 1574"/>
                <a:gd name="T53" fmla="*/ 1612 h 1864"/>
                <a:gd name="T54" fmla="*/ 720 w 1574"/>
                <a:gd name="T55" fmla="*/ 1599 h 1864"/>
                <a:gd name="T56" fmla="*/ 867 w 1574"/>
                <a:gd name="T57" fmla="*/ 1573 h 1864"/>
                <a:gd name="T58" fmla="*/ 980 w 1574"/>
                <a:gd name="T59" fmla="*/ 1519 h 1864"/>
                <a:gd name="T60" fmla="*/ 1081 w 1574"/>
                <a:gd name="T61" fmla="*/ 1453 h 1864"/>
                <a:gd name="T62" fmla="*/ 1127 w 1574"/>
                <a:gd name="T63" fmla="*/ 1407 h 1864"/>
                <a:gd name="T64" fmla="*/ 1214 w 1574"/>
                <a:gd name="T65" fmla="*/ 1287 h 1864"/>
                <a:gd name="T66" fmla="*/ 1274 w 1574"/>
                <a:gd name="T67" fmla="*/ 1155 h 1864"/>
                <a:gd name="T68" fmla="*/ 1301 w 1574"/>
                <a:gd name="T69" fmla="*/ 1009 h 1864"/>
                <a:gd name="T70" fmla="*/ 1307 w 1574"/>
                <a:gd name="T71" fmla="*/ 936 h 1864"/>
                <a:gd name="T72" fmla="*/ 1294 w 1574"/>
                <a:gd name="T73" fmla="*/ 783 h 1864"/>
                <a:gd name="T74" fmla="*/ 1247 w 1574"/>
                <a:gd name="T75" fmla="*/ 644 h 1864"/>
                <a:gd name="T76" fmla="*/ 1174 w 1574"/>
                <a:gd name="T77" fmla="*/ 518 h 1864"/>
                <a:gd name="T78" fmla="*/ 1081 w 1574"/>
                <a:gd name="T79" fmla="*/ 41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74" h="1864">
                  <a:moveTo>
                    <a:pt x="0" y="1864"/>
                  </a:moveTo>
                  <a:lnTo>
                    <a:pt x="0" y="0"/>
                  </a:lnTo>
                  <a:lnTo>
                    <a:pt x="560" y="0"/>
                  </a:lnTo>
                  <a:lnTo>
                    <a:pt x="560" y="0"/>
                  </a:lnTo>
                  <a:lnTo>
                    <a:pt x="667" y="7"/>
                  </a:lnTo>
                  <a:lnTo>
                    <a:pt x="760" y="13"/>
                  </a:lnTo>
                  <a:lnTo>
                    <a:pt x="854" y="27"/>
                  </a:lnTo>
                  <a:lnTo>
                    <a:pt x="934" y="46"/>
                  </a:lnTo>
                  <a:lnTo>
                    <a:pt x="1007" y="73"/>
                  </a:lnTo>
                  <a:lnTo>
                    <a:pt x="1074" y="100"/>
                  </a:lnTo>
                  <a:lnTo>
                    <a:pt x="1141" y="139"/>
                  </a:lnTo>
                  <a:lnTo>
                    <a:pt x="1201" y="179"/>
                  </a:lnTo>
                  <a:lnTo>
                    <a:pt x="1201" y="179"/>
                  </a:lnTo>
                  <a:lnTo>
                    <a:pt x="1281" y="246"/>
                  </a:lnTo>
                  <a:lnTo>
                    <a:pt x="1354" y="325"/>
                  </a:lnTo>
                  <a:lnTo>
                    <a:pt x="1421" y="411"/>
                  </a:lnTo>
                  <a:lnTo>
                    <a:pt x="1474" y="504"/>
                  </a:lnTo>
                  <a:lnTo>
                    <a:pt x="1514" y="604"/>
                  </a:lnTo>
                  <a:lnTo>
                    <a:pt x="1548" y="710"/>
                  </a:lnTo>
                  <a:lnTo>
                    <a:pt x="1568" y="816"/>
                  </a:lnTo>
                  <a:lnTo>
                    <a:pt x="1574" y="936"/>
                  </a:lnTo>
                  <a:lnTo>
                    <a:pt x="1574" y="936"/>
                  </a:lnTo>
                  <a:lnTo>
                    <a:pt x="1568" y="1048"/>
                  </a:lnTo>
                  <a:lnTo>
                    <a:pt x="1548" y="1155"/>
                  </a:lnTo>
                  <a:lnTo>
                    <a:pt x="1514" y="1261"/>
                  </a:lnTo>
                  <a:lnTo>
                    <a:pt x="1474" y="1360"/>
                  </a:lnTo>
                  <a:lnTo>
                    <a:pt x="1421" y="1453"/>
                  </a:lnTo>
                  <a:lnTo>
                    <a:pt x="1361" y="1539"/>
                  </a:lnTo>
                  <a:lnTo>
                    <a:pt x="1287" y="1619"/>
                  </a:lnTo>
                  <a:lnTo>
                    <a:pt x="1201" y="1685"/>
                  </a:lnTo>
                  <a:lnTo>
                    <a:pt x="1201" y="1685"/>
                  </a:lnTo>
                  <a:lnTo>
                    <a:pt x="1141" y="1725"/>
                  </a:lnTo>
                  <a:lnTo>
                    <a:pt x="1081" y="1765"/>
                  </a:lnTo>
                  <a:lnTo>
                    <a:pt x="1007" y="1791"/>
                  </a:lnTo>
                  <a:lnTo>
                    <a:pt x="934" y="1818"/>
                  </a:lnTo>
                  <a:lnTo>
                    <a:pt x="854" y="1838"/>
                  </a:lnTo>
                  <a:lnTo>
                    <a:pt x="760" y="1851"/>
                  </a:lnTo>
                  <a:lnTo>
                    <a:pt x="667" y="1858"/>
                  </a:lnTo>
                  <a:lnTo>
                    <a:pt x="560" y="1864"/>
                  </a:lnTo>
                  <a:lnTo>
                    <a:pt x="0" y="1864"/>
                  </a:lnTo>
                  <a:close/>
                  <a:moveTo>
                    <a:pt x="1081" y="411"/>
                  </a:moveTo>
                  <a:lnTo>
                    <a:pt x="1081" y="411"/>
                  </a:lnTo>
                  <a:lnTo>
                    <a:pt x="1034" y="378"/>
                  </a:lnTo>
                  <a:lnTo>
                    <a:pt x="980" y="345"/>
                  </a:lnTo>
                  <a:lnTo>
                    <a:pt x="927" y="319"/>
                  </a:lnTo>
                  <a:lnTo>
                    <a:pt x="867" y="292"/>
                  </a:lnTo>
                  <a:lnTo>
                    <a:pt x="800" y="279"/>
                  </a:lnTo>
                  <a:lnTo>
                    <a:pt x="720" y="265"/>
                  </a:lnTo>
                  <a:lnTo>
                    <a:pt x="640" y="259"/>
                  </a:lnTo>
                  <a:lnTo>
                    <a:pt x="547" y="252"/>
                  </a:lnTo>
                  <a:lnTo>
                    <a:pt x="266" y="252"/>
                  </a:lnTo>
                  <a:lnTo>
                    <a:pt x="266" y="1612"/>
                  </a:lnTo>
                  <a:lnTo>
                    <a:pt x="547" y="1612"/>
                  </a:lnTo>
                  <a:lnTo>
                    <a:pt x="547" y="1612"/>
                  </a:lnTo>
                  <a:lnTo>
                    <a:pt x="640" y="1606"/>
                  </a:lnTo>
                  <a:lnTo>
                    <a:pt x="720" y="1599"/>
                  </a:lnTo>
                  <a:lnTo>
                    <a:pt x="800" y="1586"/>
                  </a:lnTo>
                  <a:lnTo>
                    <a:pt x="867" y="1573"/>
                  </a:lnTo>
                  <a:lnTo>
                    <a:pt x="927" y="1546"/>
                  </a:lnTo>
                  <a:lnTo>
                    <a:pt x="980" y="1519"/>
                  </a:lnTo>
                  <a:lnTo>
                    <a:pt x="1034" y="1493"/>
                  </a:lnTo>
                  <a:lnTo>
                    <a:pt x="1081" y="1453"/>
                  </a:lnTo>
                  <a:lnTo>
                    <a:pt x="1081" y="1453"/>
                  </a:lnTo>
                  <a:lnTo>
                    <a:pt x="1127" y="1407"/>
                  </a:lnTo>
                  <a:lnTo>
                    <a:pt x="1174" y="1347"/>
                  </a:lnTo>
                  <a:lnTo>
                    <a:pt x="1214" y="1287"/>
                  </a:lnTo>
                  <a:lnTo>
                    <a:pt x="1247" y="1221"/>
                  </a:lnTo>
                  <a:lnTo>
                    <a:pt x="1274" y="1155"/>
                  </a:lnTo>
                  <a:lnTo>
                    <a:pt x="1294" y="1082"/>
                  </a:lnTo>
                  <a:lnTo>
                    <a:pt x="1301" y="1009"/>
                  </a:lnTo>
                  <a:lnTo>
                    <a:pt x="1307" y="936"/>
                  </a:lnTo>
                  <a:lnTo>
                    <a:pt x="1307" y="936"/>
                  </a:lnTo>
                  <a:lnTo>
                    <a:pt x="1301" y="856"/>
                  </a:lnTo>
                  <a:lnTo>
                    <a:pt x="1294" y="783"/>
                  </a:lnTo>
                  <a:lnTo>
                    <a:pt x="1274" y="710"/>
                  </a:lnTo>
                  <a:lnTo>
                    <a:pt x="1247" y="644"/>
                  </a:lnTo>
                  <a:lnTo>
                    <a:pt x="1214" y="577"/>
                  </a:lnTo>
                  <a:lnTo>
                    <a:pt x="1174" y="518"/>
                  </a:lnTo>
                  <a:lnTo>
                    <a:pt x="1127" y="458"/>
                  </a:lnTo>
                  <a:lnTo>
                    <a:pt x="1081" y="411"/>
                  </a:lnTo>
                  <a:lnTo>
                    <a:pt x="1081" y="411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2"/>
            <p:cNvSpPr>
              <a:spLocks noEditPoints="1"/>
            </p:cNvSpPr>
            <p:nvPr/>
          </p:nvSpPr>
          <p:spPr bwMode="auto">
            <a:xfrm>
              <a:off x="21531263" y="1890713"/>
              <a:ext cx="2965450" cy="3033713"/>
            </a:xfrm>
            <a:custGeom>
              <a:avLst/>
              <a:gdLst>
                <a:gd name="T0" fmla="*/ 1027 w 1868"/>
                <a:gd name="T1" fmla="*/ 7 h 1911"/>
                <a:gd name="T2" fmla="*/ 1301 w 1868"/>
                <a:gd name="T3" fmla="*/ 73 h 1911"/>
                <a:gd name="T4" fmla="*/ 1534 w 1868"/>
                <a:gd name="T5" fmla="*/ 212 h 1911"/>
                <a:gd name="T6" fmla="*/ 1708 w 1868"/>
                <a:gd name="T7" fmla="*/ 418 h 1911"/>
                <a:gd name="T8" fmla="*/ 1828 w 1868"/>
                <a:gd name="T9" fmla="*/ 664 h 1911"/>
                <a:gd name="T10" fmla="*/ 1868 w 1868"/>
                <a:gd name="T11" fmla="*/ 956 h 1911"/>
                <a:gd name="T12" fmla="*/ 1848 w 1868"/>
                <a:gd name="T13" fmla="*/ 1155 h 1911"/>
                <a:gd name="T14" fmla="*/ 1755 w 1868"/>
                <a:gd name="T15" fmla="*/ 1413 h 1911"/>
                <a:gd name="T16" fmla="*/ 1594 w 1868"/>
                <a:gd name="T17" fmla="*/ 1632 h 1911"/>
                <a:gd name="T18" fmla="*/ 1381 w 1868"/>
                <a:gd name="T19" fmla="*/ 1798 h 1911"/>
                <a:gd name="T20" fmla="*/ 1127 w 1868"/>
                <a:gd name="T21" fmla="*/ 1891 h 1911"/>
                <a:gd name="T22" fmla="*/ 934 w 1868"/>
                <a:gd name="T23" fmla="*/ 1911 h 1911"/>
                <a:gd name="T24" fmla="*/ 647 w 1868"/>
                <a:gd name="T25" fmla="*/ 1871 h 1911"/>
                <a:gd name="T26" fmla="*/ 407 w 1868"/>
                <a:gd name="T27" fmla="*/ 1752 h 1911"/>
                <a:gd name="T28" fmla="*/ 207 w 1868"/>
                <a:gd name="T29" fmla="*/ 1566 h 1911"/>
                <a:gd name="T30" fmla="*/ 73 w 1868"/>
                <a:gd name="T31" fmla="*/ 1334 h 1911"/>
                <a:gd name="T32" fmla="*/ 6 w 1868"/>
                <a:gd name="T33" fmla="*/ 1055 h 1911"/>
                <a:gd name="T34" fmla="*/ 6 w 1868"/>
                <a:gd name="T35" fmla="*/ 856 h 1911"/>
                <a:gd name="T36" fmla="*/ 73 w 1868"/>
                <a:gd name="T37" fmla="*/ 577 h 1911"/>
                <a:gd name="T38" fmla="*/ 207 w 1868"/>
                <a:gd name="T39" fmla="*/ 345 h 1911"/>
                <a:gd name="T40" fmla="*/ 407 w 1868"/>
                <a:gd name="T41" fmla="*/ 159 h 1911"/>
                <a:gd name="T42" fmla="*/ 647 w 1868"/>
                <a:gd name="T43" fmla="*/ 40 h 1911"/>
                <a:gd name="T44" fmla="*/ 934 w 1868"/>
                <a:gd name="T45" fmla="*/ 0 h 1911"/>
                <a:gd name="T46" fmla="*/ 934 w 1868"/>
                <a:gd name="T47" fmla="*/ 1659 h 1911"/>
                <a:gd name="T48" fmla="*/ 1134 w 1868"/>
                <a:gd name="T49" fmla="*/ 1626 h 1911"/>
                <a:gd name="T50" fmla="*/ 1314 w 1868"/>
                <a:gd name="T51" fmla="*/ 1539 h 1911"/>
                <a:gd name="T52" fmla="*/ 1454 w 1868"/>
                <a:gd name="T53" fmla="*/ 1407 h 1911"/>
                <a:gd name="T54" fmla="*/ 1548 w 1868"/>
                <a:gd name="T55" fmla="*/ 1234 h 1911"/>
                <a:gd name="T56" fmla="*/ 1594 w 1868"/>
                <a:gd name="T57" fmla="*/ 1029 h 1911"/>
                <a:gd name="T58" fmla="*/ 1594 w 1868"/>
                <a:gd name="T59" fmla="*/ 883 h 1911"/>
                <a:gd name="T60" fmla="*/ 1548 w 1868"/>
                <a:gd name="T61" fmla="*/ 677 h 1911"/>
                <a:gd name="T62" fmla="*/ 1454 w 1868"/>
                <a:gd name="T63" fmla="*/ 504 h 1911"/>
                <a:gd name="T64" fmla="*/ 1314 w 1868"/>
                <a:gd name="T65" fmla="*/ 372 h 1911"/>
                <a:gd name="T66" fmla="*/ 1134 w 1868"/>
                <a:gd name="T67" fmla="*/ 285 h 1911"/>
                <a:gd name="T68" fmla="*/ 934 w 1868"/>
                <a:gd name="T69" fmla="*/ 252 h 1911"/>
                <a:gd name="T70" fmla="*/ 794 w 1868"/>
                <a:gd name="T71" fmla="*/ 266 h 1911"/>
                <a:gd name="T72" fmla="*/ 607 w 1868"/>
                <a:gd name="T73" fmla="*/ 332 h 1911"/>
                <a:gd name="T74" fmla="*/ 453 w 1868"/>
                <a:gd name="T75" fmla="*/ 451 h 1911"/>
                <a:gd name="T76" fmla="*/ 340 w 1868"/>
                <a:gd name="T77" fmla="*/ 617 h 1911"/>
                <a:gd name="T78" fmla="*/ 280 w 1868"/>
                <a:gd name="T79" fmla="*/ 810 h 1911"/>
                <a:gd name="T80" fmla="*/ 267 w 1868"/>
                <a:gd name="T81" fmla="*/ 956 h 1911"/>
                <a:gd name="T82" fmla="*/ 293 w 1868"/>
                <a:gd name="T83" fmla="*/ 1168 h 1911"/>
                <a:gd name="T84" fmla="*/ 373 w 1868"/>
                <a:gd name="T85" fmla="*/ 1354 h 1911"/>
                <a:gd name="T86" fmla="*/ 500 w 1868"/>
                <a:gd name="T87" fmla="*/ 1500 h 1911"/>
                <a:gd name="T88" fmla="*/ 667 w 1868"/>
                <a:gd name="T89" fmla="*/ 1606 h 1911"/>
                <a:gd name="T90" fmla="*/ 860 w 1868"/>
                <a:gd name="T91" fmla="*/ 1652 h 1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68" h="1911">
                  <a:moveTo>
                    <a:pt x="934" y="0"/>
                  </a:moveTo>
                  <a:lnTo>
                    <a:pt x="934" y="0"/>
                  </a:lnTo>
                  <a:lnTo>
                    <a:pt x="1027" y="7"/>
                  </a:lnTo>
                  <a:lnTo>
                    <a:pt x="1127" y="20"/>
                  </a:lnTo>
                  <a:lnTo>
                    <a:pt x="1214" y="40"/>
                  </a:lnTo>
                  <a:lnTo>
                    <a:pt x="1301" y="73"/>
                  </a:lnTo>
                  <a:lnTo>
                    <a:pt x="1381" y="113"/>
                  </a:lnTo>
                  <a:lnTo>
                    <a:pt x="1461" y="159"/>
                  </a:lnTo>
                  <a:lnTo>
                    <a:pt x="1534" y="212"/>
                  </a:lnTo>
                  <a:lnTo>
                    <a:pt x="1594" y="272"/>
                  </a:lnTo>
                  <a:lnTo>
                    <a:pt x="1655" y="345"/>
                  </a:lnTo>
                  <a:lnTo>
                    <a:pt x="1708" y="418"/>
                  </a:lnTo>
                  <a:lnTo>
                    <a:pt x="1755" y="491"/>
                  </a:lnTo>
                  <a:lnTo>
                    <a:pt x="1795" y="577"/>
                  </a:lnTo>
                  <a:lnTo>
                    <a:pt x="1828" y="664"/>
                  </a:lnTo>
                  <a:lnTo>
                    <a:pt x="1848" y="757"/>
                  </a:lnTo>
                  <a:lnTo>
                    <a:pt x="1861" y="856"/>
                  </a:lnTo>
                  <a:lnTo>
                    <a:pt x="1868" y="956"/>
                  </a:lnTo>
                  <a:lnTo>
                    <a:pt x="1868" y="956"/>
                  </a:lnTo>
                  <a:lnTo>
                    <a:pt x="1861" y="1055"/>
                  </a:lnTo>
                  <a:lnTo>
                    <a:pt x="1848" y="1155"/>
                  </a:lnTo>
                  <a:lnTo>
                    <a:pt x="1828" y="1241"/>
                  </a:lnTo>
                  <a:lnTo>
                    <a:pt x="1795" y="1334"/>
                  </a:lnTo>
                  <a:lnTo>
                    <a:pt x="1755" y="1413"/>
                  </a:lnTo>
                  <a:lnTo>
                    <a:pt x="1708" y="1493"/>
                  </a:lnTo>
                  <a:lnTo>
                    <a:pt x="1655" y="1566"/>
                  </a:lnTo>
                  <a:lnTo>
                    <a:pt x="1594" y="1632"/>
                  </a:lnTo>
                  <a:lnTo>
                    <a:pt x="1534" y="1699"/>
                  </a:lnTo>
                  <a:lnTo>
                    <a:pt x="1461" y="1752"/>
                  </a:lnTo>
                  <a:lnTo>
                    <a:pt x="1381" y="1798"/>
                  </a:lnTo>
                  <a:lnTo>
                    <a:pt x="1301" y="1838"/>
                  </a:lnTo>
                  <a:lnTo>
                    <a:pt x="1214" y="1871"/>
                  </a:lnTo>
                  <a:lnTo>
                    <a:pt x="1127" y="1891"/>
                  </a:lnTo>
                  <a:lnTo>
                    <a:pt x="1027" y="1904"/>
                  </a:lnTo>
                  <a:lnTo>
                    <a:pt x="934" y="1911"/>
                  </a:lnTo>
                  <a:lnTo>
                    <a:pt x="934" y="1911"/>
                  </a:lnTo>
                  <a:lnTo>
                    <a:pt x="834" y="1904"/>
                  </a:lnTo>
                  <a:lnTo>
                    <a:pt x="740" y="1891"/>
                  </a:lnTo>
                  <a:lnTo>
                    <a:pt x="647" y="1871"/>
                  </a:lnTo>
                  <a:lnTo>
                    <a:pt x="567" y="1838"/>
                  </a:lnTo>
                  <a:lnTo>
                    <a:pt x="480" y="1798"/>
                  </a:lnTo>
                  <a:lnTo>
                    <a:pt x="407" y="1752"/>
                  </a:lnTo>
                  <a:lnTo>
                    <a:pt x="333" y="1699"/>
                  </a:lnTo>
                  <a:lnTo>
                    <a:pt x="267" y="1632"/>
                  </a:lnTo>
                  <a:lnTo>
                    <a:pt x="207" y="1566"/>
                  </a:lnTo>
                  <a:lnTo>
                    <a:pt x="153" y="1493"/>
                  </a:lnTo>
                  <a:lnTo>
                    <a:pt x="106" y="1413"/>
                  </a:lnTo>
                  <a:lnTo>
                    <a:pt x="73" y="1334"/>
                  </a:lnTo>
                  <a:lnTo>
                    <a:pt x="40" y="1241"/>
                  </a:lnTo>
                  <a:lnTo>
                    <a:pt x="20" y="1155"/>
                  </a:lnTo>
                  <a:lnTo>
                    <a:pt x="6" y="1055"/>
                  </a:lnTo>
                  <a:lnTo>
                    <a:pt x="0" y="956"/>
                  </a:lnTo>
                  <a:lnTo>
                    <a:pt x="0" y="956"/>
                  </a:lnTo>
                  <a:lnTo>
                    <a:pt x="6" y="856"/>
                  </a:lnTo>
                  <a:lnTo>
                    <a:pt x="20" y="757"/>
                  </a:lnTo>
                  <a:lnTo>
                    <a:pt x="40" y="664"/>
                  </a:lnTo>
                  <a:lnTo>
                    <a:pt x="73" y="577"/>
                  </a:lnTo>
                  <a:lnTo>
                    <a:pt x="106" y="491"/>
                  </a:lnTo>
                  <a:lnTo>
                    <a:pt x="153" y="418"/>
                  </a:lnTo>
                  <a:lnTo>
                    <a:pt x="207" y="345"/>
                  </a:lnTo>
                  <a:lnTo>
                    <a:pt x="267" y="272"/>
                  </a:lnTo>
                  <a:lnTo>
                    <a:pt x="333" y="212"/>
                  </a:lnTo>
                  <a:lnTo>
                    <a:pt x="407" y="159"/>
                  </a:lnTo>
                  <a:lnTo>
                    <a:pt x="480" y="113"/>
                  </a:lnTo>
                  <a:lnTo>
                    <a:pt x="567" y="73"/>
                  </a:lnTo>
                  <a:lnTo>
                    <a:pt x="647" y="40"/>
                  </a:lnTo>
                  <a:lnTo>
                    <a:pt x="740" y="20"/>
                  </a:lnTo>
                  <a:lnTo>
                    <a:pt x="834" y="7"/>
                  </a:lnTo>
                  <a:lnTo>
                    <a:pt x="934" y="0"/>
                  </a:lnTo>
                  <a:lnTo>
                    <a:pt x="934" y="0"/>
                  </a:lnTo>
                  <a:close/>
                  <a:moveTo>
                    <a:pt x="934" y="1659"/>
                  </a:moveTo>
                  <a:lnTo>
                    <a:pt x="934" y="1659"/>
                  </a:lnTo>
                  <a:lnTo>
                    <a:pt x="1001" y="1652"/>
                  </a:lnTo>
                  <a:lnTo>
                    <a:pt x="1067" y="1646"/>
                  </a:lnTo>
                  <a:lnTo>
                    <a:pt x="1134" y="1626"/>
                  </a:lnTo>
                  <a:lnTo>
                    <a:pt x="1201" y="1606"/>
                  </a:lnTo>
                  <a:lnTo>
                    <a:pt x="1254" y="1579"/>
                  </a:lnTo>
                  <a:lnTo>
                    <a:pt x="1314" y="1539"/>
                  </a:lnTo>
                  <a:lnTo>
                    <a:pt x="1361" y="1500"/>
                  </a:lnTo>
                  <a:lnTo>
                    <a:pt x="1408" y="1460"/>
                  </a:lnTo>
                  <a:lnTo>
                    <a:pt x="1454" y="1407"/>
                  </a:lnTo>
                  <a:lnTo>
                    <a:pt x="1488" y="1354"/>
                  </a:lnTo>
                  <a:lnTo>
                    <a:pt x="1521" y="1294"/>
                  </a:lnTo>
                  <a:lnTo>
                    <a:pt x="1548" y="1234"/>
                  </a:lnTo>
                  <a:lnTo>
                    <a:pt x="1568" y="1168"/>
                  </a:lnTo>
                  <a:lnTo>
                    <a:pt x="1588" y="1102"/>
                  </a:lnTo>
                  <a:lnTo>
                    <a:pt x="1594" y="1029"/>
                  </a:lnTo>
                  <a:lnTo>
                    <a:pt x="1601" y="956"/>
                  </a:lnTo>
                  <a:lnTo>
                    <a:pt x="1601" y="956"/>
                  </a:lnTo>
                  <a:lnTo>
                    <a:pt x="1594" y="883"/>
                  </a:lnTo>
                  <a:lnTo>
                    <a:pt x="1588" y="810"/>
                  </a:lnTo>
                  <a:lnTo>
                    <a:pt x="1568" y="743"/>
                  </a:lnTo>
                  <a:lnTo>
                    <a:pt x="1548" y="677"/>
                  </a:lnTo>
                  <a:lnTo>
                    <a:pt x="1521" y="617"/>
                  </a:lnTo>
                  <a:lnTo>
                    <a:pt x="1488" y="557"/>
                  </a:lnTo>
                  <a:lnTo>
                    <a:pt x="1454" y="504"/>
                  </a:lnTo>
                  <a:lnTo>
                    <a:pt x="1408" y="451"/>
                  </a:lnTo>
                  <a:lnTo>
                    <a:pt x="1361" y="412"/>
                  </a:lnTo>
                  <a:lnTo>
                    <a:pt x="1314" y="372"/>
                  </a:lnTo>
                  <a:lnTo>
                    <a:pt x="1254" y="332"/>
                  </a:lnTo>
                  <a:lnTo>
                    <a:pt x="1201" y="305"/>
                  </a:lnTo>
                  <a:lnTo>
                    <a:pt x="1134" y="285"/>
                  </a:lnTo>
                  <a:lnTo>
                    <a:pt x="1067" y="266"/>
                  </a:lnTo>
                  <a:lnTo>
                    <a:pt x="1001" y="259"/>
                  </a:lnTo>
                  <a:lnTo>
                    <a:pt x="934" y="252"/>
                  </a:lnTo>
                  <a:lnTo>
                    <a:pt x="934" y="252"/>
                  </a:lnTo>
                  <a:lnTo>
                    <a:pt x="860" y="259"/>
                  </a:lnTo>
                  <a:lnTo>
                    <a:pt x="794" y="266"/>
                  </a:lnTo>
                  <a:lnTo>
                    <a:pt x="727" y="285"/>
                  </a:lnTo>
                  <a:lnTo>
                    <a:pt x="667" y="305"/>
                  </a:lnTo>
                  <a:lnTo>
                    <a:pt x="607" y="332"/>
                  </a:lnTo>
                  <a:lnTo>
                    <a:pt x="554" y="372"/>
                  </a:lnTo>
                  <a:lnTo>
                    <a:pt x="500" y="412"/>
                  </a:lnTo>
                  <a:lnTo>
                    <a:pt x="453" y="451"/>
                  </a:lnTo>
                  <a:lnTo>
                    <a:pt x="413" y="504"/>
                  </a:lnTo>
                  <a:lnTo>
                    <a:pt x="373" y="557"/>
                  </a:lnTo>
                  <a:lnTo>
                    <a:pt x="340" y="617"/>
                  </a:lnTo>
                  <a:lnTo>
                    <a:pt x="313" y="677"/>
                  </a:lnTo>
                  <a:lnTo>
                    <a:pt x="293" y="743"/>
                  </a:lnTo>
                  <a:lnTo>
                    <a:pt x="280" y="810"/>
                  </a:lnTo>
                  <a:lnTo>
                    <a:pt x="267" y="883"/>
                  </a:lnTo>
                  <a:lnTo>
                    <a:pt x="267" y="956"/>
                  </a:lnTo>
                  <a:lnTo>
                    <a:pt x="267" y="956"/>
                  </a:lnTo>
                  <a:lnTo>
                    <a:pt x="267" y="1029"/>
                  </a:lnTo>
                  <a:lnTo>
                    <a:pt x="280" y="1102"/>
                  </a:lnTo>
                  <a:lnTo>
                    <a:pt x="293" y="1168"/>
                  </a:lnTo>
                  <a:lnTo>
                    <a:pt x="313" y="1234"/>
                  </a:lnTo>
                  <a:lnTo>
                    <a:pt x="340" y="1294"/>
                  </a:lnTo>
                  <a:lnTo>
                    <a:pt x="373" y="1354"/>
                  </a:lnTo>
                  <a:lnTo>
                    <a:pt x="413" y="1407"/>
                  </a:lnTo>
                  <a:lnTo>
                    <a:pt x="453" y="1460"/>
                  </a:lnTo>
                  <a:lnTo>
                    <a:pt x="500" y="1500"/>
                  </a:lnTo>
                  <a:lnTo>
                    <a:pt x="554" y="1539"/>
                  </a:lnTo>
                  <a:lnTo>
                    <a:pt x="607" y="1579"/>
                  </a:lnTo>
                  <a:lnTo>
                    <a:pt x="667" y="1606"/>
                  </a:lnTo>
                  <a:lnTo>
                    <a:pt x="727" y="1626"/>
                  </a:lnTo>
                  <a:lnTo>
                    <a:pt x="794" y="1646"/>
                  </a:lnTo>
                  <a:lnTo>
                    <a:pt x="860" y="1652"/>
                  </a:lnTo>
                  <a:lnTo>
                    <a:pt x="934" y="1659"/>
                  </a:lnTo>
                  <a:lnTo>
                    <a:pt x="934" y="1659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3"/>
            <p:cNvSpPr>
              <a:spLocks/>
            </p:cNvSpPr>
            <p:nvPr/>
          </p:nvSpPr>
          <p:spPr bwMode="auto">
            <a:xfrm>
              <a:off x="29041725" y="1922463"/>
              <a:ext cx="2509838" cy="2959100"/>
            </a:xfrm>
            <a:custGeom>
              <a:avLst/>
              <a:gdLst>
                <a:gd name="T0" fmla="*/ 273 w 1581"/>
                <a:gd name="T1" fmla="*/ 498 h 1864"/>
                <a:gd name="T2" fmla="*/ 273 w 1581"/>
                <a:gd name="T3" fmla="*/ 1864 h 1864"/>
                <a:gd name="T4" fmla="*/ 0 w 1581"/>
                <a:gd name="T5" fmla="*/ 1864 h 1864"/>
                <a:gd name="T6" fmla="*/ 0 w 1581"/>
                <a:gd name="T7" fmla="*/ 0 h 1864"/>
                <a:gd name="T8" fmla="*/ 193 w 1581"/>
                <a:gd name="T9" fmla="*/ 0 h 1864"/>
                <a:gd name="T10" fmla="*/ 1314 w 1581"/>
                <a:gd name="T11" fmla="*/ 1367 h 1864"/>
                <a:gd name="T12" fmla="*/ 1314 w 1581"/>
                <a:gd name="T13" fmla="*/ 0 h 1864"/>
                <a:gd name="T14" fmla="*/ 1581 w 1581"/>
                <a:gd name="T15" fmla="*/ 0 h 1864"/>
                <a:gd name="T16" fmla="*/ 1581 w 1581"/>
                <a:gd name="T17" fmla="*/ 1864 h 1864"/>
                <a:gd name="T18" fmla="*/ 1394 w 1581"/>
                <a:gd name="T19" fmla="*/ 1864 h 1864"/>
                <a:gd name="T20" fmla="*/ 273 w 1581"/>
                <a:gd name="T21" fmla="*/ 49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81" h="1864">
                  <a:moveTo>
                    <a:pt x="273" y="498"/>
                  </a:moveTo>
                  <a:lnTo>
                    <a:pt x="273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193" y="0"/>
                  </a:lnTo>
                  <a:lnTo>
                    <a:pt x="1314" y="1367"/>
                  </a:lnTo>
                  <a:lnTo>
                    <a:pt x="1314" y="0"/>
                  </a:lnTo>
                  <a:lnTo>
                    <a:pt x="1581" y="0"/>
                  </a:lnTo>
                  <a:lnTo>
                    <a:pt x="1581" y="1864"/>
                  </a:lnTo>
                  <a:lnTo>
                    <a:pt x="1394" y="1864"/>
                  </a:lnTo>
                  <a:lnTo>
                    <a:pt x="273" y="498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Rectangle 34"/>
            <p:cNvSpPr>
              <a:spLocks noChangeArrowheads="1"/>
            </p:cNvSpPr>
            <p:nvPr/>
          </p:nvSpPr>
          <p:spPr bwMode="auto">
            <a:xfrm>
              <a:off x="1901825" y="2901950"/>
              <a:ext cx="423863" cy="1979613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Rectangle 35"/>
            <p:cNvSpPr>
              <a:spLocks noChangeArrowheads="1"/>
            </p:cNvSpPr>
            <p:nvPr/>
          </p:nvSpPr>
          <p:spPr bwMode="auto">
            <a:xfrm>
              <a:off x="2962275" y="1922463"/>
              <a:ext cx="423863" cy="2959100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Rectangle 36"/>
            <p:cNvSpPr>
              <a:spLocks noChangeArrowheads="1"/>
            </p:cNvSpPr>
            <p:nvPr/>
          </p:nvSpPr>
          <p:spPr bwMode="auto">
            <a:xfrm>
              <a:off x="4021137" y="942975"/>
              <a:ext cx="423863" cy="3938588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7"/>
            <p:cNvSpPr>
              <a:spLocks/>
            </p:cNvSpPr>
            <p:nvPr/>
          </p:nvSpPr>
          <p:spPr bwMode="auto">
            <a:xfrm>
              <a:off x="4773612" y="1922463"/>
              <a:ext cx="4310063" cy="2959100"/>
            </a:xfrm>
            <a:custGeom>
              <a:avLst/>
              <a:gdLst>
                <a:gd name="T0" fmla="*/ 887 w 2715"/>
                <a:gd name="T1" fmla="*/ 1864 h 1864"/>
                <a:gd name="T2" fmla="*/ 720 w 2715"/>
                <a:gd name="T3" fmla="*/ 1864 h 1864"/>
                <a:gd name="T4" fmla="*/ 0 w 2715"/>
                <a:gd name="T5" fmla="*/ 0 h 1864"/>
                <a:gd name="T6" fmla="*/ 287 w 2715"/>
                <a:gd name="T7" fmla="*/ 0 h 1864"/>
                <a:gd name="T8" fmla="*/ 807 w 2715"/>
                <a:gd name="T9" fmla="*/ 1347 h 1864"/>
                <a:gd name="T10" fmla="*/ 1261 w 2715"/>
                <a:gd name="T11" fmla="*/ 0 h 1864"/>
                <a:gd name="T12" fmla="*/ 1454 w 2715"/>
                <a:gd name="T13" fmla="*/ 0 h 1864"/>
                <a:gd name="T14" fmla="*/ 1908 w 2715"/>
                <a:gd name="T15" fmla="*/ 1347 h 1864"/>
                <a:gd name="T16" fmla="*/ 2429 w 2715"/>
                <a:gd name="T17" fmla="*/ 0 h 1864"/>
                <a:gd name="T18" fmla="*/ 2715 w 2715"/>
                <a:gd name="T19" fmla="*/ 0 h 1864"/>
                <a:gd name="T20" fmla="*/ 1995 w 2715"/>
                <a:gd name="T21" fmla="*/ 1864 h 1864"/>
                <a:gd name="T22" fmla="*/ 1828 w 2715"/>
                <a:gd name="T23" fmla="*/ 1864 h 1864"/>
                <a:gd name="T24" fmla="*/ 1361 w 2715"/>
                <a:gd name="T25" fmla="*/ 484 h 1864"/>
                <a:gd name="T26" fmla="*/ 887 w 2715"/>
                <a:gd name="T27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15" h="1864">
                  <a:moveTo>
                    <a:pt x="887" y="1864"/>
                  </a:moveTo>
                  <a:lnTo>
                    <a:pt x="720" y="1864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807" y="1347"/>
                  </a:lnTo>
                  <a:lnTo>
                    <a:pt x="1261" y="0"/>
                  </a:lnTo>
                  <a:lnTo>
                    <a:pt x="1454" y="0"/>
                  </a:lnTo>
                  <a:lnTo>
                    <a:pt x="1908" y="1347"/>
                  </a:lnTo>
                  <a:lnTo>
                    <a:pt x="2429" y="0"/>
                  </a:lnTo>
                  <a:lnTo>
                    <a:pt x="2715" y="0"/>
                  </a:lnTo>
                  <a:lnTo>
                    <a:pt x="1995" y="1864"/>
                  </a:lnTo>
                  <a:lnTo>
                    <a:pt x="1828" y="1864"/>
                  </a:lnTo>
                  <a:lnTo>
                    <a:pt x="1361" y="484"/>
                  </a:lnTo>
                  <a:lnTo>
                    <a:pt x="887" y="1864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8"/>
            <p:cNvSpPr>
              <a:spLocks/>
            </p:cNvSpPr>
            <p:nvPr/>
          </p:nvSpPr>
          <p:spPr bwMode="auto">
            <a:xfrm>
              <a:off x="24433213" y="1922463"/>
              <a:ext cx="4300538" cy="2959100"/>
            </a:xfrm>
            <a:custGeom>
              <a:avLst/>
              <a:gdLst>
                <a:gd name="T0" fmla="*/ 887 w 2709"/>
                <a:gd name="T1" fmla="*/ 1864 h 1864"/>
                <a:gd name="T2" fmla="*/ 714 w 2709"/>
                <a:gd name="T3" fmla="*/ 1864 h 1864"/>
                <a:gd name="T4" fmla="*/ 0 w 2709"/>
                <a:gd name="T5" fmla="*/ 0 h 1864"/>
                <a:gd name="T6" fmla="*/ 287 w 2709"/>
                <a:gd name="T7" fmla="*/ 0 h 1864"/>
                <a:gd name="T8" fmla="*/ 801 w 2709"/>
                <a:gd name="T9" fmla="*/ 1347 h 1864"/>
                <a:gd name="T10" fmla="*/ 1261 w 2709"/>
                <a:gd name="T11" fmla="*/ 0 h 1864"/>
                <a:gd name="T12" fmla="*/ 1448 w 2709"/>
                <a:gd name="T13" fmla="*/ 0 h 1864"/>
                <a:gd name="T14" fmla="*/ 1908 w 2709"/>
                <a:gd name="T15" fmla="*/ 1347 h 1864"/>
                <a:gd name="T16" fmla="*/ 2422 w 2709"/>
                <a:gd name="T17" fmla="*/ 0 h 1864"/>
                <a:gd name="T18" fmla="*/ 2709 w 2709"/>
                <a:gd name="T19" fmla="*/ 0 h 1864"/>
                <a:gd name="T20" fmla="*/ 1995 w 2709"/>
                <a:gd name="T21" fmla="*/ 1864 h 1864"/>
                <a:gd name="T22" fmla="*/ 1822 w 2709"/>
                <a:gd name="T23" fmla="*/ 1864 h 1864"/>
                <a:gd name="T24" fmla="*/ 1355 w 2709"/>
                <a:gd name="T25" fmla="*/ 484 h 1864"/>
                <a:gd name="T26" fmla="*/ 887 w 2709"/>
                <a:gd name="T27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9" h="1864">
                  <a:moveTo>
                    <a:pt x="887" y="1864"/>
                  </a:moveTo>
                  <a:lnTo>
                    <a:pt x="714" y="1864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801" y="1347"/>
                  </a:lnTo>
                  <a:lnTo>
                    <a:pt x="1261" y="0"/>
                  </a:lnTo>
                  <a:lnTo>
                    <a:pt x="1448" y="0"/>
                  </a:lnTo>
                  <a:lnTo>
                    <a:pt x="1908" y="1347"/>
                  </a:lnTo>
                  <a:lnTo>
                    <a:pt x="2422" y="0"/>
                  </a:lnTo>
                  <a:lnTo>
                    <a:pt x="2709" y="0"/>
                  </a:lnTo>
                  <a:lnTo>
                    <a:pt x="1995" y="1864"/>
                  </a:lnTo>
                  <a:lnTo>
                    <a:pt x="1822" y="1864"/>
                  </a:lnTo>
                  <a:lnTo>
                    <a:pt x="1355" y="484"/>
                  </a:lnTo>
                  <a:lnTo>
                    <a:pt x="887" y="1864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39"/>
            <p:cNvSpPr>
              <a:spLocks noEditPoints="1"/>
            </p:cNvSpPr>
            <p:nvPr/>
          </p:nvSpPr>
          <p:spPr bwMode="auto">
            <a:xfrm>
              <a:off x="11563350" y="1922463"/>
              <a:ext cx="2244725" cy="2959100"/>
            </a:xfrm>
            <a:custGeom>
              <a:avLst/>
              <a:gdLst>
                <a:gd name="T0" fmla="*/ 634 w 1414"/>
                <a:gd name="T1" fmla="*/ 0 h 1864"/>
                <a:gd name="T2" fmla="*/ 774 w 1414"/>
                <a:gd name="T3" fmla="*/ 13 h 1864"/>
                <a:gd name="T4" fmla="*/ 887 w 1414"/>
                <a:gd name="T5" fmla="*/ 40 h 1864"/>
                <a:gd name="T6" fmla="*/ 981 w 1414"/>
                <a:gd name="T7" fmla="*/ 86 h 1864"/>
                <a:gd name="T8" fmla="*/ 1054 w 1414"/>
                <a:gd name="T9" fmla="*/ 153 h 1864"/>
                <a:gd name="T10" fmla="*/ 1087 w 1414"/>
                <a:gd name="T11" fmla="*/ 186 h 1864"/>
                <a:gd name="T12" fmla="*/ 1141 w 1414"/>
                <a:gd name="T13" fmla="*/ 272 h 1864"/>
                <a:gd name="T14" fmla="*/ 1181 w 1414"/>
                <a:gd name="T15" fmla="*/ 358 h 1864"/>
                <a:gd name="T16" fmla="*/ 1201 w 1414"/>
                <a:gd name="T17" fmla="*/ 464 h 1864"/>
                <a:gd name="T18" fmla="*/ 1201 w 1414"/>
                <a:gd name="T19" fmla="*/ 518 h 1864"/>
                <a:gd name="T20" fmla="*/ 1194 w 1414"/>
                <a:gd name="T21" fmla="*/ 610 h 1864"/>
                <a:gd name="T22" fmla="*/ 1168 w 1414"/>
                <a:gd name="T23" fmla="*/ 697 h 1864"/>
                <a:gd name="T24" fmla="*/ 1134 w 1414"/>
                <a:gd name="T25" fmla="*/ 776 h 1864"/>
                <a:gd name="T26" fmla="*/ 1081 w 1414"/>
                <a:gd name="T27" fmla="*/ 843 h 1864"/>
                <a:gd name="T28" fmla="*/ 941 w 1414"/>
                <a:gd name="T29" fmla="*/ 949 h 1864"/>
                <a:gd name="T30" fmla="*/ 767 w 1414"/>
                <a:gd name="T31" fmla="*/ 1009 h 1864"/>
                <a:gd name="T32" fmla="*/ 1094 w 1414"/>
                <a:gd name="T33" fmla="*/ 1864 h 1864"/>
                <a:gd name="T34" fmla="*/ 267 w 1414"/>
                <a:gd name="T35" fmla="*/ 1028 h 1864"/>
                <a:gd name="T36" fmla="*/ 0 w 1414"/>
                <a:gd name="T37" fmla="*/ 1864 h 1864"/>
                <a:gd name="T38" fmla="*/ 634 w 1414"/>
                <a:gd name="T39" fmla="*/ 0 h 1864"/>
                <a:gd name="T40" fmla="*/ 620 w 1414"/>
                <a:gd name="T41" fmla="*/ 770 h 1864"/>
                <a:gd name="T42" fmla="*/ 707 w 1414"/>
                <a:gd name="T43" fmla="*/ 770 h 1864"/>
                <a:gd name="T44" fmla="*/ 827 w 1414"/>
                <a:gd name="T45" fmla="*/ 723 h 1864"/>
                <a:gd name="T46" fmla="*/ 867 w 1414"/>
                <a:gd name="T47" fmla="*/ 690 h 1864"/>
                <a:gd name="T48" fmla="*/ 921 w 1414"/>
                <a:gd name="T49" fmla="*/ 610 h 1864"/>
                <a:gd name="T50" fmla="*/ 934 w 1414"/>
                <a:gd name="T51" fmla="*/ 511 h 1864"/>
                <a:gd name="T52" fmla="*/ 934 w 1414"/>
                <a:gd name="T53" fmla="*/ 458 h 1864"/>
                <a:gd name="T54" fmla="*/ 894 w 1414"/>
                <a:gd name="T55" fmla="*/ 372 h 1864"/>
                <a:gd name="T56" fmla="*/ 867 w 1414"/>
                <a:gd name="T57" fmla="*/ 338 h 1864"/>
                <a:gd name="T58" fmla="*/ 774 w 1414"/>
                <a:gd name="T59" fmla="*/ 279 h 1864"/>
                <a:gd name="T60" fmla="*/ 620 w 1414"/>
                <a:gd name="T61" fmla="*/ 252 h 1864"/>
                <a:gd name="T62" fmla="*/ 267 w 1414"/>
                <a:gd name="T63" fmla="*/ 77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4" h="1864">
                  <a:moveTo>
                    <a:pt x="634" y="0"/>
                  </a:moveTo>
                  <a:lnTo>
                    <a:pt x="634" y="0"/>
                  </a:lnTo>
                  <a:lnTo>
                    <a:pt x="707" y="7"/>
                  </a:lnTo>
                  <a:lnTo>
                    <a:pt x="774" y="13"/>
                  </a:lnTo>
                  <a:lnTo>
                    <a:pt x="827" y="27"/>
                  </a:lnTo>
                  <a:lnTo>
                    <a:pt x="887" y="40"/>
                  </a:lnTo>
                  <a:lnTo>
                    <a:pt x="934" y="60"/>
                  </a:lnTo>
                  <a:lnTo>
                    <a:pt x="981" y="86"/>
                  </a:lnTo>
                  <a:lnTo>
                    <a:pt x="1021" y="119"/>
                  </a:lnTo>
                  <a:lnTo>
                    <a:pt x="1054" y="153"/>
                  </a:lnTo>
                  <a:lnTo>
                    <a:pt x="1054" y="153"/>
                  </a:lnTo>
                  <a:lnTo>
                    <a:pt x="1087" y="186"/>
                  </a:lnTo>
                  <a:lnTo>
                    <a:pt x="1114" y="226"/>
                  </a:lnTo>
                  <a:lnTo>
                    <a:pt x="1141" y="272"/>
                  </a:lnTo>
                  <a:lnTo>
                    <a:pt x="1161" y="312"/>
                  </a:lnTo>
                  <a:lnTo>
                    <a:pt x="1181" y="358"/>
                  </a:lnTo>
                  <a:lnTo>
                    <a:pt x="1194" y="411"/>
                  </a:lnTo>
                  <a:lnTo>
                    <a:pt x="1201" y="464"/>
                  </a:lnTo>
                  <a:lnTo>
                    <a:pt x="1201" y="518"/>
                  </a:lnTo>
                  <a:lnTo>
                    <a:pt x="1201" y="518"/>
                  </a:lnTo>
                  <a:lnTo>
                    <a:pt x="1201" y="564"/>
                  </a:lnTo>
                  <a:lnTo>
                    <a:pt x="1194" y="610"/>
                  </a:lnTo>
                  <a:lnTo>
                    <a:pt x="1188" y="657"/>
                  </a:lnTo>
                  <a:lnTo>
                    <a:pt x="1168" y="697"/>
                  </a:lnTo>
                  <a:lnTo>
                    <a:pt x="1154" y="737"/>
                  </a:lnTo>
                  <a:lnTo>
                    <a:pt x="1134" y="776"/>
                  </a:lnTo>
                  <a:lnTo>
                    <a:pt x="1107" y="810"/>
                  </a:lnTo>
                  <a:lnTo>
                    <a:pt x="1081" y="843"/>
                  </a:lnTo>
                  <a:lnTo>
                    <a:pt x="1014" y="902"/>
                  </a:lnTo>
                  <a:lnTo>
                    <a:pt x="941" y="949"/>
                  </a:lnTo>
                  <a:lnTo>
                    <a:pt x="861" y="989"/>
                  </a:lnTo>
                  <a:lnTo>
                    <a:pt x="767" y="1009"/>
                  </a:lnTo>
                  <a:lnTo>
                    <a:pt x="1414" y="1864"/>
                  </a:lnTo>
                  <a:lnTo>
                    <a:pt x="1094" y="1864"/>
                  </a:lnTo>
                  <a:lnTo>
                    <a:pt x="460" y="1028"/>
                  </a:lnTo>
                  <a:lnTo>
                    <a:pt x="267" y="1028"/>
                  </a:lnTo>
                  <a:lnTo>
                    <a:pt x="267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34" y="0"/>
                  </a:lnTo>
                  <a:close/>
                  <a:moveTo>
                    <a:pt x="267" y="770"/>
                  </a:moveTo>
                  <a:lnTo>
                    <a:pt x="620" y="770"/>
                  </a:lnTo>
                  <a:lnTo>
                    <a:pt x="620" y="770"/>
                  </a:lnTo>
                  <a:lnTo>
                    <a:pt x="707" y="770"/>
                  </a:lnTo>
                  <a:lnTo>
                    <a:pt x="774" y="750"/>
                  </a:lnTo>
                  <a:lnTo>
                    <a:pt x="827" y="723"/>
                  </a:lnTo>
                  <a:lnTo>
                    <a:pt x="867" y="690"/>
                  </a:lnTo>
                  <a:lnTo>
                    <a:pt x="867" y="690"/>
                  </a:lnTo>
                  <a:lnTo>
                    <a:pt x="894" y="657"/>
                  </a:lnTo>
                  <a:lnTo>
                    <a:pt x="921" y="610"/>
                  </a:lnTo>
                  <a:lnTo>
                    <a:pt x="934" y="564"/>
                  </a:lnTo>
                  <a:lnTo>
                    <a:pt x="934" y="511"/>
                  </a:lnTo>
                  <a:lnTo>
                    <a:pt x="934" y="511"/>
                  </a:lnTo>
                  <a:lnTo>
                    <a:pt x="934" y="458"/>
                  </a:lnTo>
                  <a:lnTo>
                    <a:pt x="921" y="411"/>
                  </a:lnTo>
                  <a:lnTo>
                    <a:pt x="894" y="372"/>
                  </a:lnTo>
                  <a:lnTo>
                    <a:pt x="867" y="338"/>
                  </a:lnTo>
                  <a:lnTo>
                    <a:pt x="867" y="338"/>
                  </a:lnTo>
                  <a:lnTo>
                    <a:pt x="827" y="305"/>
                  </a:lnTo>
                  <a:lnTo>
                    <a:pt x="774" y="279"/>
                  </a:lnTo>
                  <a:lnTo>
                    <a:pt x="707" y="259"/>
                  </a:lnTo>
                  <a:lnTo>
                    <a:pt x="620" y="252"/>
                  </a:lnTo>
                  <a:lnTo>
                    <a:pt x="267" y="252"/>
                  </a:lnTo>
                  <a:lnTo>
                    <a:pt x="267" y="770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0"/>
            <p:cNvSpPr>
              <a:spLocks noEditPoints="1"/>
            </p:cNvSpPr>
            <p:nvPr/>
          </p:nvSpPr>
          <p:spPr bwMode="auto">
            <a:xfrm>
              <a:off x="19338925" y="1922463"/>
              <a:ext cx="2255838" cy="2959100"/>
            </a:xfrm>
            <a:custGeom>
              <a:avLst/>
              <a:gdLst>
                <a:gd name="T0" fmla="*/ 633 w 1421"/>
                <a:gd name="T1" fmla="*/ 0 h 1864"/>
                <a:gd name="T2" fmla="*/ 774 w 1421"/>
                <a:gd name="T3" fmla="*/ 13 h 1864"/>
                <a:gd name="T4" fmla="*/ 887 w 1421"/>
                <a:gd name="T5" fmla="*/ 40 h 1864"/>
                <a:gd name="T6" fmla="*/ 980 w 1421"/>
                <a:gd name="T7" fmla="*/ 86 h 1864"/>
                <a:gd name="T8" fmla="*/ 1060 w 1421"/>
                <a:gd name="T9" fmla="*/ 153 h 1864"/>
                <a:gd name="T10" fmla="*/ 1094 w 1421"/>
                <a:gd name="T11" fmla="*/ 186 h 1864"/>
                <a:gd name="T12" fmla="*/ 1147 w 1421"/>
                <a:gd name="T13" fmla="*/ 272 h 1864"/>
                <a:gd name="T14" fmla="*/ 1181 w 1421"/>
                <a:gd name="T15" fmla="*/ 358 h 1864"/>
                <a:gd name="T16" fmla="*/ 1201 w 1421"/>
                <a:gd name="T17" fmla="*/ 464 h 1864"/>
                <a:gd name="T18" fmla="*/ 1207 w 1421"/>
                <a:gd name="T19" fmla="*/ 518 h 1864"/>
                <a:gd name="T20" fmla="*/ 1194 w 1421"/>
                <a:gd name="T21" fmla="*/ 610 h 1864"/>
                <a:gd name="T22" fmla="*/ 1174 w 1421"/>
                <a:gd name="T23" fmla="*/ 697 h 1864"/>
                <a:gd name="T24" fmla="*/ 1134 w 1421"/>
                <a:gd name="T25" fmla="*/ 776 h 1864"/>
                <a:gd name="T26" fmla="*/ 1080 w 1421"/>
                <a:gd name="T27" fmla="*/ 843 h 1864"/>
                <a:gd name="T28" fmla="*/ 947 w 1421"/>
                <a:gd name="T29" fmla="*/ 949 h 1864"/>
                <a:gd name="T30" fmla="*/ 774 w 1421"/>
                <a:gd name="T31" fmla="*/ 1009 h 1864"/>
                <a:gd name="T32" fmla="*/ 1094 w 1421"/>
                <a:gd name="T33" fmla="*/ 1864 h 1864"/>
                <a:gd name="T34" fmla="*/ 266 w 1421"/>
                <a:gd name="T35" fmla="*/ 1028 h 1864"/>
                <a:gd name="T36" fmla="*/ 0 w 1421"/>
                <a:gd name="T37" fmla="*/ 1864 h 1864"/>
                <a:gd name="T38" fmla="*/ 633 w 1421"/>
                <a:gd name="T39" fmla="*/ 0 h 1864"/>
                <a:gd name="T40" fmla="*/ 620 w 1421"/>
                <a:gd name="T41" fmla="*/ 770 h 1864"/>
                <a:gd name="T42" fmla="*/ 707 w 1421"/>
                <a:gd name="T43" fmla="*/ 770 h 1864"/>
                <a:gd name="T44" fmla="*/ 827 w 1421"/>
                <a:gd name="T45" fmla="*/ 723 h 1864"/>
                <a:gd name="T46" fmla="*/ 874 w 1421"/>
                <a:gd name="T47" fmla="*/ 690 h 1864"/>
                <a:gd name="T48" fmla="*/ 920 w 1421"/>
                <a:gd name="T49" fmla="*/ 610 h 1864"/>
                <a:gd name="T50" fmla="*/ 940 w 1421"/>
                <a:gd name="T51" fmla="*/ 511 h 1864"/>
                <a:gd name="T52" fmla="*/ 934 w 1421"/>
                <a:gd name="T53" fmla="*/ 458 h 1864"/>
                <a:gd name="T54" fmla="*/ 900 w 1421"/>
                <a:gd name="T55" fmla="*/ 372 h 1864"/>
                <a:gd name="T56" fmla="*/ 874 w 1421"/>
                <a:gd name="T57" fmla="*/ 338 h 1864"/>
                <a:gd name="T58" fmla="*/ 780 w 1421"/>
                <a:gd name="T59" fmla="*/ 279 h 1864"/>
                <a:gd name="T60" fmla="*/ 620 w 1421"/>
                <a:gd name="T61" fmla="*/ 252 h 1864"/>
                <a:gd name="T62" fmla="*/ 266 w 1421"/>
                <a:gd name="T63" fmla="*/ 77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1" h="1864">
                  <a:moveTo>
                    <a:pt x="633" y="0"/>
                  </a:moveTo>
                  <a:lnTo>
                    <a:pt x="633" y="0"/>
                  </a:lnTo>
                  <a:lnTo>
                    <a:pt x="707" y="7"/>
                  </a:lnTo>
                  <a:lnTo>
                    <a:pt x="774" y="13"/>
                  </a:lnTo>
                  <a:lnTo>
                    <a:pt x="834" y="27"/>
                  </a:lnTo>
                  <a:lnTo>
                    <a:pt x="887" y="40"/>
                  </a:lnTo>
                  <a:lnTo>
                    <a:pt x="934" y="60"/>
                  </a:lnTo>
                  <a:lnTo>
                    <a:pt x="980" y="86"/>
                  </a:lnTo>
                  <a:lnTo>
                    <a:pt x="1020" y="119"/>
                  </a:lnTo>
                  <a:lnTo>
                    <a:pt x="1060" y="153"/>
                  </a:lnTo>
                  <a:lnTo>
                    <a:pt x="1060" y="153"/>
                  </a:lnTo>
                  <a:lnTo>
                    <a:pt x="1094" y="186"/>
                  </a:lnTo>
                  <a:lnTo>
                    <a:pt x="1121" y="226"/>
                  </a:lnTo>
                  <a:lnTo>
                    <a:pt x="1147" y="272"/>
                  </a:lnTo>
                  <a:lnTo>
                    <a:pt x="1167" y="312"/>
                  </a:lnTo>
                  <a:lnTo>
                    <a:pt x="1181" y="358"/>
                  </a:lnTo>
                  <a:lnTo>
                    <a:pt x="1194" y="411"/>
                  </a:lnTo>
                  <a:lnTo>
                    <a:pt x="1201" y="464"/>
                  </a:lnTo>
                  <a:lnTo>
                    <a:pt x="1207" y="518"/>
                  </a:lnTo>
                  <a:lnTo>
                    <a:pt x="1207" y="518"/>
                  </a:lnTo>
                  <a:lnTo>
                    <a:pt x="1201" y="564"/>
                  </a:lnTo>
                  <a:lnTo>
                    <a:pt x="1194" y="610"/>
                  </a:lnTo>
                  <a:lnTo>
                    <a:pt x="1187" y="657"/>
                  </a:lnTo>
                  <a:lnTo>
                    <a:pt x="1174" y="697"/>
                  </a:lnTo>
                  <a:lnTo>
                    <a:pt x="1154" y="737"/>
                  </a:lnTo>
                  <a:lnTo>
                    <a:pt x="1134" y="776"/>
                  </a:lnTo>
                  <a:lnTo>
                    <a:pt x="1107" y="810"/>
                  </a:lnTo>
                  <a:lnTo>
                    <a:pt x="1080" y="843"/>
                  </a:lnTo>
                  <a:lnTo>
                    <a:pt x="1020" y="902"/>
                  </a:lnTo>
                  <a:lnTo>
                    <a:pt x="947" y="949"/>
                  </a:lnTo>
                  <a:lnTo>
                    <a:pt x="860" y="989"/>
                  </a:lnTo>
                  <a:lnTo>
                    <a:pt x="774" y="1009"/>
                  </a:lnTo>
                  <a:lnTo>
                    <a:pt x="1421" y="1864"/>
                  </a:lnTo>
                  <a:lnTo>
                    <a:pt x="1094" y="1864"/>
                  </a:lnTo>
                  <a:lnTo>
                    <a:pt x="460" y="1028"/>
                  </a:lnTo>
                  <a:lnTo>
                    <a:pt x="266" y="1028"/>
                  </a:lnTo>
                  <a:lnTo>
                    <a:pt x="266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33" y="0"/>
                  </a:lnTo>
                  <a:close/>
                  <a:moveTo>
                    <a:pt x="266" y="770"/>
                  </a:moveTo>
                  <a:lnTo>
                    <a:pt x="620" y="770"/>
                  </a:lnTo>
                  <a:lnTo>
                    <a:pt x="620" y="770"/>
                  </a:lnTo>
                  <a:lnTo>
                    <a:pt x="707" y="770"/>
                  </a:lnTo>
                  <a:lnTo>
                    <a:pt x="780" y="750"/>
                  </a:lnTo>
                  <a:lnTo>
                    <a:pt x="827" y="723"/>
                  </a:lnTo>
                  <a:lnTo>
                    <a:pt x="874" y="690"/>
                  </a:lnTo>
                  <a:lnTo>
                    <a:pt x="874" y="690"/>
                  </a:lnTo>
                  <a:lnTo>
                    <a:pt x="900" y="657"/>
                  </a:lnTo>
                  <a:lnTo>
                    <a:pt x="920" y="610"/>
                  </a:lnTo>
                  <a:lnTo>
                    <a:pt x="934" y="564"/>
                  </a:lnTo>
                  <a:lnTo>
                    <a:pt x="940" y="511"/>
                  </a:lnTo>
                  <a:lnTo>
                    <a:pt x="940" y="511"/>
                  </a:lnTo>
                  <a:lnTo>
                    <a:pt x="934" y="458"/>
                  </a:lnTo>
                  <a:lnTo>
                    <a:pt x="920" y="411"/>
                  </a:lnTo>
                  <a:lnTo>
                    <a:pt x="900" y="372"/>
                  </a:lnTo>
                  <a:lnTo>
                    <a:pt x="874" y="338"/>
                  </a:lnTo>
                  <a:lnTo>
                    <a:pt x="874" y="338"/>
                  </a:lnTo>
                  <a:lnTo>
                    <a:pt x="827" y="305"/>
                  </a:lnTo>
                  <a:lnTo>
                    <a:pt x="780" y="279"/>
                  </a:lnTo>
                  <a:lnTo>
                    <a:pt x="707" y="259"/>
                  </a:lnTo>
                  <a:lnTo>
                    <a:pt x="620" y="252"/>
                  </a:lnTo>
                  <a:lnTo>
                    <a:pt x="266" y="252"/>
                  </a:lnTo>
                  <a:lnTo>
                    <a:pt x="266" y="770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41"/>
            <p:cNvSpPr>
              <a:spLocks noEditPoints="1"/>
            </p:cNvSpPr>
            <p:nvPr/>
          </p:nvSpPr>
          <p:spPr bwMode="auto">
            <a:xfrm>
              <a:off x="16944975" y="1922463"/>
              <a:ext cx="2085975" cy="2959100"/>
            </a:xfrm>
            <a:custGeom>
              <a:avLst/>
              <a:gdLst>
                <a:gd name="T0" fmla="*/ 1034 w 1314"/>
                <a:gd name="T1" fmla="*/ 863 h 1864"/>
                <a:gd name="T2" fmla="*/ 1147 w 1314"/>
                <a:gd name="T3" fmla="*/ 942 h 1864"/>
                <a:gd name="T4" fmla="*/ 1234 w 1314"/>
                <a:gd name="T5" fmla="*/ 1042 h 1864"/>
                <a:gd name="T6" fmla="*/ 1294 w 1314"/>
                <a:gd name="T7" fmla="*/ 1174 h 1864"/>
                <a:gd name="T8" fmla="*/ 1314 w 1314"/>
                <a:gd name="T9" fmla="*/ 1320 h 1864"/>
                <a:gd name="T10" fmla="*/ 1307 w 1314"/>
                <a:gd name="T11" fmla="*/ 1373 h 1864"/>
                <a:gd name="T12" fmla="*/ 1287 w 1314"/>
                <a:gd name="T13" fmla="*/ 1480 h 1864"/>
                <a:gd name="T14" fmla="*/ 1247 w 1314"/>
                <a:gd name="T15" fmla="*/ 1579 h 1864"/>
                <a:gd name="T16" fmla="*/ 1194 w 1314"/>
                <a:gd name="T17" fmla="*/ 1665 h 1864"/>
                <a:gd name="T18" fmla="*/ 1161 w 1314"/>
                <a:gd name="T19" fmla="*/ 1699 h 1864"/>
                <a:gd name="T20" fmla="*/ 1074 w 1314"/>
                <a:gd name="T21" fmla="*/ 1772 h 1864"/>
                <a:gd name="T22" fmla="*/ 974 w 1314"/>
                <a:gd name="T23" fmla="*/ 1818 h 1864"/>
                <a:gd name="T24" fmla="*/ 854 w 1314"/>
                <a:gd name="T25" fmla="*/ 1851 h 1864"/>
                <a:gd name="T26" fmla="*/ 713 w 1314"/>
                <a:gd name="T27" fmla="*/ 1864 h 1864"/>
                <a:gd name="T28" fmla="*/ 0 w 1314"/>
                <a:gd name="T29" fmla="*/ 0 h 1864"/>
                <a:gd name="T30" fmla="*/ 620 w 1314"/>
                <a:gd name="T31" fmla="*/ 0 h 1864"/>
                <a:gd name="T32" fmla="*/ 760 w 1314"/>
                <a:gd name="T33" fmla="*/ 13 h 1864"/>
                <a:gd name="T34" fmla="*/ 874 w 1314"/>
                <a:gd name="T35" fmla="*/ 40 h 1864"/>
                <a:gd name="T36" fmla="*/ 967 w 1314"/>
                <a:gd name="T37" fmla="*/ 86 h 1864"/>
                <a:gd name="T38" fmla="*/ 1040 w 1314"/>
                <a:gd name="T39" fmla="*/ 139 h 1864"/>
                <a:gd name="T40" fmla="*/ 1074 w 1314"/>
                <a:gd name="T41" fmla="*/ 179 h 1864"/>
                <a:gd name="T42" fmla="*/ 1127 w 1314"/>
                <a:gd name="T43" fmla="*/ 259 h 1864"/>
                <a:gd name="T44" fmla="*/ 1167 w 1314"/>
                <a:gd name="T45" fmla="*/ 352 h 1864"/>
                <a:gd name="T46" fmla="*/ 1187 w 1314"/>
                <a:gd name="T47" fmla="*/ 458 h 1864"/>
                <a:gd name="T48" fmla="*/ 1194 w 1314"/>
                <a:gd name="T49" fmla="*/ 518 h 1864"/>
                <a:gd name="T50" fmla="*/ 1181 w 1314"/>
                <a:gd name="T51" fmla="*/ 617 h 1864"/>
                <a:gd name="T52" fmla="*/ 1147 w 1314"/>
                <a:gd name="T53" fmla="*/ 710 h 1864"/>
                <a:gd name="T54" fmla="*/ 1094 w 1314"/>
                <a:gd name="T55" fmla="*/ 790 h 1864"/>
                <a:gd name="T56" fmla="*/ 1034 w 1314"/>
                <a:gd name="T57" fmla="*/ 863 h 1864"/>
                <a:gd name="T58" fmla="*/ 266 w 1314"/>
                <a:gd name="T59" fmla="*/ 770 h 1864"/>
                <a:gd name="T60" fmla="*/ 607 w 1314"/>
                <a:gd name="T61" fmla="*/ 770 h 1864"/>
                <a:gd name="T62" fmla="*/ 760 w 1314"/>
                <a:gd name="T63" fmla="*/ 750 h 1864"/>
                <a:gd name="T64" fmla="*/ 854 w 1314"/>
                <a:gd name="T65" fmla="*/ 690 h 1864"/>
                <a:gd name="T66" fmla="*/ 887 w 1314"/>
                <a:gd name="T67" fmla="*/ 657 h 1864"/>
                <a:gd name="T68" fmla="*/ 920 w 1314"/>
                <a:gd name="T69" fmla="*/ 564 h 1864"/>
                <a:gd name="T70" fmla="*/ 927 w 1314"/>
                <a:gd name="T71" fmla="*/ 511 h 1864"/>
                <a:gd name="T72" fmla="*/ 907 w 1314"/>
                <a:gd name="T73" fmla="*/ 411 h 1864"/>
                <a:gd name="T74" fmla="*/ 854 w 1314"/>
                <a:gd name="T75" fmla="*/ 332 h 1864"/>
                <a:gd name="T76" fmla="*/ 814 w 1314"/>
                <a:gd name="T77" fmla="*/ 299 h 1864"/>
                <a:gd name="T78" fmla="*/ 693 w 1314"/>
                <a:gd name="T79" fmla="*/ 259 h 1864"/>
                <a:gd name="T80" fmla="*/ 266 w 1314"/>
                <a:gd name="T81" fmla="*/ 252 h 1864"/>
                <a:gd name="T82" fmla="*/ 266 w 1314"/>
                <a:gd name="T83" fmla="*/ 1612 h 1864"/>
                <a:gd name="T84" fmla="*/ 700 w 1314"/>
                <a:gd name="T85" fmla="*/ 1612 h 1864"/>
                <a:gd name="T86" fmla="*/ 834 w 1314"/>
                <a:gd name="T87" fmla="*/ 1599 h 1864"/>
                <a:gd name="T88" fmla="*/ 900 w 1314"/>
                <a:gd name="T89" fmla="*/ 1573 h 1864"/>
                <a:gd name="T90" fmla="*/ 974 w 1314"/>
                <a:gd name="T91" fmla="*/ 1513 h 1864"/>
                <a:gd name="T92" fmla="*/ 1000 w 1314"/>
                <a:gd name="T93" fmla="*/ 1473 h 1864"/>
                <a:gd name="T94" fmla="*/ 1040 w 1314"/>
                <a:gd name="T95" fmla="*/ 1373 h 1864"/>
                <a:gd name="T96" fmla="*/ 1047 w 1314"/>
                <a:gd name="T97" fmla="*/ 1320 h 1864"/>
                <a:gd name="T98" fmla="*/ 1027 w 1314"/>
                <a:gd name="T99" fmla="*/ 1208 h 1864"/>
                <a:gd name="T100" fmla="*/ 974 w 1314"/>
                <a:gd name="T101" fmla="*/ 1121 h 1864"/>
                <a:gd name="T102" fmla="*/ 927 w 1314"/>
                <a:gd name="T103" fmla="*/ 1082 h 1864"/>
                <a:gd name="T104" fmla="*/ 867 w 1314"/>
                <a:gd name="T105" fmla="*/ 1048 h 1864"/>
                <a:gd name="T106" fmla="*/ 794 w 1314"/>
                <a:gd name="T107" fmla="*/ 1035 h 1864"/>
                <a:gd name="T108" fmla="*/ 266 w 1314"/>
                <a:gd name="T109" fmla="*/ 102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14" h="1864">
                  <a:moveTo>
                    <a:pt x="1034" y="863"/>
                  </a:moveTo>
                  <a:lnTo>
                    <a:pt x="1034" y="863"/>
                  </a:lnTo>
                  <a:lnTo>
                    <a:pt x="1094" y="896"/>
                  </a:lnTo>
                  <a:lnTo>
                    <a:pt x="1147" y="942"/>
                  </a:lnTo>
                  <a:lnTo>
                    <a:pt x="1194" y="989"/>
                  </a:lnTo>
                  <a:lnTo>
                    <a:pt x="1234" y="1042"/>
                  </a:lnTo>
                  <a:lnTo>
                    <a:pt x="1267" y="1108"/>
                  </a:lnTo>
                  <a:lnTo>
                    <a:pt x="1294" y="1174"/>
                  </a:lnTo>
                  <a:lnTo>
                    <a:pt x="1307" y="1241"/>
                  </a:lnTo>
                  <a:lnTo>
                    <a:pt x="1314" y="1320"/>
                  </a:lnTo>
                  <a:lnTo>
                    <a:pt x="1314" y="1320"/>
                  </a:lnTo>
                  <a:lnTo>
                    <a:pt x="1307" y="1373"/>
                  </a:lnTo>
                  <a:lnTo>
                    <a:pt x="1301" y="1427"/>
                  </a:lnTo>
                  <a:lnTo>
                    <a:pt x="1287" y="1480"/>
                  </a:lnTo>
                  <a:lnTo>
                    <a:pt x="1274" y="1533"/>
                  </a:lnTo>
                  <a:lnTo>
                    <a:pt x="1247" y="1579"/>
                  </a:lnTo>
                  <a:lnTo>
                    <a:pt x="1221" y="1619"/>
                  </a:lnTo>
                  <a:lnTo>
                    <a:pt x="1194" y="1665"/>
                  </a:lnTo>
                  <a:lnTo>
                    <a:pt x="1161" y="1699"/>
                  </a:lnTo>
                  <a:lnTo>
                    <a:pt x="1161" y="1699"/>
                  </a:lnTo>
                  <a:lnTo>
                    <a:pt x="1120" y="1738"/>
                  </a:lnTo>
                  <a:lnTo>
                    <a:pt x="1074" y="1772"/>
                  </a:lnTo>
                  <a:lnTo>
                    <a:pt x="1027" y="1798"/>
                  </a:lnTo>
                  <a:lnTo>
                    <a:pt x="974" y="1818"/>
                  </a:lnTo>
                  <a:lnTo>
                    <a:pt x="920" y="1838"/>
                  </a:lnTo>
                  <a:lnTo>
                    <a:pt x="854" y="1851"/>
                  </a:lnTo>
                  <a:lnTo>
                    <a:pt x="787" y="1858"/>
                  </a:lnTo>
                  <a:lnTo>
                    <a:pt x="713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20" y="0"/>
                  </a:lnTo>
                  <a:lnTo>
                    <a:pt x="620" y="0"/>
                  </a:lnTo>
                  <a:lnTo>
                    <a:pt x="693" y="7"/>
                  </a:lnTo>
                  <a:lnTo>
                    <a:pt x="760" y="13"/>
                  </a:lnTo>
                  <a:lnTo>
                    <a:pt x="820" y="20"/>
                  </a:lnTo>
                  <a:lnTo>
                    <a:pt x="874" y="40"/>
                  </a:lnTo>
                  <a:lnTo>
                    <a:pt x="920" y="60"/>
                  </a:lnTo>
                  <a:lnTo>
                    <a:pt x="967" y="86"/>
                  </a:lnTo>
                  <a:lnTo>
                    <a:pt x="1007" y="113"/>
                  </a:lnTo>
                  <a:lnTo>
                    <a:pt x="1040" y="139"/>
                  </a:lnTo>
                  <a:lnTo>
                    <a:pt x="1040" y="139"/>
                  </a:lnTo>
                  <a:lnTo>
                    <a:pt x="1074" y="179"/>
                  </a:lnTo>
                  <a:lnTo>
                    <a:pt x="1107" y="219"/>
                  </a:lnTo>
                  <a:lnTo>
                    <a:pt x="1127" y="259"/>
                  </a:lnTo>
                  <a:lnTo>
                    <a:pt x="1154" y="305"/>
                  </a:lnTo>
                  <a:lnTo>
                    <a:pt x="1167" y="352"/>
                  </a:lnTo>
                  <a:lnTo>
                    <a:pt x="1181" y="405"/>
                  </a:lnTo>
                  <a:lnTo>
                    <a:pt x="1187" y="458"/>
                  </a:lnTo>
                  <a:lnTo>
                    <a:pt x="1194" y="518"/>
                  </a:lnTo>
                  <a:lnTo>
                    <a:pt x="1194" y="518"/>
                  </a:lnTo>
                  <a:lnTo>
                    <a:pt x="1187" y="564"/>
                  </a:lnTo>
                  <a:lnTo>
                    <a:pt x="1181" y="617"/>
                  </a:lnTo>
                  <a:lnTo>
                    <a:pt x="1167" y="664"/>
                  </a:lnTo>
                  <a:lnTo>
                    <a:pt x="1147" y="710"/>
                  </a:lnTo>
                  <a:lnTo>
                    <a:pt x="1120" y="750"/>
                  </a:lnTo>
                  <a:lnTo>
                    <a:pt x="1094" y="790"/>
                  </a:lnTo>
                  <a:lnTo>
                    <a:pt x="1067" y="829"/>
                  </a:lnTo>
                  <a:lnTo>
                    <a:pt x="1034" y="863"/>
                  </a:lnTo>
                  <a:lnTo>
                    <a:pt x="1034" y="863"/>
                  </a:lnTo>
                  <a:close/>
                  <a:moveTo>
                    <a:pt x="266" y="770"/>
                  </a:moveTo>
                  <a:lnTo>
                    <a:pt x="607" y="770"/>
                  </a:lnTo>
                  <a:lnTo>
                    <a:pt x="607" y="770"/>
                  </a:lnTo>
                  <a:lnTo>
                    <a:pt x="693" y="770"/>
                  </a:lnTo>
                  <a:lnTo>
                    <a:pt x="760" y="750"/>
                  </a:lnTo>
                  <a:lnTo>
                    <a:pt x="814" y="730"/>
                  </a:lnTo>
                  <a:lnTo>
                    <a:pt x="854" y="690"/>
                  </a:lnTo>
                  <a:lnTo>
                    <a:pt x="854" y="690"/>
                  </a:lnTo>
                  <a:lnTo>
                    <a:pt x="887" y="657"/>
                  </a:lnTo>
                  <a:lnTo>
                    <a:pt x="907" y="610"/>
                  </a:lnTo>
                  <a:lnTo>
                    <a:pt x="920" y="564"/>
                  </a:lnTo>
                  <a:lnTo>
                    <a:pt x="927" y="511"/>
                  </a:lnTo>
                  <a:lnTo>
                    <a:pt x="927" y="511"/>
                  </a:lnTo>
                  <a:lnTo>
                    <a:pt x="920" y="458"/>
                  </a:lnTo>
                  <a:lnTo>
                    <a:pt x="907" y="411"/>
                  </a:lnTo>
                  <a:lnTo>
                    <a:pt x="887" y="372"/>
                  </a:lnTo>
                  <a:lnTo>
                    <a:pt x="854" y="332"/>
                  </a:lnTo>
                  <a:lnTo>
                    <a:pt x="854" y="332"/>
                  </a:lnTo>
                  <a:lnTo>
                    <a:pt x="814" y="299"/>
                  </a:lnTo>
                  <a:lnTo>
                    <a:pt x="760" y="272"/>
                  </a:lnTo>
                  <a:lnTo>
                    <a:pt x="693" y="259"/>
                  </a:lnTo>
                  <a:lnTo>
                    <a:pt x="607" y="252"/>
                  </a:lnTo>
                  <a:lnTo>
                    <a:pt x="266" y="252"/>
                  </a:lnTo>
                  <a:lnTo>
                    <a:pt x="266" y="770"/>
                  </a:lnTo>
                  <a:close/>
                  <a:moveTo>
                    <a:pt x="266" y="1612"/>
                  </a:moveTo>
                  <a:lnTo>
                    <a:pt x="700" y="1612"/>
                  </a:lnTo>
                  <a:lnTo>
                    <a:pt x="700" y="1612"/>
                  </a:lnTo>
                  <a:lnTo>
                    <a:pt x="794" y="1606"/>
                  </a:lnTo>
                  <a:lnTo>
                    <a:pt x="834" y="1599"/>
                  </a:lnTo>
                  <a:lnTo>
                    <a:pt x="867" y="1586"/>
                  </a:lnTo>
                  <a:lnTo>
                    <a:pt x="900" y="1573"/>
                  </a:lnTo>
                  <a:lnTo>
                    <a:pt x="927" y="1553"/>
                  </a:lnTo>
                  <a:lnTo>
                    <a:pt x="974" y="1513"/>
                  </a:lnTo>
                  <a:lnTo>
                    <a:pt x="974" y="1513"/>
                  </a:lnTo>
                  <a:lnTo>
                    <a:pt x="1000" y="1473"/>
                  </a:lnTo>
                  <a:lnTo>
                    <a:pt x="1027" y="1427"/>
                  </a:lnTo>
                  <a:lnTo>
                    <a:pt x="1040" y="1373"/>
                  </a:lnTo>
                  <a:lnTo>
                    <a:pt x="1047" y="1320"/>
                  </a:lnTo>
                  <a:lnTo>
                    <a:pt x="1047" y="1320"/>
                  </a:lnTo>
                  <a:lnTo>
                    <a:pt x="1040" y="1261"/>
                  </a:lnTo>
                  <a:lnTo>
                    <a:pt x="1027" y="1208"/>
                  </a:lnTo>
                  <a:lnTo>
                    <a:pt x="1000" y="1161"/>
                  </a:lnTo>
                  <a:lnTo>
                    <a:pt x="974" y="1121"/>
                  </a:lnTo>
                  <a:lnTo>
                    <a:pt x="974" y="1121"/>
                  </a:lnTo>
                  <a:lnTo>
                    <a:pt x="927" y="1082"/>
                  </a:lnTo>
                  <a:lnTo>
                    <a:pt x="900" y="1068"/>
                  </a:lnTo>
                  <a:lnTo>
                    <a:pt x="867" y="1048"/>
                  </a:lnTo>
                  <a:lnTo>
                    <a:pt x="834" y="1042"/>
                  </a:lnTo>
                  <a:lnTo>
                    <a:pt x="794" y="1035"/>
                  </a:lnTo>
                  <a:lnTo>
                    <a:pt x="700" y="1028"/>
                  </a:lnTo>
                  <a:lnTo>
                    <a:pt x="266" y="1028"/>
                  </a:lnTo>
                  <a:lnTo>
                    <a:pt x="266" y="1612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42"/>
            <p:cNvSpPr>
              <a:spLocks noEditPoints="1"/>
            </p:cNvSpPr>
            <p:nvPr/>
          </p:nvSpPr>
          <p:spPr bwMode="auto">
            <a:xfrm>
              <a:off x="-15989300" y="1922463"/>
              <a:ext cx="2722563" cy="2959100"/>
            </a:xfrm>
            <a:custGeom>
              <a:avLst/>
              <a:gdLst>
                <a:gd name="T0" fmla="*/ 0 w 1715"/>
                <a:gd name="T1" fmla="*/ 1864 h 1864"/>
                <a:gd name="T2" fmla="*/ 688 w 1715"/>
                <a:gd name="T3" fmla="*/ 0 h 1864"/>
                <a:gd name="T4" fmla="*/ 1028 w 1715"/>
                <a:gd name="T5" fmla="*/ 0 h 1864"/>
                <a:gd name="T6" fmla="*/ 1715 w 1715"/>
                <a:gd name="T7" fmla="*/ 1864 h 1864"/>
                <a:gd name="T8" fmla="*/ 1355 w 1715"/>
                <a:gd name="T9" fmla="*/ 1864 h 1864"/>
                <a:gd name="T10" fmla="*/ 1195 w 1715"/>
                <a:gd name="T11" fmla="*/ 1427 h 1864"/>
                <a:gd name="T12" fmla="*/ 521 w 1715"/>
                <a:gd name="T13" fmla="*/ 1427 h 1864"/>
                <a:gd name="T14" fmla="*/ 361 w 1715"/>
                <a:gd name="T15" fmla="*/ 1864 h 1864"/>
                <a:gd name="T16" fmla="*/ 0 w 1715"/>
                <a:gd name="T17" fmla="*/ 1864 h 1864"/>
                <a:gd name="T18" fmla="*/ 641 w 1715"/>
                <a:gd name="T19" fmla="*/ 1108 h 1864"/>
                <a:gd name="T20" fmla="*/ 1075 w 1715"/>
                <a:gd name="T21" fmla="*/ 1108 h 1864"/>
                <a:gd name="T22" fmla="*/ 861 w 1715"/>
                <a:gd name="T23" fmla="*/ 511 h 1864"/>
                <a:gd name="T24" fmla="*/ 641 w 1715"/>
                <a:gd name="T25" fmla="*/ 110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5" h="1864">
                  <a:moveTo>
                    <a:pt x="0" y="1864"/>
                  </a:moveTo>
                  <a:lnTo>
                    <a:pt x="688" y="0"/>
                  </a:lnTo>
                  <a:lnTo>
                    <a:pt x="1028" y="0"/>
                  </a:lnTo>
                  <a:lnTo>
                    <a:pt x="1715" y="1864"/>
                  </a:lnTo>
                  <a:lnTo>
                    <a:pt x="1355" y="1864"/>
                  </a:lnTo>
                  <a:lnTo>
                    <a:pt x="1195" y="1427"/>
                  </a:lnTo>
                  <a:lnTo>
                    <a:pt x="521" y="1427"/>
                  </a:lnTo>
                  <a:lnTo>
                    <a:pt x="361" y="1864"/>
                  </a:lnTo>
                  <a:lnTo>
                    <a:pt x="0" y="1864"/>
                  </a:lnTo>
                  <a:close/>
                  <a:moveTo>
                    <a:pt x="641" y="1108"/>
                  </a:moveTo>
                  <a:lnTo>
                    <a:pt x="1075" y="1108"/>
                  </a:lnTo>
                  <a:lnTo>
                    <a:pt x="861" y="511"/>
                  </a:lnTo>
                  <a:lnTo>
                    <a:pt x="641" y="1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43"/>
            <p:cNvSpPr>
              <a:spLocks noEditPoints="1"/>
            </p:cNvSpPr>
            <p:nvPr/>
          </p:nvSpPr>
          <p:spPr bwMode="auto">
            <a:xfrm>
              <a:off x="-8288338" y="1922463"/>
              <a:ext cx="2722563" cy="2959100"/>
            </a:xfrm>
            <a:custGeom>
              <a:avLst/>
              <a:gdLst>
                <a:gd name="T0" fmla="*/ 0 w 1715"/>
                <a:gd name="T1" fmla="*/ 1864 h 1864"/>
                <a:gd name="T2" fmla="*/ 688 w 1715"/>
                <a:gd name="T3" fmla="*/ 0 h 1864"/>
                <a:gd name="T4" fmla="*/ 1035 w 1715"/>
                <a:gd name="T5" fmla="*/ 0 h 1864"/>
                <a:gd name="T6" fmla="*/ 1715 w 1715"/>
                <a:gd name="T7" fmla="*/ 1864 h 1864"/>
                <a:gd name="T8" fmla="*/ 1355 w 1715"/>
                <a:gd name="T9" fmla="*/ 1864 h 1864"/>
                <a:gd name="T10" fmla="*/ 1195 w 1715"/>
                <a:gd name="T11" fmla="*/ 1427 h 1864"/>
                <a:gd name="T12" fmla="*/ 528 w 1715"/>
                <a:gd name="T13" fmla="*/ 1427 h 1864"/>
                <a:gd name="T14" fmla="*/ 361 w 1715"/>
                <a:gd name="T15" fmla="*/ 1864 h 1864"/>
                <a:gd name="T16" fmla="*/ 0 w 1715"/>
                <a:gd name="T17" fmla="*/ 1864 h 1864"/>
                <a:gd name="T18" fmla="*/ 641 w 1715"/>
                <a:gd name="T19" fmla="*/ 1108 h 1864"/>
                <a:gd name="T20" fmla="*/ 1081 w 1715"/>
                <a:gd name="T21" fmla="*/ 1108 h 1864"/>
                <a:gd name="T22" fmla="*/ 861 w 1715"/>
                <a:gd name="T23" fmla="*/ 511 h 1864"/>
                <a:gd name="T24" fmla="*/ 641 w 1715"/>
                <a:gd name="T25" fmla="*/ 110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5" h="1864">
                  <a:moveTo>
                    <a:pt x="0" y="1864"/>
                  </a:moveTo>
                  <a:lnTo>
                    <a:pt x="688" y="0"/>
                  </a:lnTo>
                  <a:lnTo>
                    <a:pt x="1035" y="0"/>
                  </a:lnTo>
                  <a:lnTo>
                    <a:pt x="1715" y="1864"/>
                  </a:lnTo>
                  <a:lnTo>
                    <a:pt x="1355" y="1864"/>
                  </a:lnTo>
                  <a:lnTo>
                    <a:pt x="1195" y="1427"/>
                  </a:lnTo>
                  <a:lnTo>
                    <a:pt x="528" y="1427"/>
                  </a:lnTo>
                  <a:lnTo>
                    <a:pt x="361" y="1864"/>
                  </a:lnTo>
                  <a:lnTo>
                    <a:pt x="0" y="1864"/>
                  </a:lnTo>
                  <a:close/>
                  <a:moveTo>
                    <a:pt x="641" y="1108"/>
                  </a:moveTo>
                  <a:lnTo>
                    <a:pt x="1081" y="1108"/>
                  </a:lnTo>
                  <a:lnTo>
                    <a:pt x="861" y="511"/>
                  </a:lnTo>
                  <a:lnTo>
                    <a:pt x="641" y="1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44"/>
            <p:cNvSpPr>
              <a:spLocks/>
            </p:cNvSpPr>
            <p:nvPr/>
          </p:nvSpPr>
          <p:spPr bwMode="auto">
            <a:xfrm>
              <a:off x="-12990513" y="1922463"/>
              <a:ext cx="2532063" cy="2959100"/>
            </a:xfrm>
            <a:custGeom>
              <a:avLst/>
              <a:gdLst>
                <a:gd name="T0" fmla="*/ 0 w 1595"/>
                <a:gd name="T1" fmla="*/ 0 h 1864"/>
                <a:gd name="T2" fmla="*/ 273 w 1595"/>
                <a:gd name="T3" fmla="*/ 0 h 1864"/>
                <a:gd name="T4" fmla="*/ 1234 w 1595"/>
                <a:gd name="T5" fmla="*/ 1188 h 1864"/>
                <a:gd name="T6" fmla="*/ 1234 w 1595"/>
                <a:gd name="T7" fmla="*/ 0 h 1864"/>
                <a:gd name="T8" fmla="*/ 1595 w 1595"/>
                <a:gd name="T9" fmla="*/ 0 h 1864"/>
                <a:gd name="T10" fmla="*/ 1595 w 1595"/>
                <a:gd name="T11" fmla="*/ 1864 h 1864"/>
                <a:gd name="T12" fmla="*/ 1341 w 1595"/>
                <a:gd name="T13" fmla="*/ 1864 h 1864"/>
                <a:gd name="T14" fmla="*/ 360 w 1595"/>
                <a:gd name="T15" fmla="*/ 650 h 1864"/>
                <a:gd name="T16" fmla="*/ 360 w 1595"/>
                <a:gd name="T17" fmla="*/ 1864 h 1864"/>
                <a:gd name="T18" fmla="*/ 0 w 1595"/>
                <a:gd name="T19" fmla="*/ 1864 h 1864"/>
                <a:gd name="T20" fmla="*/ 0 w 1595"/>
                <a:gd name="T21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5" h="1864">
                  <a:moveTo>
                    <a:pt x="0" y="0"/>
                  </a:moveTo>
                  <a:lnTo>
                    <a:pt x="273" y="0"/>
                  </a:lnTo>
                  <a:lnTo>
                    <a:pt x="1234" y="1188"/>
                  </a:lnTo>
                  <a:lnTo>
                    <a:pt x="1234" y="0"/>
                  </a:lnTo>
                  <a:lnTo>
                    <a:pt x="1595" y="0"/>
                  </a:lnTo>
                  <a:lnTo>
                    <a:pt x="1595" y="1864"/>
                  </a:lnTo>
                  <a:lnTo>
                    <a:pt x="1341" y="1864"/>
                  </a:lnTo>
                  <a:lnTo>
                    <a:pt x="360" y="650"/>
                  </a:lnTo>
                  <a:lnTo>
                    <a:pt x="360" y="1864"/>
                  </a:lnTo>
                  <a:lnTo>
                    <a:pt x="0" y="18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45"/>
            <p:cNvSpPr>
              <a:spLocks/>
            </p:cNvSpPr>
            <p:nvPr/>
          </p:nvSpPr>
          <p:spPr bwMode="auto">
            <a:xfrm>
              <a:off x="-10120313" y="1922463"/>
              <a:ext cx="2139950" cy="2959100"/>
            </a:xfrm>
            <a:custGeom>
              <a:avLst/>
              <a:gdLst>
                <a:gd name="T0" fmla="*/ 1348 w 1348"/>
                <a:gd name="T1" fmla="*/ 0 h 1864"/>
                <a:gd name="T2" fmla="*/ 1348 w 1348"/>
                <a:gd name="T3" fmla="*/ 319 h 1864"/>
                <a:gd name="T4" fmla="*/ 854 w 1348"/>
                <a:gd name="T5" fmla="*/ 319 h 1864"/>
                <a:gd name="T6" fmla="*/ 854 w 1348"/>
                <a:gd name="T7" fmla="*/ 1864 h 1864"/>
                <a:gd name="T8" fmla="*/ 494 w 1348"/>
                <a:gd name="T9" fmla="*/ 1864 h 1864"/>
                <a:gd name="T10" fmla="*/ 494 w 1348"/>
                <a:gd name="T11" fmla="*/ 319 h 1864"/>
                <a:gd name="T12" fmla="*/ 0 w 1348"/>
                <a:gd name="T13" fmla="*/ 319 h 1864"/>
                <a:gd name="T14" fmla="*/ 0 w 1348"/>
                <a:gd name="T15" fmla="*/ 0 h 1864"/>
                <a:gd name="T16" fmla="*/ 1348 w 1348"/>
                <a:gd name="T17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8" h="1864">
                  <a:moveTo>
                    <a:pt x="1348" y="0"/>
                  </a:moveTo>
                  <a:lnTo>
                    <a:pt x="1348" y="319"/>
                  </a:lnTo>
                  <a:lnTo>
                    <a:pt x="854" y="319"/>
                  </a:lnTo>
                  <a:lnTo>
                    <a:pt x="854" y="1864"/>
                  </a:lnTo>
                  <a:lnTo>
                    <a:pt x="494" y="1864"/>
                  </a:lnTo>
                  <a:lnTo>
                    <a:pt x="494" y="319"/>
                  </a:lnTo>
                  <a:lnTo>
                    <a:pt x="0" y="319"/>
                  </a:lnTo>
                  <a:lnTo>
                    <a:pt x="0" y="0"/>
                  </a:lnTo>
                  <a:lnTo>
                    <a:pt x="13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-5289550" y="1922463"/>
              <a:ext cx="2530475" cy="2959100"/>
            </a:xfrm>
            <a:custGeom>
              <a:avLst/>
              <a:gdLst>
                <a:gd name="T0" fmla="*/ 1014 w 1594"/>
                <a:gd name="T1" fmla="*/ 1055 h 1864"/>
                <a:gd name="T2" fmla="*/ 1061 w 1594"/>
                <a:gd name="T3" fmla="*/ 1035 h 1864"/>
                <a:gd name="T4" fmla="*/ 1154 w 1594"/>
                <a:gd name="T5" fmla="*/ 975 h 1864"/>
                <a:gd name="T6" fmla="*/ 1187 w 1594"/>
                <a:gd name="T7" fmla="*/ 942 h 1864"/>
                <a:gd name="T8" fmla="*/ 1254 w 1594"/>
                <a:gd name="T9" fmla="*/ 863 h 1864"/>
                <a:gd name="T10" fmla="*/ 1301 w 1594"/>
                <a:gd name="T11" fmla="*/ 763 h 1864"/>
                <a:gd name="T12" fmla="*/ 1328 w 1594"/>
                <a:gd name="T13" fmla="*/ 664 h 1864"/>
                <a:gd name="T14" fmla="*/ 1341 w 1594"/>
                <a:gd name="T15" fmla="*/ 557 h 1864"/>
                <a:gd name="T16" fmla="*/ 1334 w 1594"/>
                <a:gd name="T17" fmla="*/ 498 h 1864"/>
                <a:gd name="T18" fmla="*/ 1314 w 1594"/>
                <a:gd name="T19" fmla="*/ 392 h 1864"/>
                <a:gd name="T20" fmla="*/ 1281 w 1594"/>
                <a:gd name="T21" fmla="*/ 292 h 1864"/>
                <a:gd name="T22" fmla="*/ 1221 w 1594"/>
                <a:gd name="T23" fmla="*/ 206 h 1864"/>
                <a:gd name="T24" fmla="*/ 1187 w 1594"/>
                <a:gd name="T25" fmla="*/ 166 h 1864"/>
                <a:gd name="T26" fmla="*/ 1107 w 1594"/>
                <a:gd name="T27" fmla="*/ 100 h 1864"/>
                <a:gd name="T28" fmla="*/ 1001 w 1594"/>
                <a:gd name="T29" fmla="*/ 46 h 1864"/>
                <a:gd name="T30" fmla="*/ 867 w 1594"/>
                <a:gd name="T31" fmla="*/ 13 h 1864"/>
                <a:gd name="T32" fmla="*/ 700 w 1594"/>
                <a:gd name="T33" fmla="*/ 0 h 1864"/>
                <a:gd name="T34" fmla="*/ 0 w 1594"/>
                <a:gd name="T35" fmla="*/ 1864 h 1864"/>
                <a:gd name="T36" fmla="*/ 360 w 1594"/>
                <a:gd name="T37" fmla="*/ 1108 h 1864"/>
                <a:gd name="T38" fmla="*/ 1201 w 1594"/>
                <a:gd name="T39" fmla="*/ 1864 h 1864"/>
                <a:gd name="T40" fmla="*/ 360 w 1594"/>
                <a:gd name="T41" fmla="*/ 319 h 1864"/>
                <a:gd name="T42" fmla="*/ 687 w 1594"/>
                <a:gd name="T43" fmla="*/ 319 h 1864"/>
                <a:gd name="T44" fmla="*/ 834 w 1594"/>
                <a:gd name="T45" fmla="*/ 338 h 1864"/>
                <a:gd name="T46" fmla="*/ 914 w 1594"/>
                <a:gd name="T47" fmla="*/ 398 h 1864"/>
                <a:gd name="T48" fmla="*/ 941 w 1594"/>
                <a:gd name="T49" fmla="*/ 431 h 1864"/>
                <a:gd name="T50" fmla="*/ 974 w 1594"/>
                <a:gd name="T51" fmla="*/ 511 h 1864"/>
                <a:gd name="T52" fmla="*/ 974 w 1594"/>
                <a:gd name="T53" fmla="*/ 557 h 1864"/>
                <a:gd name="T54" fmla="*/ 961 w 1594"/>
                <a:gd name="T55" fmla="*/ 637 h 1864"/>
                <a:gd name="T56" fmla="*/ 914 w 1594"/>
                <a:gd name="T57" fmla="*/ 710 h 1864"/>
                <a:gd name="T58" fmla="*/ 881 w 1594"/>
                <a:gd name="T59" fmla="*/ 743 h 1864"/>
                <a:gd name="T60" fmla="*/ 767 w 1594"/>
                <a:gd name="T61" fmla="*/ 783 h 1864"/>
                <a:gd name="T62" fmla="*/ 360 w 1594"/>
                <a:gd name="T63" fmla="*/ 783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94" h="1864">
                  <a:moveTo>
                    <a:pt x="1594" y="1864"/>
                  </a:moveTo>
                  <a:lnTo>
                    <a:pt x="1014" y="1055"/>
                  </a:lnTo>
                  <a:lnTo>
                    <a:pt x="1014" y="1055"/>
                  </a:lnTo>
                  <a:lnTo>
                    <a:pt x="1061" y="1035"/>
                  </a:lnTo>
                  <a:lnTo>
                    <a:pt x="1107" y="1009"/>
                  </a:lnTo>
                  <a:lnTo>
                    <a:pt x="1154" y="975"/>
                  </a:lnTo>
                  <a:lnTo>
                    <a:pt x="1187" y="942"/>
                  </a:lnTo>
                  <a:lnTo>
                    <a:pt x="1187" y="942"/>
                  </a:lnTo>
                  <a:lnTo>
                    <a:pt x="1221" y="902"/>
                  </a:lnTo>
                  <a:lnTo>
                    <a:pt x="1254" y="863"/>
                  </a:lnTo>
                  <a:lnTo>
                    <a:pt x="1281" y="816"/>
                  </a:lnTo>
                  <a:lnTo>
                    <a:pt x="1301" y="763"/>
                  </a:lnTo>
                  <a:lnTo>
                    <a:pt x="1314" y="717"/>
                  </a:lnTo>
                  <a:lnTo>
                    <a:pt x="1328" y="664"/>
                  </a:lnTo>
                  <a:lnTo>
                    <a:pt x="1334" y="610"/>
                  </a:lnTo>
                  <a:lnTo>
                    <a:pt x="1341" y="557"/>
                  </a:lnTo>
                  <a:lnTo>
                    <a:pt x="1341" y="557"/>
                  </a:lnTo>
                  <a:lnTo>
                    <a:pt x="1334" y="498"/>
                  </a:lnTo>
                  <a:lnTo>
                    <a:pt x="1328" y="445"/>
                  </a:lnTo>
                  <a:lnTo>
                    <a:pt x="1314" y="392"/>
                  </a:lnTo>
                  <a:lnTo>
                    <a:pt x="1301" y="345"/>
                  </a:lnTo>
                  <a:lnTo>
                    <a:pt x="1281" y="292"/>
                  </a:lnTo>
                  <a:lnTo>
                    <a:pt x="1254" y="252"/>
                  </a:lnTo>
                  <a:lnTo>
                    <a:pt x="1221" y="206"/>
                  </a:lnTo>
                  <a:lnTo>
                    <a:pt x="1187" y="166"/>
                  </a:lnTo>
                  <a:lnTo>
                    <a:pt x="1187" y="166"/>
                  </a:lnTo>
                  <a:lnTo>
                    <a:pt x="1147" y="133"/>
                  </a:lnTo>
                  <a:lnTo>
                    <a:pt x="1107" y="100"/>
                  </a:lnTo>
                  <a:lnTo>
                    <a:pt x="1054" y="66"/>
                  </a:lnTo>
                  <a:lnTo>
                    <a:pt x="1001" y="46"/>
                  </a:lnTo>
                  <a:lnTo>
                    <a:pt x="934" y="27"/>
                  </a:lnTo>
                  <a:lnTo>
                    <a:pt x="867" y="13"/>
                  </a:lnTo>
                  <a:lnTo>
                    <a:pt x="787" y="7"/>
                  </a:lnTo>
                  <a:lnTo>
                    <a:pt x="700" y="0"/>
                  </a:lnTo>
                  <a:lnTo>
                    <a:pt x="0" y="0"/>
                  </a:lnTo>
                  <a:lnTo>
                    <a:pt x="0" y="1864"/>
                  </a:lnTo>
                  <a:lnTo>
                    <a:pt x="360" y="1864"/>
                  </a:lnTo>
                  <a:lnTo>
                    <a:pt x="360" y="1108"/>
                  </a:lnTo>
                  <a:lnTo>
                    <a:pt x="654" y="1108"/>
                  </a:lnTo>
                  <a:lnTo>
                    <a:pt x="1201" y="1864"/>
                  </a:lnTo>
                  <a:lnTo>
                    <a:pt x="1594" y="1864"/>
                  </a:lnTo>
                  <a:close/>
                  <a:moveTo>
                    <a:pt x="360" y="319"/>
                  </a:moveTo>
                  <a:lnTo>
                    <a:pt x="687" y="319"/>
                  </a:lnTo>
                  <a:lnTo>
                    <a:pt x="687" y="319"/>
                  </a:lnTo>
                  <a:lnTo>
                    <a:pt x="767" y="325"/>
                  </a:lnTo>
                  <a:lnTo>
                    <a:pt x="834" y="338"/>
                  </a:lnTo>
                  <a:lnTo>
                    <a:pt x="881" y="365"/>
                  </a:lnTo>
                  <a:lnTo>
                    <a:pt x="914" y="398"/>
                  </a:lnTo>
                  <a:lnTo>
                    <a:pt x="914" y="398"/>
                  </a:lnTo>
                  <a:lnTo>
                    <a:pt x="941" y="431"/>
                  </a:lnTo>
                  <a:lnTo>
                    <a:pt x="961" y="464"/>
                  </a:lnTo>
                  <a:lnTo>
                    <a:pt x="974" y="511"/>
                  </a:lnTo>
                  <a:lnTo>
                    <a:pt x="974" y="557"/>
                  </a:lnTo>
                  <a:lnTo>
                    <a:pt x="974" y="557"/>
                  </a:lnTo>
                  <a:lnTo>
                    <a:pt x="974" y="597"/>
                  </a:lnTo>
                  <a:lnTo>
                    <a:pt x="961" y="637"/>
                  </a:lnTo>
                  <a:lnTo>
                    <a:pt x="941" y="677"/>
                  </a:lnTo>
                  <a:lnTo>
                    <a:pt x="914" y="710"/>
                  </a:lnTo>
                  <a:lnTo>
                    <a:pt x="914" y="710"/>
                  </a:lnTo>
                  <a:lnTo>
                    <a:pt x="881" y="743"/>
                  </a:lnTo>
                  <a:lnTo>
                    <a:pt x="834" y="763"/>
                  </a:lnTo>
                  <a:lnTo>
                    <a:pt x="767" y="783"/>
                  </a:lnTo>
                  <a:lnTo>
                    <a:pt x="687" y="783"/>
                  </a:lnTo>
                  <a:lnTo>
                    <a:pt x="360" y="783"/>
                  </a:lnTo>
                  <a:lnTo>
                    <a:pt x="360" y="3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47"/>
            <p:cNvSpPr>
              <a:spLocks/>
            </p:cNvSpPr>
            <p:nvPr/>
          </p:nvSpPr>
          <p:spPr bwMode="auto">
            <a:xfrm>
              <a:off x="-17810163" y="1922463"/>
              <a:ext cx="1684338" cy="2959100"/>
            </a:xfrm>
            <a:custGeom>
              <a:avLst/>
              <a:gdLst>
                <a:gd name="T0" fmla="*/ 1061 w 1061"/>
                <a:gd name="T1" fmla="*/ 0 h 1864"/>
                <a:gd name="T2" fmla="*/ 667 w 1061"/>
                <a:gd name="T3" fmla="*/ 0 h 1864"/>
                <a:gd name="T4" fmla="*/ 0 w 1061"/>
                <a:gd name="T5" fmla="*/ 936 h 1864"/>
                <a:gd name="T6" fmla="*/ 667 w 1061"/>
                <a:gd name="T7" fmla="*/ 1864 h 1864"/>
                <a:gd name="T8" fmla="*/ 1061 w 1061"/>
                <a:gd name="T9" fmla="*/ 1864 h 1864"/>
                <a:gd name="T10" fmla="*/ 387 w 1061"/>
                <a:gd name="T11" fmla="*/ 936 h 1864"/>
                <a:gd name="T12" fmla="*/ 1061 w 1061"/>
                <a:gd name="T13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1" h="1864">
                  <a:moveTo>
                    <a:pt x="1061" y="0"/>
                  </a:moveTo>
                  <a:lnTo>
                    <a:pt x="667" y="0"/>
                  </a:lnTo>
                  <a:lnTo>
                    <a:pt x="0" y="936"/>
                  </a:lnTo>
                  <a:lnTo>
                    <a:pt x="667" y="1864"/>
                  </a:lnTo>
                  <a:lnTo>
                    <a:pt x="1061" y="1864"/>
                  </a:lnTo>
                  <a:lnTo>
                    <a:pt x="387" y="936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Rectangle 49"/>
            <p:cNvSpPr>
              <a:spLocks noChangeArrowheads="1"/>
            </p:cNvSpPr>
            <p:nvPr/>
          </p:nvSpPr>
          <p:spPr bwMode="auto">
            <a:xfrm>
              <a:off x="-18530888" y="1922463"/>
              <a:ext cx="392113" cy="29591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Rectangle 49"/>
            <p:cNvSpPr>
              <a:spLocks noChangeArrowheads="1"/>
            </p:cNvSpPr>
            <p:nvPr/>
          </p:nvSpPr>
          <p:spPr bwMode="auto">
            <a:xfrm>
              <a:off x="-18138775" y="1922463"/>
              <a:ext cx="328612" cy="2959100"/>
            </a:xfrm>
            <a:prstGeom prst="rect">
              <a:avLst/>
            </a:prstGeom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lin ang="16200000" scaled="0"/>
            </a:gra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lt1"/>
                </a:solidFill>
              </a:endParaRPr>
            </a:p>
          </p:txBody>
        </p:sp>
      </p:grpSp>
      <p:sp>
        <p:nvSpPr>
          <p:cNvPr id="62" name="TextBox 61"/>
          <p:cNvSpPr txBox="1"/>
          <p:nvPr userDrawn="1"/>
        </p:nvSpPr>
        <p:spPr>
          <a:xfrm>
            <a:off x="7872682" y="5059387"/>
            <a:ext cx="1171037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Private</a:t>
            </a:r>
            <a:r>
              <a:rPr lang="en-US" sz="500" baseline="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and Confidential</a:t>
            </a:r>
            <a:endParaRPr lang="en-US" sz="5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63" name="Rectangle 62"/>
          <p:cNvSpPr/>
          <p:nvPr userDrawn="1"/>
        </p:nvSpPr>
        <p:spPr>
          <a:xfrm rot="16200000">
            <a:off x="4193029" y="-3428085"/>
            <a:ext cx="27432" cy="8229600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rgbClr val="537177"/>
              </a:solidFill>
              <a:latin typeface="Arial Narrow" pitchFamily="34" charset="0"/>
            </a:endParaRPr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533083" y="5006312"/>
            <a:ext cx="0" cy="141954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36" name="Straight Connector 35"/>
          <p:cNvCxnSpPr/>
          <p:nvPr userDrawn="1"/>
        </p:nvCxnSpPr>
        <p:spPr>
          <a:xfrm>
            <a:off x="482283" y="4940019"/>
            <a:ext cx="0" cy="208246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14823260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B4E72-7858-48F1-A40D-12FF09E4BFB8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33083" y="5006312"/>
            <a:ext cx="0" cy="141954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5" name="Straight Connector 4"/>
          <p:cNvCxnSpPr/>
          <p:nvPr userDrawn="1"/>
        </p:nvCxnSpPr>
        <p:spPr>
          <a:xfrm>
            <a:off x="482283" y="4940019"/>
            <a:ext cx="0" cy="208246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13527056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082" y="87332"/>
            <a:ext cx="7467917" cy="734199"/>
          </a:xfrm>
        </p:spPr>
        <p:txBody>
          <a:bodyPr anchor="ctr"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19AB4E72-7858-48F1-A40D-12FF09E4BFB8}" type="slidenum">
              <a:rPr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20" name="Picture 4" descr="https://sonomacounty.golocal.coop/site_images_upload/story/2011/04/21/18/JF_Wines_Logo-1.jp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135731"/>
            <a:ext cx="838200" cy="2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ontent Placeholder 43"/>
          <p:cNvSpPr>
            <a:spLocks noGrp="1"/>
          </p:cNvSpPr>
          <p:nvPr>
            <p:ph sz="quarter" idx="20"/>
          </p:nvPr>
        </p:nvSpPr>
        <p:spPr>
          <a:xfrm>
            <a:off x="533400" y="897731"/>
            <a:ext cx="7467600" cy="381000"/>
          </a:xfrm>
        </p:spPr>
        <p:txBody>
          <a:bodyPr/>
          <a:lstStyle>
            <a:lvl1pPr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Ø"/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2pPr>
            <a:lvl3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3pPr>
            <a:lvl4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4pPr>
            <a:lvl5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sz="quarter" idx="21"/>
          </p:nvPr>
        </p:nvSpPr>
        <p:spPr>
          <a:xfrm rot="16200000">
            <a:off x="-1466850" y="2821781"/>
            <a:ext cx="3467100" cy="381000"/>
          </a:xfrm>
        </p:spPr>
        <p:txBody>
          <a:bodyPr/>
          <a:lstStyle>
            <a:lvl1pPr algn="ctr">
              <a:defRPr sz="2400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59592" y="4947621"/>
            <a:ext cx="7090888" cy="200055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endParaRPr lang="pt-BR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33083" y="5006312"/>
            <a:ext cx="0" cy="141954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15" name="Straight Connector 14"/>
          <p:cNvCxnSpPr/>
          <p:nvPr userDrawn="1"/>
        </p:nvCxnSpPr>
        <p:spPr>
          <a:xfrm>
            <a:off x="482283" y="4940019"/>
            <a:ext cx="0" cy="208246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18850301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2692" y="156782"/>
            <a:ext cx="7916437" cy="734199"/>
          </a:xfrm>
        </p:spPr>
        <p:txBody>
          <a:bodyPr anchor="ctr"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9AB4E72-7858-48F1-A40D-12FF09E4BFB8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20" name="Picture 4" descr="https://sonomacounty.golocal.coop/site_images_upload/story/2011/04/21/18/JF_Wines_Logo-1.jp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135731"/>
            <a:ext cx="838200" cy="2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ontent Placeholder 43"/>
          <p:cNvSpPr>
            <a:spLocks noGrp="1"/>
          </p:cNvSpPr>
          <p:nvPr>
            <p:ph sz="quarter" idx="20"/>
          </p:nvPr>
        </p:nvSpPr>
        <p:spPr>
          <a:xfrm>
            <a:off x="163009" y="967181"/>
            <a:ext cx="7916101" cy="381000"/>
          </a:xfrm>
        </p:spPr>
        <p:txBody>
          <a:bodyPr/>
          <a:lstStyle>
            <a:lvl1pPr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Ø"/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2pPr>
            <a:lvl3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3pPr>
            <a:lvl4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4pPr>
            <a:lvl5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7842832" y="4939990"/>
            <a:ext cx="1173567" cy="93382"/>
            <a:chOff x="-18530888" y="942975"/>
            <a:chExt cx="50082451" cy="3981451"/>
          </a:xfrm>
        </p:grpSpPr>
        <p:sp>
          <p:nvSpPr>
            <p:cNvPr id="33" name="AutoShape 27"/>
            <p:cNvSpPr>
              <a:spLocks noChangeAspect="1" noChangeArrowheads="1" noTextEdit="1"/>
            </p:cNvSpPr>
            <p:nvPr/>
          </p:nvSpPr>
          <p:spPr bwMode="auto">
            <a:xfrm>
              <a:off x="-18530888" y="942975"/>
              <a:ext cx="50082451" cy="398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auto">
            <a:xfrm>
              <a:off x="-1614488" y="1922463"/>
              <a:ext cx="2881313" cy="2959100"/>
            </a:xfrm>
            <a:custGeom>
              <a:avLst/>
              <a:gdLst>
                <a:gd name="T0" fmla="*/ 1001 w 1815"/>
                <a:gd name="T1" fmla="*/ 1466 h 1864"/>
                <a:gd name="T2" fmla="*/ 814 w 1815"/>
                <a:gd name="T3" fmla="*/ 1466 h 1864"/>
                <a:gd name="T4" fmla="*/ 267 w 1815"/>
                <a:gd name="T5" fmla="*/ 610 h 1864"/>
                <a:gd name="T6" fmla="*/ 267 w 1815"/>
                <a:gd name="T7" fmla="*/ 1864 h 1864"/>
                <a:gd name="T8" fmla="*/ 0 w 1815"/>
                <a:gd name="T9" fmla="*/ 1864 h 1864"/>
                <a:gd name="T10" fmla="*/ 0 w 1815"/>
                <a:gd name="T11" fmla="*/ 0 h 1864"/>
                <a:gd name="T12" fmla="*/ 187 w 1815"/>
                <a:gd name="T13" fmla="*/ 0 h 1864"/>
                <a:gd name="T14" fmla="*/ 908 w 1815"/>
                <a:gd name="T15" fmla="*/ 1135 h 1864"/>
                <a:gd name="T16" fmla="*/ 1628 w 1815"/>
                <a:gd name="T17" fmla="*/ 0 h 1864"/>
                <a:gd name="T18" fmla="*/ 1815 w 1815"/>
                <a:gd name="T19" fmla="*/ 0 h 1864"/>
                <a:gd name="T20" fmla="*/ 1815 w 1815"/>
                <a:gd name="T21" fmla="*/ 1864 h 1864"/>
                <a:gd name="T22" fmla="*/ 1548 w 1815"/>
                <a:gd name="T23" fmla="*/ 1864 h 1864"/>
                <a:gd name="T24" fmla="*/ 1548 w 1815"/>
                <a:gd name="T25" fmla="*/ 610 h 1864"/>
                <a:gd name="T26" fmla="*/ 1001 w 1815"/>
                <a:gd name="T27" fmla="*/ 1466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5" h="1864">
                  <a:moveTo>
                    <a:pt x="1001" y="1466"/>
                  </a:moveTo>
                  <a:lnTo>
                    <a:pt x="814" y="1466"/>
                  </a:lnTo>
                  <a:lnTo>
                    <a:pt x="267" y="610"/>
                  </a:lnTo>
                  <a:lnTo>
                    <a:pt x="267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187" y="0"/>
                  </a:lnTo>
                  <a:lnTo>
                    <a:pt x="908" y="1135"/>
                  </a:lnTo>
                  <a:lnTo>
                    <a:pt x="1628" y="0"/>
                  </a:lnTo>
                  <a:lnTo>
                    <a:pt x="1815" y="0"/>
                  </a:lnTo>
                  <a:lnTo>
                    <a:pt x="1815" y="1864"/>
                  </a:lnTo>
                  <a:lnTo>
                    <a:pt x="1548" y="1864"/>
                  </a:lnTo>
                  <a:lnTo>
                    <a:pt x="1548" y="610"/>
                  </a:lnTo>
                  <a:lnTo>
                    <a:pt x="1001" y="1466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0" name="Freeform 30"/>
            <p:cNvSpPr>
              <a:spLocks noEditPoints="1"/>
            </p:cNvSpPr>
            <p:nvPr/>
          </p:nvSpPr>
          <p:spPr bwMode="auto">
            <a:xfrm>
              <a:off x="8523288" y="1922463"/>
              <a:ext cx="2763838" cy="2959100"/>
            </a:xfrm>
            <a:custGeom>
              <a:avLst/>
              <a:gdLst>
                <a:gd name="T0" fmla="*/ 1261 w 1741"/>
                <a:gd name="T1" fmla="*/ 1387 h 1864"/>
                <a:gd name="T2" fmla="*/ 474 w 1741"/>
                <a:gd name="T3" fmla="*/ 1387 h 1864"/>
                <a:gd name="T4" fmla="*/ 280 w 1741"/>
                <a:gd name="T5" fmla="*/ 1864 h 1864"/>
                <a:gd name="T6" fmla="*/ 0 w 1741"/>
                <a:gd name="T7" fmla="*/ 1864 h 1864"/>
                <a:gd name="T8" fmla="*/ 774 w 1741"/>
                <a:gd name="T9" fmla="*/ 0 h 1864"/>
                <a:gd name="T10" fmla="*/ 967 w 1741"/>
                <a:gd name="T11" fmla="*/ 0 h 1864"/>
                <a:gd name="T12" fmla="*/ 1741 w 1741"/>
                <a:gd name="T13" fmla="*/ 1864 h 1864"/>
                <a:gd name="T14" fmla="*/ 1461 w 1741"/>
                <a:gd name="T15" fmla="*/ 1864 h 1864"/>
                <a:gd name="T16" fmla="*/ 1261 w 1741"/>
                <a:gd name="T17" fmla="*/ 1387 h 1864"/>
                <a:gd name="T18" fmla="*/ 580 w 1741"/>
                <a:gd name="T19" fmla="*/ 1135 h 1864"/>
                <a:gd name="T20" fmla="*/ 1161 w 1741"/>
                <a:gd name="T21" fmla="*/ 1135 h 1864"/>
                <a:gd name="T22" fmla="*/ 874 w 1741"/>
                <a:gd name="T23" fmla="*/ 438 h 1864"/>
                <a:gd name="T24" fmla="*/ 580 w 1741"/>
                <a:gd name="T25" fmla="*/ 1135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41" h="1864">
                  <a:moveTo>
                    <a:pt x="1261" y="1387"/>
                  </a:moveTo>
                  <a:lnTo>
                    <a:pt x="474" y="1387"/>
                  </a:lnTo>
                  <a:lnTo>
                    <a:pt x="280" y="1864"/>
                  </a:lnTo>
                  <a:lnTo>
                    <a:pt x="0" y="1864"/>
                  </a:lnTo>
                  <a:lnTo>
                    <a:pt x="774" y="0"/>
                  </a:lnTo>
                  <a:lnTo>
                    <a:pt x="967" y="0"/>
                  </a:lnTo>
                  <a:lnTo>
                    <a:pt x="1741" y="1864"/>
                  </a:lnTo>
                  <a:lnTo>
                    <a:pt x="1461" y="1864"/>
                  </a:lnTo>
                  <a:lnTo>
                    <a:pt x="1261" y="1387"/>
                  </a:lnTo>
                  <a:close/>
                  <a:moveTo>
                    <a:pt x="580" y="1135"/>
                  </a:moveTo>
                  <a:lnTo>
                    <a:pt x="1161" y="1135"/>
                  </a:lnTo>
                  <a:lnTo>
                    <a:pt x="874" y="438"/>
                  </a:lnTo>
                  <a:lnTo>
                    <a:pt x="580" y="1135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" name="Freeform 31"/>
            <p:cNvSpPr>
              <a:spLocks noEditPoints="1"/>
            </p:cNvSpPr>
            <p:nvPr/>
          </p:nvSpPr>
          <p:spPr bwMode="auto">
            <a:xfrm>
              <a:off x="14095413" y="1922463"/>
              <a:ext cx="2498725" cy="2959100"/>
            </a:xfrm>
            <a:custGeom>
              <a:avLst/>
              <a:gdLst>
                <a:gd name="T0" fmla="*/ 0 w 1574"/>
                <a:gd name="T1" fmla="*/ 0 h 1864"/>
                <a:gd name="T2" fmla="*/ 560 w 1574"/>
                <a:gd name="T3" fmla="*/ 0 h 1864"/>
                <a:gd name="T4" fmla="*/ 760 w 1574"/>
                <a:gd name="T5" fmla="*/ 13 h 1864"/>
                <a:gd name="T6" fmla="*/ 934 w 1574"/>
                <a:gd name="T7" fmla="*/ 46 h 1864"/>
                <a:gd name="T8" fmla="*/ 1074 w 1574"/>
                <a:gd name="T9" fmla="*/ 100 h 1864"/>
                <a:gd name="T10" fmla="*/ 1201 w 1574"/>
                <a:gd name="T11" fmla="*/ 179 h 1864"/>
                <a:gd name="T12" fmla="*/ 1281 w 1574"/>
                <a:gd name="T13" fmla="*/ 246 h 1864"/>
                <a:gd name="T14" fmla="*/ 1421 w 1574"/>
                <a:gd name="T15" fmla="*/ 411 h 1864"/>
                <a:gd name="T16" fmla="*/ 1514 w 1574"/>
                <a:gd name="T17" fmla="*/ 604 h 1864"/>
                <a:gd name="T18" fmla="*/ 1568 w 1574"/>
                <a:gd name="T19" fmla="*/ 816 h 1864"/>
                <a:gd name="T20" fmla="*/ 1574 w 1574"/>
                <a:gd name="T21" fmla="*/ 936 h 1864"/>
                <a:gd name="T22" fmla="*/ 1548 w 1574"/>
                <a:gd name="T23" fmla="*/ 1155 h 1864"/>
                <a:gd name="T24" fmla="*/ 1474 w 1574"/>
                <a:gd name="T25" fmla="*/ 1360 h 1864"/>
                <a:gd name="T26" fmla="*/ 1361 w 1574"/>
                <a:gd name="T27" fmla="*/ 1539 h 1864"/>
                <a:gd name="T28" fmla="*/ 1201 w 1574"/>
                <a:gd name="T29" fmla="*/ 1685 h 1864"/>
                <a:gd name="T30" fmla="*/ 1141 w 1574"/>
                <a:gd name="T31" fmla="*/ 1725 h 1864"/>
                <a:gd name="T32" fmla="*/ 1007 w 1574"/>
                <a:gd name="T33" fmla="*/ 1791 h 1864"/>
                <a:gd name="T34" fmla="*/ 854 w 1574"/>
                <a:gd name="T35" fmla="*/ 1838 h 1864"/>
                <a:gd name="T36" fmla="*/ 667 w 1574"/>
                <a:gd name="T37" fmla="*/ 1858 h 1864"/>
                <a:gd name="T38" fmla="*/ 0 w 1574"/>
                <a:gd name="T39" fmla="*/ 1864 h 1864"/>
                <a:gd name="T40" fmla="*/ 1081 w 1574"/>
                <a:gd name="T41" fmla="*/ 411 h 1864"/>
                <a:gd name="T42" fmla="*/ 980 w 1574"/>
                <a:gd name="T43" fmla="*/ 345 h 1864"/>
                <a:gd name="T44" fmla="*/ 867 w 1574"/>
                <a:gd name="T45" fmla="*/ 292 h 1864"/>
                <a:gd name="T46" fmla="*/ 720 w 1574"/>
                <a:gd name="T47" fmla="*/ 265 h 1864"/>
                <a:gd name="T48" fmla="*/ 547 w 1574"/>
                <a:gd name="T49" fmla="*/ 252 h 1864"/>
                <a:gd name="T50" fmla="*/ 266 w 1574"/>
                <a:gd name="T51" fmla="*/ 1612 h 1864"/>
                <a:gd name="T52" fmla="*/ 547 w 1574"/>
                <a:gd name="T53" fmla="*/ 1612 h 1864"/>
                <a:gd name="T54" fmla="*/ 720 w 1574"/>
                <a:gd name="T55" fmla="*/ 1599 h 1864"/>
                <a:gd name="T56" fmla="*/ 867 w 1574"/>
                <a:gd name="T57" fmla="*/ 1573 h 1864"/>
                <a:gd name="T58" fmla="*/ 980 w 1574"/>
                <a:gd name="T59" fmla="*/ 1519 h 1864"/>
                <a:gd name="T60" fmla="*/ 1081 w 1574"/>
                <a:gd name="T61" fmla="*/ 1453 h 1864"/>
                <a:gd name="T62" fmla="*/ 1127 w 1574"/>
                <a:gd name="T63" fmla="*/ 1407 h 1864"/>
                <a:gd name="T64" fmla="*/ 1214 w 1574"/>
                <a:gd name="T65" fmla="*/ 1287 h 1864"/>
                <a:gd name="T66" fmla="*/ 1274 w 1574"/>
                <a:gd name="T67" fmla="*/ 1155 h 1864"/>
                <a:gd name="T68" fmla="*/ 1301 w 1574"/>
                <a:gd name="T69" fmla="*/ 1009 h 1864"/>
                <a:gd name="T70" fmla="*/ 1307 w 1574"/>
                <a:gd name="T71" fmla="*/ 936 h 1864"/>
                <a:gd name="T72" fmla="*/ 1294 w 1574"/>
                <a:gd name="T73" fmla="*/ 783 h 1864"/>
                <a:gd name="T74" fmla="*/ 1247 w 1574"/>
                <a:gd name="T75" fmla="*/ 644 h 1864"/>
                <a:gd name="T76" fmla="*/ 1174 w 1574"/>
                <a:gd name="T77" fmla="*/ 518 h 1864"/>
                <a:gd name="T78" fmla="*/ 1081 w 1574"/>
                <a:gd name="T79" fmla="*/ 41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74" h="1864">
                  <a:moveTo>
                    <a:pt x="0" y="1864"/>
                  </a:moveTo>
                  <a:lnTo>
                    <a:pt x="0" y="0"/>
                  </a:lnTo>
                  <a:lnTo>
                    <a:pt x="560" y="0"/>
                  </a:lnTo>
                  <a:lnTo>
                    <a:pt x="560" y="0"/>
                  </a:lnTo>
                  <a:lnTo>
                    <a:pt x="667" y="7"/>
                  </a:lnTo>
                  <a:lnTo>
                    <a:pt x="760" y="13"/>
                  </a:lnTo>
                  <a:lnTo>
                    <a:pt x="854" y="27"/>
                  </a:lnTo>
                  <a:lnTo>
                    <a:pt x="934" y="46"/>
                  </a:lnTo>
                  <a:lnTo>
                    <a:pt x="1007" y="73"/>
                  </a:lnTo>
                  <a:lnTo>
                    <a:pt x="1074" y="100"/>
                  </a:lnTo>
                  <a:lnTo>
                    <a:pt x="1141" y="139"/>
                  </a:lnTo>
                  <a:lnTo>
                    <a:pt x="1201" y="179"/>
                  </a:lnTo>
                  <a:lnTo>
                    <a:pt x="1201" y="179"/>
                  </a:lnTo>
                  <a:lnTo>
                    <a:pt x="1281" y="246"/>
                  </a:lnTo>
                  <a:lnTo>
                    <a:pt x="1354" y="325"/>
                  </a:lnTo>
                  <a:lnTo>
                    <a:pt x="1421" y="411"/>
                  </a:lnTo>
                  <a:lnTo>
                    <a:pt x="1474" y="504"/>
                  </a:lnTo>
                  <a:lnTo>
                    <a:pt x="1514" y="604"/>
                  </a:lnTo>
                  <a:lnTo>
                    <a:pt x="1548" y="710"/>
                  </a:lnTo>
                  <a:lnTo>
                    <a:pt x="1568" y="816"/>
                  </a:lnTo>
                  <a:lnTo>
                    <a:pt x="1574" y="936"/>
                  </a:lnTo>
                  <a:lnTo>
                    <a:pt x="1574" y="936"/>
                  </a:lnTo>
                  <a:lnTo>
                    <a:pt x="1568" y="1048"/>
                  </a:lnTo>
                  <a:lnTo>
                    <a:pt x="1548" y="1155"/>
                  </a:lnTo>
                  <a:lnTo>
                    <a:pt x="1514" y="1261"/>
                  </a:lnTo>
                  <a:lnTo>
                    <a:pt x="1474" y="1360"/>
                  </a:lnTo>
                  <a:lnTo>
                    <a:pt x="1421" y="1453"/>
                  </a:lnTo>
                  <a:lnTo>
                    <a:pt x="1361" y="1539"/>
                  </a:lnTo>
                  <a:lnTo>
                    <a:pt x="1287" y="1619"/>
                  </a:lnTo>
                  <a:lnTo>
                    <a:pt x="1201" y="1685"/>
                  </a:lnTo>
                  <a:lnTo>
                    <a:pt x="1201" y="1685"/>
                  </a:lnTo>
                  <a:lnTo>
                    <a:pt x="1141" y="1725"/>
                  </a:lnTo>
                  <a:lnTo>
                    <a:pt x="1081" y="1765"/>
                  </a:lnTo>
                  <a:lnTo>
                    <a:pt x="1007" y="1791"/>
                  </a:lnTo>
                  <a:lnTo>
                    <a:pt x="934" y="1818"/>
                  </a:lnTo>
                  <a:lnTo>
                    <a:pt x="854" y="1838"/>
                  </a:lnTo>
                  <a:lnTo>
                    <a:pt x="760" y="1851"/>
                  </a:lnTo>
                  <a:lnTo>
                    <a:pt x="667" y="1858"/>
                  </a:lnTo>
                  <a:lnTo>
                    <a:pt x="560" y="1864"/>
                  </a:lnTo>
                  <a:lnTo>
                    <a:pt x="0" y="1864"/>
                  </a:lnTo>
                  <a:close/>
                  <a:moveTo>
                    <a:pt x="1081" y="411"/>
                  </a:moveTo>
                  <a:lnTo>
                    <a:pt x="1081" y="411"/>
                  </a:lnTo>
                  <a:lnTo>
                    <a:pt x="1034" y="378"/>
                  </a:lnTo>
                  <a:lnTo>
                    <a:pt x="980" y="345"/>
                  </a:lnTo>
                  <a:lnTo>
                    <a:pt x="927" y="319"/>
                  </a:lnTo>
                  <a:lnTo>
                    <a:pt x="867" y="292"/>
                  </a:lnTo>
                  <a:lnTo>
                    <a:pt x="800" y="279"/>
                  </a:lnTo>
                  <a:lnTo>
                    <a:pt x="720" y="265"/>
                  </a:lnTo>
                  <a:lnTo>
                    <a:pt x="640" y="259"/>
                  </a:lnTo>
                  <a:lnTo>
                    <a:pt x="547" y="252"/>
                  </a:lnTo>
                  <a:lnTo>
                    <a:pt x="266" y="252"/>
                  </a:lnTo>
                  <a:lnTo>
                    <a:pt x="266" y="1612"/>
                  </a:lnTo>
                  <a:lnTo>
                    <a:pt x="547" y="1612"/>
                  </a:lnTo>
                  <a:lnTo>
                    <a:pt x="547" y="1612"/>
                  </a:lnTo>
                  <a:lnTo>
                    <a:pt x="640" y="1606"/>
                  </a:lnTo>
                  <a:lnTo>
                    <a:pt x="720" y="1599"/>
                  </a:lnTo>
                  <a:lnTo>
                    <a:pt x="800" y="1586"/>
                  </a:lnTo>
                  <a:lnTo>
                    <a:pt x="867" y="1573"/>
                  </a:lnTo>
                  <a:lnTo>
                    <a:pt x="927" y="1546"/>
                  </a:lnTo>
                  <a:lnTo>
                    <a:pt x="980" y="1519"/>
                  </a:lnTo>
                  <a:lnTo>
                    <a:pt x="1034" y="1493"/>
                  </a:lnTo>
                  <a:lnTo>
                    <a:pt x="1081" y="1453"/>
                  </a:lnTo>
                  <a:lnTo>
                    <a:pt x="1081" y="1453"/>
                  </a:lnTo>
                  <a:lnTo>
                    <a:pt x="1127" y="1407"/>
                  </a:lnTo>
                  <a:lnTo>
                    <a:pt x="1174" y="1347"/>
                  </a:lnTo>
                  <a:lnTo>
                    <a:pt x="1214" y="1287"/>
                  </a:lnTo>
                  <a:lnTo>
                    <a:pt x="1247" y="1221"/>
                  </a:lnTo>
                  <a:lnTo>
                    <a:pt x="1274" y="1155"/>
                  </a:lnTo>
                  <a:lnTo>
                    <a:pt x="1294" y="1082"/>
                  </a:lnTo>
                  <a:lnTo>
                    <a:pt x="1301" y="1009"/>
                  </a:lnTo>
                  <a:lnTo>
                    <a:pt x="1307" y="936"/>
                  </a:lnTo>
                  <a:lnTo>
                    <a:pt x="1307" y="936"/>
                  </a:lnTo>
                  <a:lnTo>
                    <a:pt x="1301" y="856"/>
                  </a:lnTo>
                  <a:lnTo>
                    <a:pt x="1294" y="783"/>
                  </a:lnTo>
                  <a:lnTo>
                    <a:pt x="1274" y="710"/>
                  </a:lnTo>
                  <a:lnTo>
                    <a:pt x="1247" y="644"/>
                  </a:lnTo>
                  <a:lnTo>
                    <a:pt x="1214" y="577"/>
                  </a:lnTo>
                  <a:lnTo>
                    <a:pt x="1174" y="518"/>
                  </a:lnTo>
                  <a:lnTo>
                    <a:pt x="1127" y="458"/>
                  </a:lnTo>
                  <a:lnTo>
                    <a:pt x="1081" y="411"/>
                  </a:lnTo>
                  <a:lnTo>
                    <a:pt x="1081" y="411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2" name="Freeform 32"/>
            <p:cNvSpPr>
              <a:spLocks noEditPoints="1"/>
            </p:cNvSpPr>
            <p:nvPr/>
          </p:nvSpPr>
          <p:spPr bwMode="auto">
            <a:xfrm>
              <a:off x="21531263" y="1890713"/>
              <a:ext cx="2965450" cy="3033713"/>
            </a:xfrm>
            <a:custGeom>
              <a:avLst/>
              <a:gdLst>
                <a:gd name="T0" fmla="*/ 1027 w 1868"/>
                <a:gd name="T1" fmla="*/ 7 h 1911"/>
                <a:gd name="T2" fmla="*/ 1301 w 1868"/>
                <a:gd name="T3" fmla="*/ 73 h 1911"/>
                <a:gd name="T4" fmla="*/ 1534 w 1868"/>
                <a:gd name="T5" fmla="*/ 212 h 1911"/>
                <a:gd name="T6" fmla="*/ 1708 w 1868"/>
                <a:gd name="T7" fmla="*/ 418 h 1911"/>
                <a:gd name="T8" fmla="*/ 1828 w 1868"/>
                <a:gd name="T9" fmla="*/ 664 h 1911"/>
                <a:gd name="T10" fmla="*/ 1868 w 1868"/>
                <a:gd name="T11" fmla="*/ 956 h 1911"/>
                <a:gd name="T12" fmla="*/ 1848 w 1868"/>
                <a:gd name="T13" fmla="*/ 1155 h 1911"/>
                <a:gd name="T14" fmla="*/ 1755 w 1868"/>
                <a:gd name="T15" fmla="*/ 1413 h 1911"/>
                <a:gd name="T16" fmla="*/ 1594 w 1868"/>
                <a:gd name="T17" fmla="*/ 1632 h 1911"/>
                <a:gd name="T18" fmla="*/ 1381 w 1868"/>
                <a:gd name="T19" fmla="*/ 1798 h 1911"/>
                <a:gd name="T20" fmla="*/ 1127 w 1868"/>
                <a:gd name="T21" fmla="*/ 1891 h 1911"/>
                <a:gd name="T22" fmla="*/ 934 w 1868"/>
                <a:gd name="T23" fmla="*/ 1911 h 1911"/>
                <a:gd name="T24" fmla="*/ 647 w 1868"/>
                <a:gd name="T25" fmla="*/ 1871 h 1911"/>
                <a:gd name="T26" fmla="*/ 407 w 1868"/>
                <a:gd name="T27" fmla="*/ 1752 h 1911"/>
                <a:gd name="T28" fmla="*/ 207 w 1868"/>
                <a:gd name="T29" fmla="*/ 1566 h 1911"/>
                <a:gd name="T30" fmla="*/ 73 w 1868"/>
                <a:gd name="T31" fmla="*/ 1334 h 1911"/>
                <a:gd name="T32" fmla="*/ 6 w 1868"/>
                <a:gd name="T33" fmla="*/ 1055 h 1911"/>
                <a:gd name="T34" fmla="*/ 6 w 1868"/>
                <a:gd name="T35" fmla="*/ 856 h 1911"/>
                <a:gd name="T36" fmla="*/ 73 w 1868"/>
                <a:gd name="T37" fmla="*/ 577 h 1911"/>
                <a:gd name="T38" fmla="*/ 207 w 1868"/>
                <a:gd name="T39" fmla="*/ 345 h 1911"/>
                <a:gd name="T40" fmla="*/ 407 w 1868"/>
                <a:gd name="T41" fmla="*/ 159 h 1911"/>
                <a:gd name="T42" fmla="*/ 647 w 1868"/>
                <a:gd name="T43" fmla="*/ 40 h 1911"/>
                <a:gd name="T44" fmla="*/ 934 w 1868"/>
                <a:gd name="T45" fmla="*/ 0 h 1911"/>
                <a:gd name="T46" fmla="*/ 934 w 1868"/>
                <a:gd name="T47" fmla="*/ 1659 h 1911"/>
                <a:gd name="T48" fmla="*/ 1134 w 1868"/>
                <a:gd name="T49" fmla="*/ 1626 h 1911"/>
                <a:gd name="T50" fmla="*/ 1314 w 1868"/>
                <a:gd name="T51" fmla="*/ 1539 h 1911"/>
                <a:gd name="T52" fmla="*/ 1454 w 1868"/>
                <a:gd name="T53" fmla="*/ 1407 h 1911"/>
                <a:gd name="T54" fmla="*/ 1548 w 1868"/>
                <a:gd name="T55" fmla="*/ 1234 h 1911"/>
                <a:gd name="T56" fmla="*/ 1594 w 1868"/>
                <a:gd name="T57" fmla="*/ 1029 h 1911"/>
                <a:gd name="T58" fmla="*/ 1594 w 1868"/>
                <a:gd name="T59" fmla="*/ 883 h 1911"/>
                <a:gd name="T60" fmla="*/ 1548 w 1868"/>
                <a:gd name="T61" fmla="*/ 677 h 1911"/>
                <a:gd name="T62" fmla="*/ 1454 w 1868"/>
                <a:gd name="T63" fmla="*/ 504 h 1911"/>
                <a:gd name="T64" fmla="*/ 1314 w 1868"/>
                <a:gd name="T65" fmla="*/ 372 h 1911"/>
                <a:gd name="T66" fmla="*/ 1134 w 1868"/>
                <a:gd name="T67" fmla="*/ 285 h 1911"/>
                <a:gd name="T68" fmla="*/ 934 w 1868"/>
                <a:gd name="T69" fmla="*/ 252 h 1911"/>
                <a:gd name="T70" fmla="*/ 794 w 1868"/>
                <a:gd name="T71" fmla="*/ 266 h 1911"/>
                <a:gd name="T72" fmla="*/ 607 w 1868"/>
                <a:gd name="T73" fmla="*/ 332 h 1911"/>
                <a:gd name="T74" fmla="*/ 453 w 1868"/>
                <a:gd name="T75" fmla="*/ 451 h 1911"/>
                <a:gd name="T76" fmla="*/ 340 w 1868"/>
                <a:gd name="T77" fmla="*/ 617 h 1911"/>
                <a:gd name="T78" fmla="*/ 280 w 1868"/>
                <a:gd name="T79" fmla="*/ 810 h 1911"/>
                <a:gd name="T80" fmla="*/ 267 w 1868"/>
                <a:gd name="T81" fmla="*/ 956 h 1911"/>
                <a:gd name="T82" fmla="*/ 293 w 1868"/>
                <a:gd name="T83" fmla="*/ 1168 h 1911"/>
                <a:gd name="T84" fmla="*/ 373 w 1868"/>
                <a:gd name="T85" fmla="*/ 1354 h 1911"/>
                <a:gd name="T86" fmla="*/ 500 w 1868"/>
                <a:gd name="T87" fmla="*/ 1500 h 1911"/>
                <a:gd name="T88" fmla="*/ 667 w 1868"/>
                <a:gd name="T89" fmla="*/ 1606 h 1911"/>
                <a:gd name="T90" fmla="*/ 860 w 1868"/>
                <a:gd name="T91" fmla="*/ 1652 h 1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68" h="1911">
                  <a:moveTo>
                    <a:pt x="934" y="0"/>
                  </a:moveTo>
                  <a:lnTo>
                    <a:pt x="934" y="0"/>
                  </a:lnTo>
                  <a:lnTo>
                    <a:pt x="1027" y="7"/>
                  </a:lnTo>
                  <a:lnTo>
                    <a:pt x="1127" y="20"/>
                  </a:lnTo>
                  <a:lnTo>
                    <a:pt x="1214" y="40"/>
                  </a:lnTo>
                  <a:lnTo>
                    <a:pt x="1301" y="73"/>
                  </a:lnTo>
                  <a:lnTo>
                    <a:pt x="1381" y="113"/>
                  </a:lnTo>
                  <a:lnTo>
                    <a:pt x="1461" y="159"/>
                  </a:lnTo>
                  <a:lnTo>
                    <a:pt x="1534" y="212"/>
                  </a:lnTo>
                  <a:lnTo>
                    <a:pt x="1594" y="272"/>
                  </a:lnTo>
                  <a:lnTo>
                    <a:pt x="1655" y="345"/>
                  </a:lnTo>
                  <a:lnTo>
                    <a:pt x="1708" y="418"/>
                  </a:lnTo>
                  <a:lnTo>
                    <a:pt x="1755" y="491"/>
                  </a:lnTo>
                  <a:lnTo>
                    <a:pt x="1795" y="577"/>
                  </a:lnTo>
                  <a:lnTo>
                    <a:pt x="1828" y="664"/>
                  </a:lnTo>
                  <a:lnTo>
                    <a:pt x="1848" y="757"/>
                  </a:lnTo>
                  <a:lnTo>
                    <a:pt x="1861" y="856"/>
                  </a:lnTo>
                  <a:lnTo>
                    <a:pt x="1868" y="956"/>
                  </a:lnTo>
                  <a:lnTo>
                    <a:pt x="1868" y="956"/>
                  </a:lnTo>
                  <a:lnTo>
                    <a:pt x="1861" y="1055"/>
                  </a:lnTo>
                  <a:lnTo>
                    <a:pt x="1848" y="1155"/>
                  </a:lnTo>
                  <a:lnTo>
                    <a:pt x="1828" y="1241"/>
                  </a:lnTo>
                  <a:lnTo>
                    <a:pt x="1795" y="1334"/>
                  </a:lnTo>
                  <a:lnTo>
                    <a:pt x="1755" y="1413"/>
                  </a:lnTo>
                  <a:lnTo>
                    <a:pt x="1708" y="1493"/>
                  </a:lnTo>
                  <a:lnTo>
                    <a:pt x="1655" y="1566"/>
                  </a:lnTo>
                  <a:lnTo>
                    <a:pt x="1594" y="1632"/>
                  </a:lnTo>
                  <a:lnTo>
                    <a:pt x="1534" y="1699"/>
                  </a:lnTo>
                  <a:lnTo>
                    <a:pt x="1461" y="1752"/>
                  </a:lnTo>
                  <a:lnTo>
                    <a:pt x="1381" y="1798"/>
                  </a:lnTo>
                  <a:lnTo>
                    <a:pt x="1301" y="1838"/>
                  </a:lnTo>
                  <a:lnTo>
                    <a:pt x="1214" y="1871"/>
                  </a:lnTo>
                  <a:lnTo>
                    <a:pt x="1127" y="1891"/>
                  </a:lnTo>
                  <a:lnTo>
                    <a:pt x="1027" y="1904"/>
                  </a:lnTo>
                  <a:lnTo>
                    <a:pt x="934" y="1911"/>
                  </a:lnTo>
                  <a:lnTo>
                    <a:pt x="934" y="1911"/>
                  </a:lnTo>
                  <a:lnTo>
                    <a:pt x="834" y="1904"/>
                  </a:lnTo>
                  <a:lnTo>
                    <a:pt x="740" y="1891"/>
                  </a:lnTo>
                  <a:lnTo>
                    <a:pt x="647" y="1871"/>
                  </a:lnTo>
                  <a:lnTo>
                    <a:pt x="567" y="1838"/>
                  </a:lnTo>
                  <a:lnTo>
                    <a:pt x="480" y="1798"/>
                  </a:lnTo>
                  <a:lnTo>
                    <a:pt x="407" y="1752"/>
                  </a:lnTo>
                  <a:lnTo>
                    <a:pt x="333" y="1699"/>
                  </a:lnTo>
                  <a:lnTo>
                    <a:pt x="267" y="1632"/>
                  </a:lnTo>
                  <a:lnTo>
                    <a:pt x="207" y="1566"/>
                  </a:lnTo>
                  <a:lnTo>
                    <a:pt x="153" y="1493"/>
                  </a:lnTo>
                  <a:lnTo>
                    <a:pt x="106" y="1413"/>
                  </a:lnTo>
                  <a:lnTo>
                    <a:pt x="73" y="1334"/>
                  </a:lnTo>
                  <a:lnTo>
                    <a:pt x="40" y="1241"/>
                  </a:lnTo>
                  <a:lnTo>
                    <a:pt x="20" y="1155"/>
                  </a:lnTo>
                  <a:lnTo>
                    <a:pt x="6" y="1055"/>
                  </a:lnTo>
                  <a:lnTo>
                    <a:pt x="0" y="956"/>
                  </a:lnTo>
                  <a:lnTo>
                    <a:pt x="0" y="956"/>
                  </a:lnTo>
                  <a:lnTo>
                    <a:pt x="6" y="856"/>
                  </a:lnTo>
                  <a:lnTo>
                    <a:pt x="20" y="757"/>
                  </a:lnTo>
                  <a:lnTo>
                    <a:pt x="40" y="664"/>
                  </a:lnTo>
                  <a:lnTo>
                    <a:pt x="73" y="577"/>
                  </a:lnTo>
                  <a:lnTo>
                    <a:pt x="106" y="491"/>
                  </a:lnTo>
                  <a:lnTo>
                    <a:pt x="153" y="418"/>
                  </a:lnTo>
                  <a:lnTo>
                    <a:pt x="207" y="345"/>
                  </a:lnTo>
                  <a:lnTo>
                    <a:pt x="267" y="272"/>
                  </a:lnTo>
                  <a:lnTo>
                    <a:pt x="333" y="212"/>
                  </a:lnTo>
                  <a:lnTo>
                    <a:pt x="407" y="159"/>
                  </a:lnTo>
                  <a:lnTo>
                    <a:pt x="480" y="113"/>
                  </a:lnTo>
                  <a:lnTo>
                    <a:pt x="567" y="73"/>
                  </a:lnTo>
                  <a:lnTo>
                    <a:pt x="647" y="40"/>
                  </a:lnTo>
                  <a:lnTo>
                    <a:pt x="740" y="20"/>
                  </a:lnTo>
                  <a:lnTo>
                    <a:pt x="834" y="7"/>
                  </a:lnTo>
                  <a:lnTo>
                    <a:pt x="934" y="0"/>
                  </a:lnTo>
                  <a:lnTo>
                    <a:pt x="934" y="0"/>
                  </a:lnTo>
                  <a:close/>
                  <a:moveTo>
                    <a:pt x="934" y="1659"/>
                  </a:moveTo>
                  <a:lnTo>
                    <a:pt x="934" y="1659"/>
                  </a:lnTo>
                  <a:lnTo>
                    <a:pt x="1001" y="1652"/>
                  </a:lnTo>
                  <a:lnTo>
                    <a:pt x="1067" y="1646"/>
                  </a:lnTo>
                  <a:lnTo>
                    <a:pt x="1134" y="1626"/>
                  </a:lnTo>
                  <a:lnTo>
                    <a:pt x="1201" y="1606"/>
                  </a:lnTo>
                  <a:lnTo>
                    <a:pt x="1254" y="1579"/>
                  </a:lnTo>
                  <a:lnTo>
                    <a:pt x="1314" y="1539"/>
                  </a:lnTo>
                  <a:lnTo>
                    <a:pt x="1361" y="1500"/>
                  </a:lnTo>
                  <a:lnTo>
                    <a:pt x="1408" y="1460"/>
                  </a:lnTo>
                  <a:lnTo>
                    <a:pt x="1454" y="1407"/>
                  </a:lnTo>
                  <a:lnTo>
                    <a:pt x="1488" y="1354"/>
                  </a:lnTo>
                  <a:lnTo>
                    <a:pt x="1521" y="1294"/>
                  </a:lnTo>
                  <a:lnTo>
                    <a:pt x="1548" y="1234"/>
                  </a:lnTo>
                  <a:lnTo>
                    <a:pt x="1568" y="1168"/>
                  </a:lnTo>
                  <a:lnTo>
                    <a:pt x="1588" y="1102"/>
                  </a:lnTo>
                  <a:lnTo>
                    <a:pt x="1594" y="1029"/>
                  </a:lnTo>
                  <a:lnTo>
                    <a:pt x="1601" y="956"/>
                  </a:lnTo>
                  <a:lnTo>
                    <a:pt x="1601" y="956"/>
                  </a:lnTo>
                  <a:lnTo>
                    <a:pt x="1594" y="883"/>
                  </a:lnTo>
                  <a:lnTo>
                    <a:pt x="1588" y="810"/>
                  </a:lnTo>
                  <a:lnTo>
                    <a:pt x="1568" y="743"/>
                  </a:lnTo>
                  <a:lnTo>
                    <a:pt x="1548" y="677"/>
                  </a:lnTo>
                  <a:lnTo>
                    <a:pt x="1521" y="617"/>
                  </a:lnTo>
                  <a:lnTo>
                    <a:pt x="1488" y="557"/>
                  </a:lnTo>
                  <a:lnTo>
                    <a:pt x="1454" y="504"/>
                  </a:lnTo>
                  <a:lnTo>
                    <a:pt x="1408" y="451"/>
                  </a:lnTo>
                  <a:lnTo>
                    <a:pt x="1361" y="412"/>
                  </a:lnTo>
                  <a:lnTo>
                    <a:pt x="1314" y="372"/>
                  </a:lnTo>
                  <a:lnTo>
                    <a:pt x="1254" y="332"/>
                  </a:lnTo>
                  <a:lnTo>
                    <a:pt x="1201" y="305"/>
                  </a:lnTo>
                  <a:lnTo>
                    <a:pt x="1134" y="285"/>
                  </a:lnTo>
                  <a:lnTo>
                    <a:pt x="1067" y="266"/>
                  </a:lnTo>
                  <a:lnTo>
                    <a:pt x="1001" y="259"/>
                  </a:lnTo>
                  <a:lnTo>
                    <a:pt x="934" y="252"/>
                  </a:lnTo>
                  <a:lnTo>
                    <a:pt x="934" y="252"/>
                  </a:lnTo>
                  <a:lnTo>
                    <a:pt x="860" y="259"/>
                  </a:lnTo>
                  <a:lnTo>
                    <a:pt x="794" y="266"/>
                  </a:lnTo>
                  <a:lnTo>
                    <a:pt x="727" y="285"/>
                  </a:lnTo>
                  <a:lnTo>
                    <a:pt x="667" y="305"/>
                  </a:lnTo>
                  <a:lnTo>
                    <a:pt x="607" y="332"/>
                  </a:lnTo>
                  <a:lnTo>
                    <a:pt x="554" y="372"/>
                  </a:lnTo>
                  <a:lnTo>
                    <a:pt x="500" y="412"/>
                  </a:lnTo>
                  <a:lnTo>
                    <a:pt x="453" y="451"/>
                  </a:lnTo>
                  <a:lnTo>
                    <a:pt x="413" y="504"/>
                  </a:lnTo>
                  <a:lnTo>
                    <a:pt x="373" y="557"/>
                  </a:lnTo>
                  <a:lnTo>
                    <a:pt x="340" y="617"/>
                  </a:lnTo>
                  <a:lnTo>
                    <a:pt x="313" y="677"/>
                  </a:lnTo>
                  <a:lnTo>
                    <a:pt x="293" y="743"/>
                  </a:lnTo>
                  <a:lnTo>
                    <a:pt x="280" y="810"/>
                  </a:lnTo>
                  <a:lnTo>
                    <a:pt x="267" y="883"/>
                  </a:lnTo>
                  <a:lnTo>
                    <a:pt x="267" y="956"/>
                  </a:lnTo>
                  <a:lnTo>
                    <a:pt x="267" y="956"/>
                  </a:lnTo>
                  <a:lnTo>
                    <a:pt x="267" y="1029"/>
                  </a:lnTo>
                  <a:lnTo>
                    <a:pt x="280" y="1102"/>
                  </a:lnTo>
                  <a:lnTo>
                    <a:pt x="293" y="1168"/>
                  </a:lnTo>
                  <a:lnTo>
                    <a:pt x="313" y="1234"/>
                  </a:lnTo>
                  <a:lnTo>
                    <a:pt x="340" y="1294"/>
                  </a:lnTo>
                  <a:lnTo>
                    <a:pt x="373" y="1354"/>
                  </a:lnTo>
                  <a:lnTo>
                    <a:pt x="413" y="1407"/>
                  </a:lnTo>
                  <a:lnTo>
                    <a:pt x="453" y="1460"/>
                  </a:lnTo>
                  <a:lnTo>
                    <a:pt x="500" y="1500"/>
                  </a:lnTo>
                  <a:lnTo>
                    <a:pt x="554" y="1539"/>
                  </a:lnTo>
                  <a:lnTo>
                    <a:pt x="607" y="1579"/>
                  </a:lnTo>
                  <a:lnTo>
                    <a:pt x="667" y="1606"/>
                  </a:lnTo>
                  <a:lnTo>
                    <a:pt x="727" y="1626"/>
                  </a:lnTo>
                  <a:lnTo>
                    <a:pt x="794" y="1646"/>
                  </a:lnTo>
                  <a:lnTo>
                    <a:pt x="860" y="1652"/>
                  </a:lnTo>
                  <a:lnTo>
                    <a:pt x="934" y="1659"/>
                  </a:lnTo>
                  <a:lnTo>
                    <a:pt x="934" y="1659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3" name="Freeform 33"/>
            <p:cNvSpPr>
              <a:spLocks/>
            </p:cNvSpPr>
            <p:nvPr/>
          </p:nvSpPr>
          <p:spPr bwMode="auto">
            <a:xfrm>
              <a:off x="29041725" y="1922463"/>
              <a:ext cx="2509838" cy="2959100"/>
            </a:xfrm>
            <a:custGeom>
              <a:avLst/>
              <a:gdLst>
                <a:gd name="T0" fmla="*/ 273 w 1581"/>
                <a:gd name="T1" fmla="*/ 498 h 1864"/>
                <a:gd name="T2" fmla="*/ 273 w 1581"/>
                <a:gd name="T3" fmla="*/ 1864 h 1864"/>
                <a:gd name="T4" fmla="*/ 0 w 1581"/>
                <a:gd name="T5" fmla="*/ 1864 h 1864"/>
                <a:gd name="T6" fmla="*/ 0 w 1581"/>
                <a:gd name="T7" fmla="*/ 0 h 1864"/>
                <a:gd name="T8" fmla="*/ 193 w 1581"/>
                <a:gd name="T9" fmla="*/ 0 h 1864"/>
                <a:gd name="T10" fmla="*/ 1314 w 1581"/>
                <a:gd name="T11" fmla="*/ 1367 h 1864"/>
                <a:gd name="T12" fmla="*/ 1314 w 1581"/>
                <a:gd name="T13" fmla="*/ 0 h 1864"/>
                <a:gd name="T14" fmla="*/ 1581 w 1581"/>
                <a:gd name="T15" fmla="*/ 0 h 1864"/>
                <a:gd name="T16" fmla="*/ 1581 w 1581"/>
                <a:gd name="T17" fmla="*/ 1864 h 1864"/>
                <a:gd name="T18" fmla="*/ 1394 w 1581"/>
                <a:gd name="T19" fmla="*/ 1864 h 1864"/>
                <a:gd name="T20" fmla="*/ 273 w 1581"/>
                <a:gd name="T21" fmla="*/ 49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81" h="1864">
                  <a:moveTo>
                    <a:pt x="273" y="498"/>
                  </a:moveTo>
                  <a:lnTo>
                    <a:pt x="273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193" y="0"/>
                  </a:lnTo>
                  <a:lnTo>
                    <a:pt x="1314" y="1367"/>
                  </a:lnTo>
                  <a:lnTo>
                    <a:pt x="1314" y="0"/>
                  </a:lnTo>
                  <a:lnTo>
                    <a:pt x="1581" y="0"/>
                  </a:lnTo>
                  <a:lnTo>
                    <a:pt x="1581" y="1864"/>
                  </a:lnTo>
                  <a:lnTo>
                    <a:pt x="1394" y="1864"/>
                  </a:lnTo>
                  <a:lnTo>
                    <a:pt x="273" y="498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5" name="Rectangle 34"/>
            <p:cNvSpPr>
              <a:spLocks noChangeArrowheads="1"/>
            </p:cNvSpPr>
            <p:nvPr/>
          </p:nvSpPr>
          <p:spPr bwMode="auto">
            <a:xfrm>
              <a:off x="1901825" y="2901950"/>
              <a:ext cx="423863" cy="1979613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6" name="Rectangle 35"/>
            <p:cNvSpPr>
              <a:spLocks noChangeArrowheads="1"/>
            </p:cNvSpPr>
            <p:nvPr/>
          </p:nvSpPr>
          <p:spPr bwMode="auto">
            <a:xfrm>
              <a:off x="2962275" y="1922463"/>
              <a:ext cx="423863" cy="2959100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4021137" y="942975"/>
              <a:ext cx="423863" cy="3938588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8" name="Freeform 37"/>
            <p:cNvSpPr>
              <a:spLocks/>
            </p:cNvSpPr>
            <p:nvPr/>
          </p:nvSpPr>
          <p:spPr bwMode="auto">
            <a:xfrm>
              <a:off x="4773612" y="1922463"/>
              <a:ext cx="4310063" cy="2959100"/>
            </a:xfrm>
            <a:custGeom>
              <a:avLst/>
              <a:gdLst>
                <a:gd name="T0" fmla="*/ 887 w 2715"/>
                <a:gd name="T1" fmla="*/ 1864 h 1864"/>
                <a:gd name="T2" fmla="*/ 720 w 2715"/>
                <a:gd name="T3" fmla="*/ 1864 h 1864"/>
                <a:gd name="T4" fmla="*/ 0 w 2715"/>
                <a:gd name="T5" fmla="*/ 0 h 1864"/>
                <a:gd name="T6" fmla="*/ 287 w 2715"/>
                <a:gd name="T7" fmla="*/ 0 h 1864"/>
                <a:gd name="T8" fmla="*/ 807 w 2715"/>
                <a:gd name="T9" fmla="*/ 1347 h 1864"/>
                <a:gd name="T10" fmla="*/ 1261 w 2715"/>
                <a:gd name="T11" fmla="*/ 0 h 1864"/>
                <a:gd name="T12" fmla="*/ 1454 w 2715"/>
                <a:gd name="T13" fmla="*/ 0 h 1864"/>
                <a:gd name="T14" fmla="*/ 1908 w 2715"/>
                <a:gd name="T15" fmla="*/ 1347 h 1864"/>
                <a:gd name="T16" fmla="*/ 2429 w 2715"/>
                <a:gd name="T17" fmla="*/ 0 h 1864"/>
                <a:gd name="T18" fmla="*/ 2715 w 2715"/>
                <a:gd name="T19" fmla="*/ 0 h 1864"/>
                <a:gd name="T20" fmla="*/ 1995 w 2715"/>
                <a:gd name="T21" fmla="*/ 1864 h 1864"/>
                <a:gd name="T22" fmla="*/ 1828 w 2715"/>
                <a:gd name="T23" fmla="*/ 1864 h 1864"/>
                <a:gd name="T24" fmla="*/ 1361 w 2715"/>
                <a:gd name="T25" fmla="*/ 484 h 1864"/>
                <a:gd name="T26" fmla="*/ 887 w 2715"/>
                <a:gd name="T27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15" h="1864">
                  <a:moveTo>
                    <a:pt x="887" y="1864"/>
                  </a:moveTo>
                  <a:lnTo>
                    <a:pt x="720" y="1864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807" y="1347"/>
                  </a:lnTo>
                  <a:lnTo>
                    <a:pt x="1261" y="0"/>
                  </a:lnTo>
                  <a:lnTo>
                    <a:pt x="1454" y="0"/>
                  </a:lnTo>
                  <a:lnTo>
                    <a:pt x="1908" y="1347"/>
                  </a:lnTo>
                  <a:lnTo>
                    <a:pt x="2429" y="0"/>
                  </a:lnTo>
                  <a:lnTo>
                    <a:pt x="2715" y="0"/>
                  </a:lnTo>
                  <a:lnTo>
                    <a:pt x="1995" y="1864"/>
                  </a:lnTo>
                  <a:lnTo>
                    <a:pt x="1828" y="1864"/>
                  </a:lnTo>
                  <a:lnTo>
                    <a:pt x="1361" y="484"/>
                  </a:lnTo>
                  <a:lnTo>
                    <a:pt x="887" y="1864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9" name="Freeform 38"/>
            <p:cNvSpPr>
              <a:spLocks/>
            </p:cNvSpPr>
            <p:nvPr/>
          </p:nvSpPr>
          <p:spPr bwMode="auto">
            <a:xfrm>
              <a:off x="24433213" y="1922463"/>
              <a:ext cx="4300538" cy="2959100"/>
            </a:xfrm>
            <a:custGeom>
              <a:avLst/>
              <a:gdLst>
                <a:gd name="T0" fmla="*/ 887 w 2709"/>
                <a:gd name="T1" fmla="*/ 1864 h 1864"/>
                <a:gd name="T2" fmla="*/ 714 w 2709"/>
                <a:gd name="T3" fmla="*/ 1864 h 1864"/>
                <a:gd name="T4" fmla="*/ 0 w 2709"/>
                <a:gd name="T5" fmla="*/ 0 h 1864"/>
                <a:gd name="T6" fmla="*/ 287 w 2709"/>
                <a:gd name="T7" fmla="*/ 0 h 1864"/>
                <a:gd name="T8" fmla="*/ 801 w 2709"/>
                <a:gd name="T9" fmla="*/ 1347 h 1864"/>
                <a:gd name="T10" fmla="*/ 1261 w 2709"/>
                <a:gd name="T11" fmla="*/ 0 h 1864"/>
                <a:gd name="T12" fmla="*/ 1448 w 2709"/>
                <a:gd name="T13" fmla="*/ 0 h 1864"/>
                <a:gd name="T14" fmla="*/ 1908 w 2709"/>
                <a:gd name="T15" fmla="*/ 1347 h 1864"/>
                <a:gd name="T16" fmla="*/ 2422 w 2709"/>
                <a:gd name="T17" fmla="*/ 0 h 1864"/>
                <a:gd name="T18" fmla="*/ 2709 w 2709"/>
                <a:gd name="T19" fmla="*/ 0 h 1864"/>
                <a:gd name="T20" fmla="*/ 1995 w 2709"/>
                <a:gd name="T21" fmla="*/ 1864 h 1864"/>
                <a:gd name="T22" fmla="*/ 1822 w 2709"/>
                <a:gd name="T23" fmla="*/ 1864 h 1864"/>
                <a:gd name="T24" fmla="*/ 1355 w 2709"/>
                <a:gd name="T25" fmla="*/ 484 h 1864"/>
                <a:gd name="T26" fmla="*/ 887 w 2709"/>
                <a:gd name="T27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9" h="1864">
                  <a:moveTo>
                    <a:pt x="887" y="1864"/>
                  </a:moveTo>
                  <a:lnTo>
                    <a:pt x="714" y="1864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801" y="1347"/>
                  </a:lnTo>
                  <a:lnTo>
                    <a:pt x="1261" y="0"/>
                  </a:lnTo>
                  <a:lnTo>
                    <a:pt x="1448" y="0"/>
                  </a:lnTo>
                  <a:lnTo>
                    <a:pt x="1908" y="1347"/>
                  </a:lnTo>
                  <a:lnTo>
                    <a:pt x="2422" y="0"/>
                  </a:lnTo>
                  <a:lnTo>
                    <a:pt x="2709" y="0"/>
                  </a:lnTo>
                  <a:lnTo>
                    <a:pt x="1995" y="1864"/>
                  </a:lnTo>
                  <a:lnTo>
                    <a:pt x="1822" y="1864"/>
                  </a:lnTo>
                  <a:lnTo>
                    <a:pt x="1355" y="484"/>
                  </a:lnTo>
                  <a:lnTo>
                    <a:pt x="887" y="1864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0" name="Freeform 39"/>
            <p:cNvSpPr>
              <a:spLocks noEditPoints="1"/>
            </p:cNvSpPr>
            <p:nvPr/>
          </p:nvSpPr>
          <p:spPr bwMode="auto">
            <a:xfrm>
              <a:off x="11563350" y="1922463"/>
              <a:ext cx="2244725" cy="2959100"/>
            </a:xfrm>
            <a:custGeom>
              <a:avLst/>
              <a:gdLst>
                <a:gd name="T0" fmla="*/ 634 w 1414"/>
                <a:gd name="T1" fmla="*/ 0 h 1864"/>
                <a:gd name="T2" fmla="*/ 774 w 1414"/>
                <a:gd name="T3" fmla="*/ 13 h 1864"/>
                <a:gd name="T4" fmla="*/ 887 w 1414"/>
                <a:gd name="T5" fmla="*/ 40 h 1864"/>
                <a:gd name="T6" fmla="*/ 981 w 1414"/>
                <a:gd name="T7" fmla="*/ 86 h 1864"/>
                <a:gd name="T8" fmla="*/ 1054 w 1414"/>
                <a:gd name="T9" fmla="*/ 153 h 1864"/>
                <a:gd name="T10" fmla="*/ 1087 w 1414"/>
                <a:gd name="T11" fmla="*/ 186 h 1864"/>
                <a:gd name="T12" fmla="*/ 1141 w 1414"/>
                <a:gd name="T13" fmla="*/ 272 h 1864"/>
                <a:gd name="T14" fmla="*/ 1181 w 1414"/>
                <a:gd name="T15" fmla="*/ 358 h 1864"/>
                <a:gd name="T16" fmla="*/ 1201 w 1414"/>
                <a:gd name="T17" fmla="*/ 464 h 1864"/>
                <a:gd name="T18" fmla="*/ 1201 w 1414"/>
                <a:gd name="T19" fmla="*/ 518 h 1864"/>
                <a:gd name="T20" fmla="*/ 1194 w 1414"/>
                <a:gd name="T21" fmla="*/ 610 h 1864"/>
                <a:gd name="T22" fmla="*/ 1168 w 1414"/>
                <a:gd name="T23" fmla="*/ 697 h 1864"/>
                <a:gd name="T24" fmla="*/ 1134 w 1414"/>
                <a:gd name="T25" fmla="*/ 776 h 1864"/>
                <a:gd name="T26" fmla="*/ 1081 w 1414"/>
                <a:gd name="T27" fmla="*/ 843 h 1864"/>
                <a:gd name="T28" fmla="*/ 941 w 1414"/>
                <a:gd name="T29" fmla="*/ 949 h 1864"/>
                <a:gd name="T30" fmla="*/ 767 w 1414"/>
                <a:gd name="T31" fmla="*/ 1009 h 1864"/>
                <a:gd name="T32" fmla="*/ 1094 w 1414"/>
                <a:gd name="T33" fmla="*/ 1864 h 1864"/>
                <a:gd name="T34" fmla="*/ 267 w 1414"/>
                <a:gd name="T35" fmla="*/ 1028 h 1864"/>
                <a:gd name="T36" fmla="*/ 0 w 1414"/>
                <a:gd name="T37" fmla="*/ 1864 h 1864"/>
                <a:gd name="T38" fmla="*/ 634 w 1414"/>
                <a:gd name="T39" fmla="*/ 0 h 1864"/>
                <a:gd name="T40" fmla="*/ 620 w 1414"/>
                <a:gd name="T41" fmla="*/ 770 h 1864"/>
                <a:gd name="T42" fmla="*/ 707 w 1414"/>
                <a:gd name="T43" fmla="*/ 770 h 1864"/>
                <a:gd name="T44" fmla="*/ 827 w 1414"/>
                <a:gd name="T45" fmla="*/ 723 h 1864"/>
                <a:gd name="T46" fmla="*/ 867 w 1414"/>
                <a:gd name="T47" fmla="*/ 690 h 1864"/>
                <a:gd name="T48" fmla="*/ 921 w 1414"/>
                <a:gd name="T49" fmla="*/ 610 h 1864"/>
                <a:gd name="T50" fmla="*/ 934 w 1414"/>
                <a:gd name="T51" fmla="*/ 511 h 1864"/>
                <a:gd name="T52" fmla="*/ 934 w 1414"/>
                <a:gd name="T53" fmla="*/ 458 h 1864"/>
                <a:gd name="T54" fmla="*/ 894 w 1414"/>
                <a:gd name="T55" fmla="*/ 372 h 1864"/>
                <a:gd name="T56" fmla="*/ 867 w 1414"/>
                <a:gd name="T57" fmla="*/ 338 h 1864"/>
                <a:gd name="T58" fmla="*/ 774 w 1414"/>
                <a:gd name="T59" fmla="*/ 279 h 1864"/>
                <a:gd name="T60" fmla="*/ 620 w 1414"/>
                <a:gd name="T61" fmla="*/ 252 h 1864"/>
                <a:gd name="T62" fmla="*/ 267 w 1414"/>
                <a:gd name="T63" fmla="*/ 77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4" h="1864">
                  <a:moveTo>
                    <a:pt x="634" y="0"/>
                  </a:moveTo>
                  <a:lnTo>
                    <a:pt x="634" y="0"/>
                  </a:lnTo>
                  <a:lnTo>
                    <a:pt x="707" y="7"/>
                  </a:lnTo>
                  <a:lnTo>
                    <a:pt x="774" y="13"/>
                  </a:lnTo>
                  <a:lnTo>
                    <a:pt x="827" y="27"/>
                  </a:lnTo>
                  <a:lnTo>
                    <a:pt x="887" y="40"/>
                  </a:lnTo>
                  <a:lnTo>
                    <a:pt x="934" y="60"/>
                  </a:lnTo>
                  <a:lnTo>
                    <a:pt x="981" y="86"/>
                  </a:lnTo>
                  <a:lnTo>
                    <a:pt x="1021" y="119"/>
                  </a:lnTo>
                  <a:lnTo>
                    <a:pt x="1054" y="153"/>
                  </a:lnTo>
                  <a:lnTo>
                    <a:pt x="1054" y="153"/>
                  </a:lnTo>
                  <a:lnTo>
                    <a:pt x="1087" y="186"/>
                  </a:lnTo>
                  <a:lnTo>
                    <a:pt x="1114" y="226"/>
                  </a:lnTo>
                  <a:lnTo>
                    <a:pt x="1141" y="272"/>
                  </a:lnTo>
                  <a:lnTo>
                    <a:pt x="1161" y="312"/>
                  </a:lnTo>
                  <a:lnTo>
                    <a:pt x="1181" y="358"/>
                  </a:lnTo>
                  <a:lnTo>
                    <a:pt x="1194" y="411"/>
                  </a:lnTo>
                  <a:lnTo>
                    <a:pt x="1201" y="464"/>
                  </a:lnTo>
                  <a:lnTo>
                    <a:pt x="1201" y="518"/>
                  </a:lnTo>
                  <a:lnTo>
                    <a:pt x="1201" y="518"/>
                  </a:lnTo>
                  <a:lnTo>
                    <a:pt x="1201" y="564"/>
                  </a:lnTo>
                  <a:lnTo>
                    <a:pt x="1194" y="610"/>
                  </a:lnTo>
                  <a:lnTo>
                    <a:pt x="1188" y="657"/>
                  </a:lnTo>
                  <a:lnTo>
                    <a:pt x="1168" y="697"/>
                  </a:lnTo>
                  <a:lnTo>
                    <a:pt x="1154" y="737"/>
                  </a:lnTo>
                  <a:lnTo>
                    <a:pt x="1134" y="776"/>
                  </a:lnTo>
                  <a:lnTo>
                    <a:pt x="1107" y="810"/>
                  </a:lnTo>
                  <a:lnTo>
                    <a:pt x="1081" y="843"/>
                  </a:lnTo>
                  <a:lnTo>
                    <a:pt x="1014" y="902"/>
                  </a:lnTo>
                  <a:lnTo>
                    <a:pt x="941" y="949"/>
                  </a:lnTo>
                  <a:lnTo>
                    <a:pt x="861" y="989"/>
                  </a:lnTo>
                  <a:lnTo>
                    <a:pt x="767" y="1009"/>
                  </a:lnTo>
                  <a:lnTo>
                    <a:pt x="1414" y="1864"/>
                  </a:lnTo>
                  <a:lnTo>
                    <a:pt x="1094" y="1864"/>
                  </a:lnTo>
                  <a:lnTo>
                    <a:pt x="460" y="1028"/>
                  </a:lnTo>
                  <a:lnTo>
                    <a:pt x="267" y="1028"/>
                  </a:lnTo>
                  <a:lnTo>
                    <a:pt x="267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34" y="0"/>
                  </a:lnTo>
                  <a:close/>
                  <a:moveTo>
                    <a:pt x="267" y="770"/>
                  </a:moveTo>
                  <a:lnTo>
                    <a:pt x="620" y="770"/>
                  </a:lnTo>
                  <a:lnTo>
                    <a:pt x="620" y="770"/>
                  </a:lnTo>
                  <a:lnTo>
                    <a:pt x="707" y="770"/>
                  </a:lnTo>
                  <a:lnTo>
                    <a:pt x="774" y="750"/>
                  </a:lnTo>
                  <a:lnTo>
                    <a:pt x="827" y="723"/>
                  </a:lnTo>
                  <a:lnTo>
                    <a:pt x="867" y="690"/>
                  </a:lnTo>
                  <a:lnTo>
                    <a:pt x="867" y="690"/>
                  </a:lnTo>
                  <a:lnTo>
                    <a:pt x="894" y="657"/>
                  </a:lnTo>
                  <a:lnTo>
                    <a:pt x="921" y="610"/>
                  </a:lnTo>
                  <a:lnTo>
                    <a:pt x="934" y="564"/>
                  </a:lnTo>
                  <a:lnTo>
                    <a:pt x="934" y="511"/>
                  </a:lnTo>
                  <a:lnTo>
                    <a:pt x="934" y="511"/>
                  </a:lnTo>
                  <a:lnTo>
                    <a:pt x="934" y="458"/>
                  </a:lnTo>
                  <a:lnTo>
                    <a:pt x="921" y="411"/>
                  </a:lnTo>
                  <a:lnTo>
                    <a:pt x="894" y="372"/>
                  </a:lnTo>
                  <a:lnTo>
                    <a:pt x="867" y="338"/>
                  </a:lnTo>
                  <a:lnTo>
                    <a:pt x="867" y="338"/>
                  </a:lnTo>
                  <a:lnTo>
                    <a:pt x="827" y="305"/>
                  </a:lnTo>
                  <a:lnTo>
                    <a:pt x="774" y="279"/>
                  </a:lnTo>
                  <a:lnTo>
                    <a:pt x="707" y="259"/>
                  </a:lnTo>
                  <a:lnTo>
                    <a:pt x="620" y="252"/>
                  </a:lnTo>
                  <a:lnTo>
                    <a:pt x="267" y="252"/>
                  </a:lnTo>
                  <a:lnTo>
                    <a:pt x="267" y="770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" name="Freeform 40"/>
            <p:cNvSpPr>
              <a:spLocks noEditPoints="1"/>
            </p:cNvSpPr>
            <p:nvPr/>
          </p:nvSpPr>
          <p:spPr bwMode="auto">
            <a:xfrm>
              <a:off x="19338925" y="1922463"/>
              <a:ext cx="2255838" cy="2959100"/>
            </a:xfrm>
            <a:custGeom>
              <a:avLst/>
              <a:gdLst>
                <a:gd name="T0" fmla="*/ 633 w 1421"/>
                <a:gd name="T1" fmla="*/ 0 h 1864"/>
                <a:gd name="T2" fmla="*/ 774 w 1421"/>
                <a:gd name="T3" fmla="*/ 13 h 1864"/>
                <a:gd name="T4" fmla="*/ 887 w 1421"/>
                <a:gd name="T5" fmla="*/ 40 h 1864"/>
                <a:gd name="T6" fmla="*/ 980 w 1421"/>
                <a:gd name="T7" fmla="*/ 86 h 1864"/>
                <a:gd name="T8" fmla="*/ 1060 w 1421"/>
                <a:gd name="T9" fmla="*/ 153 h 1864"/>
                <a:gd name="T10" fmla="*/ 1094 w 1421"/>
                <a:gd name="T11" fmla="*/ 186 h 1864"/>
                <a:gd name="T12" fmla="*/ 1147 w 1421"/>
                <a:gd name="T13" fmla="*/ 272 h 1864"/>
                <a:gd name="T14" fmla="*/ 1181 w 1421"/>
                <a:gd name="T15" fmla="*/ 358 h 1864"/>
                <a:gd name="T16" fmla="*/ 1201 w 1421"/>
                <a:gd name="T17" fmla="*/ 464 h 1864"/>
                <a:gd name="T18" fmla="*/ 1207 w 1421"/>
                <a:gd name="T19" fmla="*/ 518 h 1864"/>
                <a:gd name="T20" fmla="*/ 1194 w 1421"/>
                <a:gd name="T21" fmla="*/ 610 h 1864"/>
                <a:gd name="T22" fmla="*/ 1174 w 1421"/>
                <a:gd name="T23" fmla="*/ 697 h 1864"/>
                <a:gd name="T24" fmla="*/ 1134 w 1421"/>
                <a:gd name="T25" fmla="*/ 776 h 1864"/>
                <a:gd name="T26" fmla="*/ 1080 w 1421"/>
                <a:gd name="T27" fmla="*/ 843 h 1864"/>
                <a:gd name="T28" fmla="*/ 947 w 1421"/>
                <a:gd name="T29" fmla="*/ 949 h 1864"/>
                <a:gd name="T30" fmla="*/ 774 w 1421"/>
                <a:gd name="T31" fmla="*/ 1009 h 1864"/>
                <a:gd name="T32" fmla="*/ 1094 w 1421"/>
                <a:gd name="T33" fmla="*/ 1864 h 1864"/>
                <a:gd name="T34" fmla="*/ 266 w 1421"/>
                <a:gd name="T35" fmla="*/ 1028 h 1864"/>
                <a:gd name="T36" fmla="*/ 0 w 1421"/>
                <a:gd name="T37" fmla="*/ 1864 h 1864"/>
                <a:gd name="T38" fmla="*/ 633 w 1421"/>
                <a:gd name="T39" fmla="*/ 0 h 1864"/>
                <a:gd name="T40" fmla="*/ 620 w 1421"/>
                <a:gd name="T41" fmla="*/ 770 h 1864"/>
                <a:gd name="T42" fmla="*/ 707 w 1421"/>
                <a:gd name="T43" fmla="*/ 770 h 1864"/>
                <a:gd name="T44" fmla="*/ 827 w 1421"/>
                <a:gd name="T45" fmla="*/ 723 h 1864"/>
                <a:gd name="T46" fmla="*/ 874 w 1421"/>
                <a:gd name="T47" fmla="*/ 690 h 1864"/>
                <a:gd name="T48" fmla="*/ 920 w 1421"/>
                <a:gd name="T49" fmla="*/ 610 h 1864"/>
                <a:gd name="T50" fmla="*/ 940 w 1421"/>
                <a:gd name="T51" fmla="*/ 511 h 1864"/>
                <a:gd name="T52" fmla="*/ 934 w 1421"/>
                <a:gd name="T53" fmla="*/ 458 h 1864"/>
                <a:gd name="T54" fmla="*/ 900 w 1421"/>
                <a:gd name="T55" fmla="*/ 372 h 1864"/>
                <a:gd name="T56" fmla="*/ 874 w 1421"/>
                <a:gd name="T57" fmla="*/ 338 h 1864"/>
                <a:gd name="T58" fmla="*/ 780 w 1421"/>
                <a:gd name="T59" fmla="*/ 279 h 1864"/>
                <a:gd name="T60" fmla="*/ 620 w 1421"/>
                <a:gd name="T61" fmla="*/ 252 h 1864"/>
                <a:gd name="T62" fmla="*/ 266 w 1421"/>
                <a:gd name="T63" fmla="*/ 77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1" h="1864">
                  <a:moveTo>
                    <a:pt x="633" y="0"/>
                  </a:moveTo>
                  <a:lnTo>
                    <a:pt x="633" y="0"/>
                  </a:lnTo>
                  <a:lnTo>
                    <a:pt x="707" y="7"/>
                  </a:lnTo>
                  <a:lnTo>
                    <a:pt x="774" y="13"/>
                  </a:lnTo>
                  <a:lnTo>
                    <a:pt x="834" y="27"/>
                  </a:lnTo>
                  <a:lnTo>
                    <a:pt x="887" y="40"/>
                  </a:lnTo>
                  <a:lnTo>
                    <a:pt x="934" y="60"/>
                  </a:lnTo>
                  <a:lnTo>
                    <a:pt x="980" y="86"/>
                  </a:lnTo>
                  <a:lnTo>
                    <a:pt x="1020" y="119"/>
                  </a:lnTo>
                  <a:lnTo>
                    <a:pt x="1060" y="153"/>
                  </a:lnTo>
                  <a:lnTo>
                    <a:pt x="1060" y="153"/>
                  </a:lnTo>
                  <a:lnTo>
                    <a:pt x="1094" y="186"/>
                  </a:lnTo>
                  <a:lnTo>
                    <a:pt x="1121" y="226"/>
                  </a:lnTo>
                  <a:lnTo>
                    <a:pt x="1147" y="272"/>
                  </a:lnTo>
                  <a:lnTo>
                    <a:pt x="1167" y="312"/>
                  </a:lnTo>
                  <a:lnTo>
                    <a:pt x="1181" y="358"/>
                  </a:lnTo>
                  <a:lnTo>
                    <a:pt x="1194" y="411"/>
                  </a:lnTo>
                  <a:lnTo>
                    <a:pt x="1201" y="464"/>
                  </a:lnTo>
                  <a:lnTo>
                    <a:pt x="1207" y="518"/>
                  </a:lnTo>
                  <a:lnTo>
                    <a:pt x="1207" y="518"/>
                  </a:lnTo>
                  <a:lnTo>
                    <a:pt x="1201" y="564"/>
                  </a:lnTo>
                  <a:lnTo>
                    <a:pt x="1194" y="610"/>
                  </a:lnTo>
                  <a:lnTo>
                    <a:pt x="1187" y="657"/>
                  </a:lnTo>
                  <a:lnTo>
                    <a:pt x="1174" y="697"/>
                  </a:lnTo>
                  <a:lnTo>
                    <a:pt x="1154" y="737"/>
                  </a:lnTo>
                  <a:lnTo>
                    <a:pt x="1134" y="776"/>
                  </a:lnTo>
                  <a:lnTo>
                    <a:pt x="1107" y="810"/>
                  </a:lnTo>
                  <a:lnTo>
                    <a:pt x="1080" y="843"/>
                  </a:lnTo>
                  <a:lnTo>
                    <a:pt x="1020" y="902"/>
                  </a:lnTo>
                  <a:lnTo>
                    <a:pt x="947" y="949"/>
                  </a:lnTo>
                  <a:lnTo>
                    <a:pt x="860" y="989"/>
                  </a:lnTo>
                  <a:lnTo>
                    <a:pt x="774" y="1009"/>
                  </a:lnTo>
                  <a:lnTo>
                    <a:pt x="1421" y="1864"/>
                  </a:lnTo>
                  <a:lnTo>
                    <a:pt x="1094" y="1864"/>
                  </a:lnTo>
                  <a:lnTo>
                    <a:pt x="460" y="1028"/>
                  </a:lnTo>
                  <a:lnTo>
                    <a:pt x="266" y="1028"/>
                  </a:lnTo>
                  <a:lnTo>
                    <a:pt x="266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33" y="0"/>
                  </a:lnTo>
                  <a:close/>
                  <a:moveTo>
                    <a:pt x="266" y="770"/>
                  </a:moveTo>
                  <a:lnTo>
                    <a:pt x="620" y="770"/>
                  </a:lnTo>
                  <a:lnTo>
                    <a:pt x="620" y="770"/>
                  </a:lnTo>
                  <a:lnTo>
                    <a:pt x="707" y="770"/>
                  </a:lnTo>
                  <a:lnTo>
                    <a:pt x="780" y="750"/>
                  </a:lnTo>
                  <a:lnTo>
                    <a:pt x="827" y="723"/>
                  </a:lnTo>
                  <a:lnTo>
                    <a:pt x="874" y="690"/>
                  </a:lnTo>
                  <a:lnTo>
                    <a:pt x="874" y="690"/>
                  </a:lnTo>
                  <a:lnTo>
                    <a:pt x="900" y="657"/>
                  </a:lnTo>
                  <a:lnTo>
                    <a:pt x="920" y="610"/>
                  </a:lnTo>
                  <a:lnTo>
                    <a:pt x="934" y="564"/>
                  </a:lnTo>
                  <a:lnTo>
                    <a:pt x="940" y="511"/>
                  </a:lnTo>
                  <a:lnTo>
                    <a:pt x="940" y="511"/>
                  </a:lnTo>
                  <a:lnTo>
                    <a:pt x="934" y="458"/>
                  </a:lnTo>
                  <a:lnTo>
                    <a:pt x="920" y="411"/>
                  </a:lnTo>
                  <a:lnTo>
                    <a:pt x="900" y="372"/>
                  </a:lnTo>
                  <a:lnTo>
                    <a:pt x="874" y="338"/>
                  </a:lnTo>
                  <a:lnTo>
                    <a:pt x="874" y="338"/>
                  </a:lnTo>
                  <a:lnTo>
                    <a:pt x="827" y="305"/>
                  </a:lnTo>
                  <a:lnTo>
                    <a:pt x="780" y="279"/>
                  </a:lnTo>
                  <a:lnTo>
                    <a:pt x="707" y="259"/>
                  </a:lnTo>
                  <a:lnTo>
                    <a:pt x="620" y="252"/>
                  </a:lnTo>
                  <a:lnTo>
                    <a:pt x="266" y="252"/>
                  </a:lnTo>
                  <a:lnTo>
                    <a:pt x="266" y="770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2" name="Freeform 41"/>
            <p:cNvSpPr>
              <a:spLocks noEditPoints="1"/>
            </p:cNvSpPr>
            <p:nvPr/>
          </p:nvSpPr>
          <p:spPr bwMode="auto">
            <a:xfrm>
              <a:off x="16944975" y="1922463"/>
              <a:ext cx="2085975" cy="2959100"/>
            </a:xfrm>
            <a:custGeom>
              <a:avLst/>
              <a:gdLst>
                <a:gd name="T0" fmla="*/ 1034 w 1314"/>
                <a:gd name="T1" fmla="*/ 863 h 1864"/>
                <a:gd name="T2" fmla="*/ 1147 w 1314"/>
                <a:gd name="T3" fmla="*/ 942 h 1864"/>
                <a:gd name="T4" fmla="*/ 1234 w 1314"/>
                <a:gd name="T5" fmla="*/ 1042 h 1864"/>
                <a:gd name="T6" fmla="*/ 1294 w 1314"/>
                <a:gd name="T7" fmla="*/ 1174 h 1864"/>
                <a:gd name="T8" fmla="*/ 1314 w 1314"/>
                <a:gd name="T9" fmla="*/ 1320 h 1864"/>
                <a:gd name="T10" fmla="*/ 1307 w 1314"/>
                <a:gd name="T11" fmla="*/ 1373 h 1864"/>
                <a:gd name="T12" fmla="*/ 1287 w 1314"/>
                <a:gd name="T13" fmla="*/ 1480 h 1864"/>
                <a:gd name="T14" fmla="*/ 1247 w 1314"/>
                <a:gd name="T15" fmla="*/ 1579 h 1864"/>
                <a:gd name="T16" fmla="*/ 1194 w 1314"/>
                <a:gd name="T17" fmla="*/ 1665 h 1864"/>
                <a:gd name="T18" fmla="*/ 1161 w 1314"/>
                <a:gd name="T19" fmla="*/ 1699 h 1864"/>
                <a:gd name="T20" fmla="*/ 1074 w 1314"/>
                <a:gd name="T21" fmla="*/ 1772 h 1864"/>
                <a:gd name="T22" fmla="*/ 974 w 1314"/>
                <a:gd name="T23" fmla="*/ 1818 h 1864"/>
                <a:gd name="T24" fmla="*/ 854 w 1314"/>
                <a:gd name="T25" fmla="*/ 1851 h 1864"/>
                <a:gd name="T26" fmla="*/ 713 w 1314"/>
                <a:gd name="T27" fmla="*/ 1864 h 1864"/>
                <a:gd name="T28" fmla="*/ 0 w 1314"/>
                <a:gd name="T29" fmla="*/ 0 h 1864"/>
                <a:gd name="T30" fmla="*/ 620 w 1314"/>
                <a:gd name="T31" fmla="*/ 0 h 1864"/>
                <a:gd name="T32" fmla="*/ 760 w 1314"/>
                <a:gd name="T33" fmla="*/ 13 h 1864"/>
                <a:gd name="T34" fmla="*/ 874 w 1314"/>
                <a:gd name="T35" fmla="*/ 40 h 1864"/>
                <a:gd name="T36" fmla="*/ 967 w 1314"/>
                <a:gd name="T37" fmla="*/ 86 h 1864"/>
                <a:gd name="T38" fmla="*/ 1040 w 1314"/>
                <a:gd name="T39" fmla="*/ 139 h 1864"/>
                <a:gd name="T40" fmla="*/ 1074 w 1314"/>
                <a:gd name="T41" fmla="*/ 179 h 1864"/>
                <a:gd name="T42" fmla="*/ 1127 w 1314"/>
                <a:gd name="T43" fmla="*/ 259 h 1864"/>
                <a:gd name="T44" fmla="*/ 1167 w 1314"/>
                <a:gd name="T45" fmla="*/ 352 h 1864"/>
                <a:gd name="T46" fmla="*/ 1187 w 1314"/>
                <a:gd name="T47" fmla="*/ 458 h 1864"/>
                <a:gd name="T48" fmla="*/ 1194 w 1314"/>
                <a:gd name="T49" fmla="*/ 518 h 1864"/>
                <a:gd name="T50" fmla="*/ 1181 w 1314"/>
                <a:gd name="T51" fmla="*/ 617 h 1864"/>
                <a:gd name="T52" fmla="*/ 1147 w 1314"/>
                <a:gd name="T53" fmla="*/ 710 h 1864"/>
                <a:gd name="T54" fmla="*/ 1094 w 1314"/>
                <a:gd name="T55" fmla="*/ 790 h 1864"/>
                <a:gd name="T56" fmla="*/ 1034 w 1314"/>
                <a:gd name="T57" fmla="*/ 863 h 1864"/>
                <a:gd name="T58" fmla="*/ 266 w 1314"/>
                <a:gd name="T59" fmla="*/ 770 h 1864"/>
                <a:gd name="T60" fmla="*/ 607 w 1314"/>
                <a:gd name="T61" fmla="*/ 770 h 1864"/>
                <a:gd name="T62" fmla="*/ 760 w 1314"/>
                <a:gd name="T63" fmla="*/ 750 h 1864"/>
                <a:gd name="T64" fmla="*/ 854 w 1314"/>
                <a:gd name="T65" fmla="*/ 690 h 1864"/>
                <a:gd name="T66" fmla="*/ 887 w 1314"/>
                <a:gd name="T67" fmla="*/ 657 h 1864"/>
                <a:gd name="T68" fmla="*/ 920 w 1314"/>
                <a:gd name="T69" fmla="*/ 564 h 1864"/>
                <a:gd name="T70" fmla="*/ 927 w 1314"/>
                <a:gd name="T71" fmla="*/ 511 h 1864"/>
                <a:gd name="T72" fmla="*/ 907 w 1314"/>
                <a:gd name="T73" fmla="*/ 411 h 1864"/>
                <a:gd name="T74" fmla="*/ 854 w 1314"/>
                <a:gd name="T75" fmla="*/ 332 h 1864"/>
                <a:gd name="T76" fmla="*/ 814 w 1314"/>
                <a:gd name="T77" fmla="*/ 299 h 1864"/>
                <a:gd name="T78" fmla="*/ 693 w 1314"/>
                <a:gd name="T79" fmla="*/ 259 h 1864"/>
                <a:gd name="T80" fmla="*/ 266 w 1314"/>
                <a:gd name="T81" fmla="*/ 252 h 1864"/>
                <a:gd name="T82" fmla="*/ 266 w 1314"/>
                <a:gd name="T83" fmla="*/ 1612 h 1864"/>
                <a:gd name="T84" fmla="*/ 700 w 1314"/>
                <a:gd name="T85" fmla="*/ 1612 h 1864"/>
                <a:gd name="T86" fmla="*/ 834 w 1314"/>
                <a:gd name="T87" fmla="*/ 1599 h 1864"/>
                <a:gd name="T88" fmla="*/ 900 w 1314"/>
                <a:gd name="T89" fmla="*/ 1573 h 1864"/>
                <a:gd name="T90" fmla="*/ 974 w 1314"/>
                <a:gd name="T91" fmla="*/ 1513 h 1864"/>
                <a:gd name="T92" fmla="*/ 1000 w 1314"/>
                <a:gd name="T93" fmla="*/ 1473 h 1864"/>
                <a:gd name="T94" fmla="*/ 1040 w 1314"/>
                <a:gd name="T95" fmla="*/ 1373 h 1864"/>
                <a:gd name="T96" fmla="*/ 1047 w 1314"/>
                <a:gd name="T97" fmla="*/ 1320 h 1864"/>
                <a:gd name="T98" fmla="*/ 1027 w 1314"/>
                <a:gd name="T99" fmla="*/ 1208 h 1864"/>
                <a:gd name="T100" fmla="*/ 974 w 1314"/>
                <a:gd name="T101" fmla="*/ 1121 h 1864"/>
                <a:gd name="T102" fmla="*/ 927 w 1314"/>
                <a:gd name="T103" fmla="*/ 1082 h 1864"/>
                <a:gd name="T104" fmla="*/ 867 w 1314"/>
                <a:gd name="T105" fmla="*/ 1048 h 1864"/>
                <a:gd name="T106" fmla="*/ 794 w 1314"/>
                <a:gd name="T107" fmla="*/ 1035 h 1864"/>
                <a:gd name="T108" fmla="*/ 266 w 1314"/>
                <a:gd name="T109" fmla="*/ 102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14" h="1864">
                  <a:moveTo>
                    <a:pt x="1034" y="863"/>
                  </a:moveTo>
                  <a:lnTo>
                    <a:pt x="1034" y="863"/>
                  </a:lnTo>
                  <a:lnTo>
                    <a:pt x="1094" y="896"/>
                  </a:lnTo>
                  <a:lnTo>
                    <a:pt x="1147" y="942"/>
                  </a:lnTo>
                  <a:lnTo>
                    <a:pt x="1194" y="989"/>
                  </a:lnTo>
                  <a:lnTo>
                    <a:pt x="1234" y="1042"/>
                  </a:lnTo>
                  <a:lnTo>
                    <a:pt x="1267" y="1108"/>
                  </a:lnTo>
                  <a:lnTo>
                    <a:pt x="1294" y="1174"/>
                  </a:lnTo>
                  <a:lnTo>
                    <a:pt x="1307" y="1241"/>
                  </a:lnTo>
                  <a:lnTo>
                    <a:pt x="1314" y="1320"/>
                  </a:lnTo>
                  <a:lnTo>
                    <a:pt x="1314" y="1320"/>
                  </a:lnTo>
                  <a:lnTo>
                    <a:pt x="1307" y="1373"/>
                  </a:lnTo>
                  <a:lnTo>
                    <a:pt x="1301" y="1427"/>
                  </a:lnTo>
                  <a:lnTo>
                    <a:pt x="1287" y="1480"/>
                  </a:lnTo>
                  <a:lnTo>
                    <a:pt x="1274" y="1533"/>
                  </a:lnTo>
                  <a:lnTo>
                    <a:pt x="1247" y="1579"/>
                  </a:lnTo>
                  <a:lnTo>
                    <a:pt x="1221" y="1619"/>
                  </a:lnTo>
                  <a:lnTo>
                    <a:pt x="1194" y="1665"/>
                  </a:lnTo>
                  <a:lnTo>
                    <a:pt x="1161" y="1699"/>
                  </a:lnTo>
                  <a:lnTo>
                    <a:pt x="1161" y="1699"/>
                  </a:lnTo>
                  <a:lnTo>
                    <a:pt x="1120" y="1738"/>
                  </a:lnTo>
                  <a:lnTo>
                    <a:pt x="1074" y="1772"/>
                  </a:lnTo>
                  <a:lnTo>
                    <a:pt x="1027" y="1798"/>
                  </a:lnTo>
                  <a:lnTo>
                    <a:pt x="974" y="1818"/>
                  </a:lnTo>
                  <a:lnTo>
                    <a:pt x="920" y="1838"/>
                  </a:lnTo>
                  <a:lnTo>
                    <a:pt x="854" y="1851"/>
                  </a:lnTo>
                  <a:lnTo>
                    <a:pt x="787" y="1858"/>
                  </a:lnTo>
                  <a:lnTo>
                    <a:pt x="713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20" y="0"/>
                  </a:lnTo>
                  <a:lnTo>
                    <a:pt x="620" y="0"/>
                  </a:lnTo>
                  <a:lnTo>
                    <a:pt x="693" y="7"/>
                  </a:lnTo>
                  <a:lnTo>
                    <a:pt x="760" y="13"/>
                  </a:lnTo>
                  <a:lnTo>
                    <a:pt x="820" y="20"/>
                  </a:lnTo>
                  <a:lnTo>
                    <a:pt x="874" y="40"/>
                  </a:lnTo>
                  <a:lnTo>
                    <a:pt x="920" y="60"/>
                  </a:lnTo>
                  <a:lnTo>
                    <a:pt x="967" y="86"/>
                  </a:lnTo>
                  <a:lnTo>
                    <a:pt x="1007" y="113"/>
                  </a:lnTo>
                  <a:lnTo>
                    <a:pt x="1040" y="139"/>
                  </a:lnTo>
                  <a:lnTo>
                    <a:pt x="1040" y="139"/>
                  </a:lnTo>
                  <a:lnTo>
                    <a:pt x="1074" y="179"/>
                  </a:lnTo>
                  <a:lnTo>
                    <a:pt x="1107" y="219"/>
                  </a:lnTo>
                  <a:lnTo>
                    <a:pt x="1127" y="259"/>
                  </a:lnTo>
                  <a:lnTo>
                    <a:pt x="1154" y="305"/>
                  </a:lnTo>
                  <a:lnTo>
                    <a:pt x="1167" y="352"/>
                  </a:lnTo>
                  <a:lnTo>
                    <a:pt x="1181" y="405"/>
                  </a:lnTo>
                  <a:lnTo>
                    <a:pt x="1187" y="458"/>
                  </a:lnTo>
                  <a:lnTo>
                    <a:pt x="1194" y="518"/>
                  </a:lnTo>
                  <a:lnTo>
                    <a:pt x="1194" y="518"/>
                  </a:lnTo>
                  <a:lnTo>
                    <a:pt x="1187" y="564"/>
                  </a:lnTo>
                  <a:lnTo>
                    <a:pt x="1181" y="617"/>
                  </a:lnTo>
                  <a:lnTo>
                    <a:pt x="1167" y="664"/>
                  </a:lnTo>
                  <a:lnTo>
                    <a:pt x="1147" y="710"/>
                  </a:lnTo>
                  <a:lnTo>
                    <a:pt x="1120" y="750"/>
                  </a:lnTo>
                  <a:lnTo>
                    <a:pt x="1094" y="790"/>
                  </a:lnTo>
                  <a:lnTo>
                    <a:pt x="1067" y="829"/>
                  </a:lnTo>
                  <a:lnTo>
                    <a:pt x="1034" y="863"/>
                  </a:lnTo>
                  <a:lnTo>
                    <a:pt x="1034" y="863"/>
                  </a:lnTo>
                  <a:close/>
                  <a:moveTo>
                    <a:pt x="266" y="770"/>
                  </a:moveTo>
                  <a:lnTo>
                    <a:pt x="607" y="770"/>
                  </a:lnTo>
                  <a:lnTo>
                    <a:pt x="607" y="770"/>
                  </a:lnTo>
                  <a:lnTo>
                    <a:pt x="693" y="770"/>
                  </a:lnTo>
                  <a:lnTo>
                    <a:pt x="760" y="750"/>
                  </a:lnTo>
                  <a:lnTo>
                    <a:pt x="814" y="730"/>
                  </a:lnTo>
                  <a:lnTo>
                    <a:pt x="854" y="690"/>
                  </a:lnTo>
                  <a:lnTo>
                    <a:pt x="854" y="690"/>
                  </a:lnTo>
                  <a:lnTo>
                    <a:pt x="887" y="657"/>
                  </a:lnTo>
                  <a:lnTo>
                    <a:pt x="907" y="610"/>
                  </a:lnTo>
                  <a:lnTo>
                    <a:pt x="920" y="564"/>
                  </a:lnTo>
                  <a:lnTo>
                    <a:pt x="927" y="511"/>
                  </a:lnTo>
                  <a:lnTo>
                    <a:pt x="927" y="511"/>
                  </a:lnTo>
                  <a:lnTo>
                    <a:pt x="920" y="458"/>
                  </a:lnTo>
                  <a:lnTo>
                    <a:pt x="907" y="411"/>
                  </a:lnTo>
                  <a:lnTo>
                    <a:pt x="887" y="372"/>
                  </a:lnTo>
                  <a:lnTo>
                    <a:pt x="854" y="332"/>
                  </a:lnTo>
                  <a:lnTo>
                    <a:pt x="854" y="332"/>
                  </a:lnTo>
                  <a:lnTo>
                    <a:pt x="814" y="299"/>
                  </a:lnTo>
                  <a:lnTo>
                    <a:pt x="760" y="272"/>
                  </a:lnTo>
                  <a:lnTo>
                    <a:pt x="693" y="259"/>
                  </a:lnTo>
                  <a:lnTo>
                    <a:pt x="607" y="252"/>
                  </a:lnTo>
                  <a:lnTo>
                    <a:pt x="266" y="252"/>
                  </a:lnTo>
                  <a:lnTo>
                    <a:pt x="266" y="770"/>
                  </a:lnTo>
                  <a:close/>
                  <a:moveTo>
                    <a:pt x="266" y="1612"/>
                  </a:moveTo>
                  <a:lnTo>
                    <a:pt x="700" y="1612"/>
                  </a:lnTo>
                  <a:lnTo>
                    <a:pt x="700" y="1612"/>
                  </a:lnTo>
                  <a:lnTo>
                    <a:pt x="794" y="1606"/>
                  </a:lnTo>
                  <a:lnTo>
                    <a:pt x="834" y="1599"/>
                  </a:lnTo>
                  <a:lnTo>
                    <a:pt x="867" y="1586"/>
                  </a:lnTo>
                  <a:lnTo>
                    <a:pt x="900" y="1573"/>
                  </a:lnTo>
                  <a:lnTo>
                    <a:pt x="927" y="1553"/>
                  </a:lnTo>
                  <a:lnTo>
                    <a:pt x="974" y="1513"/>
                  </a:lnTo>
                  <a:lnTo>
                    <a:pt x="974" y="1513"/>
                  </a:lnTo>
                  <a:lnTo>
                    <a:pt x="1000" y="1473"/>
                  </a:lnTo>
                  <a:lnTo>
                    <a:pt x="1027" y="1427"/>
                  </a:lnTo>
                  <a:lnTo>
                    <a:pt x="1040" y="1373"/>
                  </a:lnTo>
                  <a:lnTo>
                    <a:pt x="1047" y="1320"/>
                  </a:lnTo>
                  <a:lnTo>
                    <a:pt x="1047" y="1320"/>
                  </a:lnTo>
                  <a:lnTo>
                    <a:pt x="1040" y="1261"/>
                  </a:lnTo>
                  <a:lnTo>
                    <a:pt x="1027" y="1208"/>
                  </a:lnTo>
                  <a:lnTo>
                    <a:pt x="1000" y="1161"/>
                  </a:lnTo>
                  <a:lnTo>
                    <a:pt x="974" y="1121"/>
                  </a:lnTo>
                  <a:lnTo>
                    <a:pt x="974" y="1121"/>
                  </a:lnTo>
                  <a:lnTo>
                    <a:pt x="927" y="1082"/>
                  </a:lnTo>
                  <a:lnTo>
                    <a:pt x="900" y="1068"/>
                  </a:lnTo>
                  <a:lnTo>
                    <a:pt x="867" y="1048"/>
                  </a:lnTo>
                  <a:lnTo>
                    <a:pt x="834" y="1042"/>
                  </a:lnTo>
                  <a:lnTo>
                    <a:pt x="794" y="1035"/>
                  </a:lnTo>
                  <a:lnTo>
                    <a:pt x="700" y="1028"/>
                  </a:lnTo>
                  <a:lnTo>
                    <a:pt x="266" y="1028"/>
                  </a:lnTo>
                  <a:lnTo>
                    <a:pt x="266" y="1612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4" name="Freeform 42"/>
            <p:cNvSpPr>
              <a:spLocks noEditPoints="1"/>
            </p:cNvSpPr>
            <p:nvPr/>
          </p:nvSpPr>
          <p:spPr bwMode="auto">
            <a:xfrm>
              <a:off x="-15989300" y="1922463"/>
              <a:ext cx="2722563" cy="2959100"/>
            </a:xfrm>
            <a:custGeom>
              <a:avLst/>
              <a:gdLst>
                <a:gd name="T0" fmla="*/ 0 w 1715"/>
                <a:gd name="T1" fmla="*/ 1864 h 1864"/>
                <a:gd name="T2" fmla="*/ 688 w 1715"/>
                <a:gd name="T3" fmla="*/ 0 h 1864"/>
                <a:gd name="T4" fmla="*/ 1028 w 1715"/>
                <a:gd name="T5" fmla="*/ 0 h 1864"/>
                <a:gd name="T6" fmla="*/ 1715 w 1715"/>
                <a:gd name="T7" fmla="*/ 1864 h 1864"/>
                <a:gd name="T8" fmla="*/ 1355 w 1715"/>
                <a:gd name="T9" fmla="*/ 1864 h 1864"/>
                <a:gd name="T10" fmla="*/ 1195 w 1715"/>
                <a:gd name="T11" fmla="*/ 1427 h 1864"/>
                <a:gd name="T12" fmla="*/ 521 w 1715"/>
                <a:gd name="T13" fmla="*/ 1427 h 1864"/>
                <a:gd name="T14" fmla="*/ 361 w 1715"/>
                <a:gd name="T15" fmla="*/ 1864 h 1864"/>
                <a:gd name="T16" fmla="*/ 0 w 1715"/>
                <a:gd name="T17" fmla="*/ 1864 h 1864"/>
                <a:gd name="T18" fmla="*/ 641 w 1715"/>
                <a:gd name="T19" fmla="*/ 1108 h 1864"/>
                <a:gd name="T20" fmla="*/ 1075 w 1715"/>
                <a:gd name="T21" fmla="*/ 1108 h 1864"/>
                <a:gd name="T22" fmla="*/ 861 w 1715"/>
                <a:gd name="T23" fmla="*/ 511 h 1864"/>
                <a:gd name="T24" fmla="*/ 641 w 1715"/>
                <a:gd name="T25" fmla="*/ 110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5" h="1864">
                  <a:moveTo>
                    <a:pt x="0" y="1864"/>
                  </a:moveTo>
                  <a:lnTo>
                    <a:pt x="688" y="0"/>
                  </a:lnTo>
                  <a:lnTo>
                    <a:pt x="1028" y="0"/>
                  </a:lnTo>
                  <a:lnTo>
                    <a:pt x="1715" y="1864"/>
                  </a:lnTo>
                  <a:lnTo>
                    <a:pt x="1355" y="1864"/>
                  </a:lnTo>
                  <a:lnTo>
                    <a:pt x="1195" y="1427"/>
                  </a:lnTo>
                  <a:lnTo>
                    <a:pt x="521" y="1427"/>
                  </a:lnTo>
                  <a:lnTo>
                    <a:pt x="361" y="1864"/>
                  </a:lnTo>
                  <a:lnTo>
                    <a:pt x="0" y="1864"/>
                  </a:lnTo>
                  <a:close/>
                  <a:moveTo>
                    <a:pt x="641" y="1108"/>
                  </a:moveTo>
                  <a:lnTo>
                    <a:pt x="1075" y="1108"/>
                  </a:lnTo>
                  <a:lnTo>
                    <a:pt x="861" y="511"/>
                  </a:lnTo>
                  <a:lnTo>
                    <a:pt x="641" y="1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5" name="Freeform 43"/>
            <p:cNvSpPr>
              <a:spLocks noEditPoints="1"/>
            </p:cNvSpPr>
            <p:nvPr/>
          </p:nvSpPr>
          <p:spPr bwMode="auto">
            <a:xfrm>
              <a:off x="-8288338" y="1922463"/>
              <a:ext cx="2722563" cy="2959100"/>
            </a:xfrm>
            <a:custGeom>
              <a:avLst/>
              <a:gdLst>
                <a:gd name="T0" fmla="*/ 0 w 1715"/>
                <a:gd name="T1" fmla="*/ 1864 h 1864"/>
                <a:gd name="T2" fmla="*/ 688 w 1715"/>
                <a:gd name="T3" fmla="*/ 0 h 1864"/>
                <a:gd name="T4" fmla="*/ 1035 w 1715"/>
                <a:gd name="T5" fmla="*/ 0 h 1864"/>
                <a:gd name="T6" fmla="*/ 1715 w 1715"/>
                <a:gd name="T7" fmla="*/ 1864 h 1864"/>
                <a:gd name="T8" fmla="*/ 1355 w 1715"/>
                <a:gd name="T9" fmla="*/ 1864 h 1864"/>
                <a:gd name="T10" fmla="*/ 1195 w 1715"/>
                <a:gd name="T11" fmla="*/ 1427 h 1864"/>
                <a:gd name="T12" fmla="*/ 528 w 1715"/>
                <a:gd name="T13" fmla="*/ 1427 h 1864"/>
                <a:gd name="T14" fmla="*/ 361 w 1715"/>
                <a:gd name="T15" fmla="*/ 1864 h 1864"/>
                <a:gd name="T16" fmla="*/ 0 w 1715"/>
                <a:gd name="T17" fmla="*/ 1864 h 1864"/>
                <a:gd name="T18" fmla="*/ 641 w 1715"/>
                <a:gd name="T19" fmla="*/ 1108 h 1864"/>
                <a:gd name="T20" fmla="*/ 1081 w 1715"/>
                <a:gd name="T21" fmla="*/ 1108 h 1864"/>
                <a:gd name="T22" fmla="*/ 861 w 1715"/>
                <a:gd name="T23" fmla="*/ 511 h 1864"/>
                <a:gd name="T24" fmla="*/ 641 w 1715"/>
                <a:gd name="T25" fmla="*/ 110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5" h="1864">
                  <a:moveTo>
                    <a:pt x="0" y="1864"/>
                  </a:moveTo>
                  <a:lnTo>
                    <a:pt x="688" y="0"/>
                  </a:lnTo>
                  <a:lnTo>
                    <a:pt x="1035" y="0"/>
                  </a:lnTo>
                  <a:lnTo>
                    <a:pt x="1715" y="1864"/>
                  </a:lnTo>
                  <a:lnTo>
                    <a:pt x="1355" y="1864"/>
                  </a:lnTo>
                  <a:lnTo>
                    <a:pt x="1195" y="1427"/>
                  </a:lnTo>
                  <a:lnTo>
                    <a:pt x="528" y="1427"/>
                  </a:lnTo>
                  <a:lnTo>
                    <a:pt x="361" y="1864"/>
                  </a:lnTo>
                  <a:lnTo>
                    <a:pt x="0" y="1864"/>
                  </a:lnTo>
                  <a:close/>
                  <a:moveTo>
                    <a:pt x="641" y="1108"/>
                  </a:moveTo>
                  <a:lnTo>
                    <a:pt x="1081" y="1108"/>
                  </a:lnTo>
                  <a:lnTo>
                    <a:pt x="861" y="511"/>
                  </a:lnTo>
                  <a:lnTo>
                    <a:pt x="641" y="1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7" name="Freeform 44"/>
            <p:cNvSpPr>
              <a:spLocks/>
            </p:cNvSpPr>
            <p:nvPr/>
          </p:nvSpPr>
          <p:spPr bwMode="auto">
            <a:xfrm>
              <a:off x="-12990513" y="1922463"/>
              <a:ext cx="2532063" cy="2959100"/>
            </a:xfrm>
            <a:custGeom>
              <a:avLst/>
              <a:gdLst>
                <a:gd name="T0" fmla="*/ 0 w 1595"/>
                <a:gd name="T1" fmla="*/ 0 h 1864"/>
                <a:gd name="T2" fmla="*/ 273 w 1595"/>
                <a:gd name="T3" fmla="*/ 0 h 1864"/>
                <a:gd name="T4" fmla="*/ 1234 w 1595"/>
                <a:gd name="T5" fmla="*/ 1188 h 1864"/>
                <a:gd name="T6" fmla="*/ 1234 w 1595"/>
                <a:gd name="T7" fmla="*/ 0 h 1864"/>
                <a:gd name="T8" fmla="*/ 1595 w 1595"/>
                <a:gd name="T9" fmla="*/ 0 h 1864"/>
                <a:gd name="T10" fmla="*/ 1595 w 1595"/>
                <a:gd name="T11" fmla="*/ 1864 h 1864"/>
                <a:gd name="T12" fmla="*/ 1341 w 1595"/>
                <a:gd name="T13" fmla="*/ 1864 h 1864"/>
                <a:gd name="T14" fmla="*/ 360 w 1595"/>
                <a:gd name="T15" fmla="*/ 650 h 1864"/>
                <a:gd name="T16" fmla="*/ 360 w 1595"/>
                <a:gd name="T17" fmla="*/ 1864 h 1864"/>
                <a:gd name="T18" fmla="*/ 0 w 1595"/>
                <a:gd name="T19" fmla="*/ 1864 h 1864"/>
                <a:gd name="T20" fmla="*/ 0 w 1595"/>
                <a:gd name="T21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5" h="1864">
                  <a:moveTo>
                    <a:pt x="0" y="0"/>
                  </a:moveTo>
                  <a:lnTo>
                    <a:pt x="273" y="0"/>
                  </a:lnTo>
                  <a:lnTo>
                    <a:pt x="1234" y="1188"/>
                  </a:lnTo>
                  <a:lnTo>
                    <a:pt x="1234" y="0"/>
                  </a:lnTo>
                  <a:lnTo>
                    <a:pt x="1595" y="0"/>
                  </a:lnTo>
                  <a:lnTo>
                    <a:pt x="1595" y="1864"/>
                  </a:lnTo>
                  <a:lnTo>
                    <a:pt x="1341" y="1864"/>
                  </a:lnTo>
                  <a:lnTo>
                    <a:pt x="360" y="650"/>
                  </a:lnTo>
                  <a:lnTo>
                    <a:pt x="360" y="1864"/>
                  </a:lnTo>
                  <a:lnTo>
                    <a:pt x="0" y="18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8" name="Freeform 45"/>
            <p:cNvSpPr>
              <a:spLocks/>
            </p:cNvSpPr>
            <p:nvPr/>
          </p:nvSpPr>
          <p:spPr bwMode="auto">
            <a:xfrm>
              <a:off x="-10120313" y="1922463"/>
              <a:ext cx="2139950" cy="2959100"/>
            </a:xfrm>
            <a:custGeom>
              <a:avLst/>
              <a:gdLst>
                <a:gd name="T0" fmla="*/ 1348 w 1348"/>
                <a:gd name="T1" fmla="*/ 0 h 1864"/>
                <a:gd name="T2" fmla="*/ 1348 w 1348"/>
                <a:gd name="T3" fmla="*/ 319 h 1864"/>
                <a:gd name="T4" fmla="*/ 854 w 1348"/>
                <a:gd name="T5" fmla="*/ 319 h 1864"/>
                <a:gd name="T6" fmla="*/ 854 w 1348"/>
                <a:gd name="T7" fmla="*/ 1864 h 1864"/>
                <a:gd name="T8" fmla="*/ 494 w 1348"/>
                <a:gd name="T9" fmla="*/ 1864 h 1864"/>
                <a:gd name="T10" fmla="*/ 494 w 1348"/>
                <a:gd name="T11" fmla="*/ 319 h 1864"/>
                <a:gd name="T12" fmla="*/ 0 w 1348"/>
                <a:gd name="T13" fmla="*/ 319 h 1864"/>
                <a:gd name="T14" fmla="*/ 0 w 1348"/>
                <a:gd name="T15" fmla="*/ 0 h 1864"/>
                <a:gd name="T16" fmla="*/ 1348 w 1348"/>
                <a:gd name="T17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8" h="1864">
                  <a:moveTo>
                    <a:pt x="1348" y="0"/>
                  </a:moveTo>
                  <a:lnTo>
                    <a:pt x="1348" y="319"/>
                  </a:lnTo>
                  <a:lnTo>
                    <a:pt x="854" y="319"/>
                  </a:lnTo>
                  <a:lnTo>
                    <a:pt x="854" y="1864"/>
                  </a:lnTo>
                  <a:lnTo>
                    <a:pt x="494" y="1864"/>
                  </a:lnTo>
                  <a:lnTo>
                    <a:pt x="494" y="319"/>
                  </a:lnTo>
                  <a:lnTo>
                    <a:pt x="0" y="319"/>
                  </a:lnTo>
                  <a:lnTo>
                    <a:pt x="0" y="0"/>
                  </a:lnTo>
                  <a:lnTo>
                    <a:pt x="13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9" name="Freeform 46"/>
            <p:cNvSpPr>
              <a:spLocks noEditPoints="1"/>
            </p:cNvSpPr>
            <p:nvPr/>
          </p:nvSpPr>
          <p:spPr bwMode="auto">
            <a:xfrm>
              <a:off x="-5289550" y="1922463"/>
              <a:ext cx="2530475" cy="2959100"/>
            </a:xfrm>
            <a:custGeom>
              <a:avLst/>
              <a:gdLst>
                <a:gd name="T0" fmla="*/ 1014 w 1594"/>
                <a:gd name="T1" fmla="*/ 1055 h 1864"/>
                <a:gd name="T2" fmla="*/ 1061 w 1594"/>
                <a:gd name="T3" fmla="*/ 1035 h 1864"/>
                <a:gd name="T4" fmla="*/ 1154 w 1594"/>
                <a:gd name="T5" fmla="*/ 975 h 1864"/>
                <a:gd name="T6" fmla="*/ 1187 w 1594"/>
                <a:gd name="T7" fmla="*/ 942 h 1864"/>
                <a:gd name="T8" fmla="*/ 1254 w 1594"/>
                <a:gd name="T9" fmla="*/ 863 h 1864"/>
                <a:gd name="T10" fmla="*/ 1301 w 1594"/>
                <a:gd name="T11" fmla="*/ 763 h 1864"/>
                <a:gd name="T12" fmla="*/ 1328 w 1594"/>
                <a:gd name="T13" fmla="*/ 664 h 1864"/>
                <a:gd name="T14" fmla="*/ 1341 w 1594"/>
                <a:gd name="T15" fmla="*/ 557 h 1864"/>
                <a:gd name="T16" fmla="*/ 1334 w 1594"/>
                <a:gd name="T17" fmla="*/ 498 h 1864"/>
                <a:gd name="T18" fmla="*/ 1314 w 1594"/>
                <a:gd name="T19" fmla="*/ 392 h 1864"/>
                <a:gd name="T20" fmla="*/ 1281 w 1594"/>
                <a:gd name="T21" fmla="*/ 292 h 1864"/>
                <a:gd name="T22" fmla="*/ 1221 w 1594"/>
                <a:gd name="T23" fmla="*/ 206 h 1864"/>
                <a:gd name="T24" fmla="*/ 1187 w 1594"/>
                <a:gd name="T25" fmla="*/ 166 h 1864"/>
                <a:gd name="T26" fmla="*/ 1107 w 1594"/>
                <a:gd name="T27" fmla="*/ 100 h 1864"/>
                <a:gd name="T28" fmla="*/ 1001 w 1594"/>
                <a:gd name="T29" fmla="*/ 46 h 1864"/>
                <a:gd name="T30" fmla="*/ 867 w 1594"/>
                <a:gd name="T31" fmla="*/ 13 h 1864"/>
                <a:gd name="T32" fmla="*/ 700 w 1594"/>
                <a:gd name="T33" fmla="*/ 0 h 1864"/>
                <a:gd name="T34" fmla="*/ 0 w 1594"/>
                <a:gd name="T35" fmla="*/ 1864 h 1864"/>
                <a:gd name="T36" fmla="*/ 360 w 1594"/>
                <a:gd name="T37" fmla="*/ 1108 h 1864"/>
                <a:gd name="T38" fmla="*/ 1201 w 1594"/>
                <a:gd name="T39" fmla="*/ 1864 h 1864"/>
                <a:gd name="T40" fmla="*/ 360 w 1594"/>
                <a:gd name="T41" fmla="*/ 319 h 1864"/>
                <a:gd name="T42" fmla="*/ 687 w 1594"/>
                <a:gd name="T43" fmla="*/ 319 h 1864"/>
                <a:gd name="T44" fmla="*/ 834 w 1594"/>
                <a:gd name="T45" fmla="*/ 338 h 1864"/>
                <a:gd name="T46" fmla="*/ 914 w 1594"/>
                <a:gd name="T47" fmla="*/ 398 h 1864"/>
                <a:gd name="T48" fmla="*/ 941 w 1594"/>
                <a:gd name="T49" fmla="*/ 431 h 1864"/>
                <a:gd name="T50" fmla="*/ 974 w 1594"/>
                <a:gd name="T51" fmla="*/ 511 h 1864"/>
                <a:gd name="T52" fmla="*/ 974 w 1594"/>
                <a:gd name="T53" fmla="*/ 557 h 1864"/>
                <a:gd name="T54" fmla="*/ 961 w 1594"/>
                <a:gd name="T55" fmla="*/ 637 h 1864"/>
                <a:gd name="T56" fmla="*/ 914 w 1594"/>
                <a:gd name="T57" fmla="*/ 710 h 1864"/>
                <a:gd name="T58" fmla="*/ 881 w 1594"/>
                <a:gd name="T59" fmla="*/ 743 h 1864"/>
                <a:gd name="T60" fmla="*/ 767 w 1594"/>
                <a:gd name="T61" fmla="*/ 783 h 1864"/>
                <a:gd name="T62" fmla="*/ 360 w 1594"/>
                <a:gd name="T63" fmla="*/ 783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94" h="1864">
                  <a:moveTo>
                    <a:pt x="1594" y="1864"/>
                  </a:moveTo>
                  <a:lnTo>
                    <a:pt x="1014" y="1055"/>
                  </a:lnTo>
                  <a:lnTo>
                    <a:pt x="1014" y="1055"/>
                  </a:lnTo>
                  <a:lnTo>
                    <a:pt x="1061" y="1035"/>
                  </a:lnTo>
                  <a:lnTo>
                    <a:pt x="1107" y="1009"/>
                  </a:lnTo>
                  <a:lnTo>
                    <a:pt x="1154" y="975"/>
                  </a:lnTo>
                  <a:lnTo>
                    <a:pt x="1187" y="942"/>
                  </a:lnTo>
                  <a:lnTo>
                    <a:pt x="1187" y="942"/>
                  </a:lnTo>
                  <a:lnTo>
                    <a:pt x="1221" y="902"/>
                  </a:lnTo>
                  <a:lnTo>
                    <a:pt x="1254" y="863"/>
                  </a:lnTo>
                  <a:lnTo>
                    <a:pt x="1281" y="816"/>
                  </a:lnTo>
                  <a:lnTo>
                    <a:pt x="1301" y="763"/>
                  </a:lnTo>
                  <a:lnTo>
                    <a:pt x="1314" y="717"/>
                  </a:lnTo>
                  <a:lnTo>
                    <a:pt x="1328" y="664"/>
                  </a:lnTo>
                  <a:lnTo>
                    <a:pt x="1334" y="610"/>
                  </a:lnTo>
                  <a:lnTo>
                    <a:pt x="1341" y="557"/>
                  </a:lnTo>
                  <a:lnTo>
                    <a:pt x="1341" y="557"/>
                  </a:lnTo>
                  <a:lnTo>
                    <a:pt x="1334" y="498"/>
                  </a:lnTo>
                  <a:lnTo>
                    <a:pt x="1328" y="445"/>
                  </a:lnTo>
                  <a:lnTo>
                    <a:pt x="1314" y="392"/>
                  </a:lnTo>
                  <a:lnTo>
                    <a:pt x="1301" y="345"/>
                  </a:lnTo>
                  <a:lnTo>
                    <a:pt x="1281" y="292"/>
                  </a:lnTo>
                  <a:lnTo>
                    <a:pt x="1254" y="252"/>
                  </a:lnTo>
                  <a:lnTo>
                    <a:pt x="1221" y="206"/>
                  </a:lnTo>
                  <a:lnTo>
                    <a:pt x="1187" y="166"/>
                  </a:lnTo>
                  <a:lnTo>
                    <a:pt x="1187" y="166"/>
                  </a:lnTo>
                  <a:lnTo>
                    <a:pt x="1147" y="133"/>
                  </a:lnTo>
                  <a:lnTo>
                    <a:pt x="1107" y="100"/>
                  </a:lnTo>
                  <a:lnTo>
                    <a:pt x="1054" y="66"/>
                  </a:lnTo>
                  <a:lnTo>
                    <a:pt x="1001" y="46"/>
                  </a:lnTo>
                  <a:lnTo>
                    <a:pt x="934" y="27"/>
                  </a:lnTo>
                  <a:lnTo>
                    <a:pt x="867" y="13"/>
                  </a:lnTo>
                  <a:lnTo>
                    <a:pt x="787" y="7"/>
                  </a:lnTo>
                  <a:lnTo>
                    <a:pt x="700" y="0"/>
                  </a:lnTo>
                  <a:lnTo>
                    <a:pt x="0" y="0"/>
                  </a:lnTo>
                  <a:lnTo>
                    <a:pt x="0" y="1864"/>
                  </a:lnTo>
                  <a:lnTo>
                    <a:pt x="360" y="1864"/>
                  </a:lnTo>
                  <a:lnTo>
                    <a:pt x="360" y="1108"/>
                  </a:lnTo>
                  <a:lnTo>
                    <a:pt x="654" y="1108"/>
                  </a:lnTo>
                  <a:lnTo>
                    <a:pt x="1201" y="1864"/>
                  </a:lnTo>
                  <a:lnTo>
                    <a:pt x="1594" y="1864"/>
                  </a:lnTo>
                  <a:close/>
                  <a:moveTo>
                    <a:pt x="360" y="319"/>
                  </a:moveTo>
                  <a:lnTo>
                    <a:pt x="687" y="319"/>
                  </a:lnTo>
                  <a:lnTo>
                    <a:pt x="687" y="319"/>
                  </a:lnTo>
                  <a:lnTo>
                    <a:pt x="767" y="325"/>
                  </a:lnTo>
                  <a:lnTo>
                    <a:pt x="834" y="338"/>
                  </a:lnTo>
                  <a:lnTo>
                    <a:pt x="881" y="365"/>
                  </a:lnTo>
                  <a:lnTo>
                    <a:pt x="914" y="398"/>
                  </a:lnTo>
                  <a:lnTo>
                    <a:pt x="914" y="398"/>
                  </a:lnTo>
                  <a:lnTo>
                    <a:pt x="941" y="431"/>
                  </a:lnTo>
                  <a:lnTo>
                    <a:pt x="961" y="464"/>
                  </a:lnTo>
                  <a:lnTo>
                    <a:pt x="974" y="511"/>
                  </a:lnTo>
                  <a:lnTo>
                    <a:pt x="974" y="557"/>
                  </a:lnTo>
                  <a:lnTo>
                    <a:pt x="974" y="557"/>
                  </a:lnTo>
                  <a:lnTo>
                    <a:pt x="974" y="597"/>
                  </a:lnTo>
                  <a:lnTo>
                    <a:pt x="961" y="637"/>
                  </a:lnTo>
                  <a:lnTo>
                    <a:pt x="941" y="677"/>
                  </a:lnTo>
                  <a:lnTo>
                    <a:pt x="914" y="710"/>
                  </a:lnTo>
                  <a:lnTo>
                    <a:pt x="914" y="710"/>
                  </a:lnTo>
                  <a:lnTo>
                    <a:pt x="881" y="743"/>
                  </a:lnTo>
                  <a:lnTo>
                    <a:pt x="834" y="763"/>
                  </a:lnTo>
                  <a:lnTo>
                    <a:pt x="767" y="783"/>
                  </a:lnTo>
                  <a:lnTo>
                    <a:pt x="687" y="783"/>
                  </a:lnTo>
                  <a:lnTo>
                    <a:pt x="360" y="783"/>
                  </a:lnTo>
                  <a:lnTo>
                    <a:pt x="360" y="3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0" name="Freeform 47"/>
            <p:cNvSpPr>
              <a:spLocks/>
            </p:cNvSpPr>
            <p:nvPr/>
          </p:nvSpPr>
          <p:spPr bwMode="auto">
            <a:xfrm>
              <a:off x="-17810163" y="1922463"/>
              <a:ext cx="1684338" cy="2959100"/>
            </a:xfrm>
            <a:custGeom>
              <a:avLst/>
              <a:gdLst>
                <a:gd name="T0" fmla="*/ 1061 w 1061"/>
                <a:gd name="T1" fmla="*/ 0 h 1864"/>
                <a:gd name="T2" fmla="*/ 667 w 1061"/>
                <a:gd name="T3" fmla="*/ 0 h 1864"/>
                <a:gd name="T4" fmla="*/ 0 w 1061"/>
                <a:gd name="T5" fmla="*/ 936 h 1864"/>
                <a:gd name="T6" fmla="*/ 667 w 1061"/>
                <a:gd name="T7" fmla="*/ 1864 h 1864"/>
                <a:gd name="T8" fmla="*/ 1061 w 1061"/>
                <a:gd name="T9" fmla="*/ 1864 h 1864"/>
                <a:gd name="T10" fmla="*/ 387 w 1061"/>
                <a:gd name="T11" fmla="*/ 936 h 1864"/>
                <a:gd name="T12" fmla="*/ 1061 w 1061"/>
                <a:gd name="T13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1" h="1864">
                  <a:moveTo>
                    <a:pt x="1061" y="0"/>
                  </a:moveTo>
                  <a:lnTo>
                    <a:pt x="667" y="0"/>
                  </a:lnTo>
                  <a:lnTo>
                    <a:pt x="0" y="936"/>
                  </a:lnTo>
                  <a:lnTo>
                    <a:pt x="667" y="1864"/>
                  </a:lnTo>
                  <a:lnTo>
                    <a:pt x="1061" y="1864"/>
                  </a:lnTo>
                  <a:lnTo>
                    <a:pt x="387" y="936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1" name="Rectangle 49"/>
            <p:cNvSpPr>
              <a:spLocks noChangeArrowheads="1"/>
            </p:cNvSpPr>
            <p:nvPr/>
          </p:nvSpPr>
          <p:spPr bwMode="auto">
            <a:xfrm>
              <a:off x="-18530888" y="1922463"/>
              <a:ext cx="392113" cy="29591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2" name="Rectangle 49"/>
            <p:cNvSpPr>
              <a:spLocks noChangeArrowheads="1"/>
            </p:cNvSpPr>
            <p:nvPr/>
          </p:nvSpPr>
          <p:spPr bwMode="auto">
            <a:xfrm>
              <a:off x="-18138775" y="1922463"/>
              <a:ext cx="328612" cy="2959100"/>
            </a:xfrm>
            <a:prstGeom prst="rect">
              <a:avLst/>
            </a:prstGeom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lin ang="16200000" scaled="0"/>
            </a:gra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63" name="TextBox 62"/>
          <p:cNvSpPr txBox="1"/>
          <p:nvPr userDrawn="1"/>
        </p:nvSpPr>
        <p:spPr>
          <a:xfrm>
            <a:off x="7872682" y="5059387"/>
            <a:ext cx="1171037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dirty="0">
                <a:solidFill>
                  <a:prstClr val="white">
                    <a:lumMod val="65000"/>
                  </a:prstClr>
                </a:solidFill>
              </a:rPr>
              <a:t>Private and Confidential</a:t>
            </a:r>
          </a:p>
        </p:txBody>
      </p:sp>
      <p:sp>
        <p:nvSpPr>
          <p:cNvPr id="35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59592" y="4947621"/>
            <a:ext cx="7090888" cy="200055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endParaRPr lang="pt-BR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36" name="Straight Connector 35"/>
          <p:cNvCxnSpPr/>
          <p:nvPr userDrawn="1"/>
        </p:nvCxnSpPr>
        <p:spPr>
          <a:xfrm>
            <a:off x="533083" y="5006312"/>
            <a:ext cx="0" cy="141954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37" name="Straight Connector 36"/>
          <p:cNvCxnSpPr/>
          <p:nvPr userDrawn="1"/>
        </p:nvCxnSpPr>
        <p:spPr>
          <a:xfrm>
            <a:off x="482283" y="4940019"/>
            <a:ext cx="0" cy="208246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8732888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3825" y="145154"/>
            <a:ext cx="7987698" cy="430887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19AB4E72-7858-48F1-A40D-12FF09E4BFB8}" type="slidenum">
              <a:rPr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20" name="Picture 4" descr="https://sonomacounty.golocal.coop/site_images_upload/story/2011/04/21/18/JF_Wines_Logo-1.jp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135731"/>
            <a:ext cx="838200" cy="2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 userDrawn="1"/>
        </p:nvSpPr>
        <p:spPr>
          <a:xfrm rot="16200000">
            <a:off x="4193029" y="-3428085"/>
            <a:ext cx="27432" cy="8229600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rgbClr val="537177"/>
              </a:solidFill>
              <a:latin typeface="Arial Narrow" pitchFamily="34" charset="0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59592" y="4947621"/>
            <a:ext cx="7090888" cy="200055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endParaRPr lang="pt-BR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3083" y="5006312"/>
            <a:ext cx="0" cy="141954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11" name="Straight Connector 10"/>
          <p:cNvCxnSpPr/>
          <p:nvPr userDrawn="1"/>
        </p:nvCxnSpPr>
        <p:spPr>
          <a:xfrm>
            <a:off x="482283" y="4940019"/>
            <a:ext cx="0" cy="208246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33981554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B4E72-7858-48F1-A40D-12FF09E4BFB8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33083" y="5006312"/>
            <a:ext cx="0" cy="141954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5" name="Straight Connector 4"/>
          <p:cNvCxnSpPr/>
          <p:nvPr userDrawn="1"/>
        </p:nvCxnSpPr>
        <p:spPr>
          <a:xfrm>
            <a:off x="482283" y="4940019"/>
            <a:ext cx="0" cy="208246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32173752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082" y="87332"/>
            <a:ext cx="7467917" cy="734199"/>
          </a:xfrm>
        </p:spPr>
        <p:txBody>
          <a:bodyPr anchor="ctr"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19AB4E72-7858-48F1-A40D-12FF09E4BFB8}" type="slidenum">
              <a:rPr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20" name="Picture 4" descr="https://sonomacounty.golocal.coop/site_images_upload/story/2011/04/21/18/JF_Wines_Logo-1.jp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135731"/>
            <a:ext cx="838200" cy="2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ontent Placeholder 43"/>
          <p:cNvSpPr>
            <a:spLocks noGrp="1"/>
          </p:cNvSpPr>
          <p:nvPr>
            <p:ph sz="quarter" idx="20"/>
          </p:nvPr>
        </p:nvSpPr>
        <p:spPr>
          <a:xfrm>
            <a:off x="533400" y="897731"/>
            <a:ext cx="7467600" cy="381000"/>
          </a:xfrm>
        </p:spPr>
        <p:txBody>
          <a:bodyPr/>
          <a:lstStyle>
            <a:lvl1pPr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Ø"/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2pPr>
            <a:lvl3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3pPr>
            <a:lvl4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4pPr>
            <a:lvl5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sz="quarter" idx="21"/>
          </p:nvPr>
        </p:nvSpPr>
        <p:spPr>
          <a:xfrm rot="16200000">
            <a:off x="-1466850" y="2821781"/>
            <a:ext cx="3467100" cy="381000"/>
          </a:xfrm>
        </p:spPr>
        <p:txBody>
          <a:bodyPr/>
          <a:lstStyle>
            <a:lvl1pPr algn="ctr">
              <a:defRPr sz="2400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59592" y="4947621"/>
            <a:ext cx="7090888" cy="200055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endParaRPr lang="pt-BR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33083" y="5006312"/>
            <a:ext cx="0" cy="141954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15" name="Straight Connector 14"/>
          <p:cNvCxnSpPr/>
          <p:nvPr userDrawn="1"/>
        </p:nvCxnSpPr>
        <p:spPr>
          <a:xfrm>
            <a:off x="482283" y="4940019"/>
            <a:ext cx="0" cy="208246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35117709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2692" y="156782"/>
            <a:ext cx="7916437" cy="734199"/>
          </a:xfrm>
        </p:spPr>
        <p:txBody>
          <a:bodyPr anchor="ctr"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9AB4E72-7858-48F1-A40D-12FF09E4BFB8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20" name="Picture 4" descr="https://sonomacounty.golocal.coop/site_images_upload/story/2011/04/21/18/JF_Wines_Logo-1.jp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135731"/>
            <a:ext cx="838200" cy="2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ontent Placeholder 43"/>
          <p:cNvSpPr>
            <a:spLocks noGrp="1"/>
          </p:cNvSpPr>
          <p:nvPr>
            <p:ph sz="quarter" idx="20"/>
          </p:nvPr>
        </p:nvSpPr>
        <p:spPr>
          <a:xfrm>
            <a:off x="163009" y="967181"/>
            <a:ext cx="7916101" cy="381000"/>
          </a:xfrm>
        </p:spPr>
        <p:txBody>
          <a:bodyPr/>
          <a:lstStyle>
            <a:lvl1pPr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Ø"/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2pPr>
            <a:lvl3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3pPr>
            <a:lvl4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4pPr>
            <a:lvl5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7842832" y="4939990"/>
            <a:ext cx="1173567" cy="93382"/>
            <a:chOff x="-18530888" y="942975"/>
            <a:chExt cx="50082451" cy="3981451"/>
          </a:xfrm>
        </p:grpSpPr>
        <p:sp>
          <p:nvSpPr>
            <p:cNvPr id="33" name="AutoShape 27"/>
            <p:cNvSpPr>
              <a:spLocks noChangeAspect="1" noChangeArrowheads="1" noTextEdit="1"/>
            </p:cNvSpPr>
            <p:nvPr/>
          </p:nvSpPr>
          <p:spPr bwMode="auto">
            <a:xfrm>
              <a:off x="-18530888" y="942975"/>
              <a:ext cx="50082451" cy="398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auto">
            <a:xfrm>
              <a:off x="-1614488" y="1922463"/>
              <a:ext cx="2881313" cy="2959100"/>
            </a:xfrm>
            <a:custGeom>
              <a:avLst/>
              <a:gdLst>
                <a:gd name="T0" fmla="*/ 1001 w 1815"/>
                <a:gd name="T1" fmla="*/ 1466 h 1864"/>
                <a:gd name="T2" fmla="*/ 814 w 1815"/>
                <a:gd name="T3" fmla="*/ 1466 h 1864"/>
                <a:gd name="T4" fmla="*/ 267 w 1815"/>
                <a:gd name="T5" fmla="*/ 610 h 1864"/>
                <a:gd name="T6" fmla="*/ 267 w 1815"/>
                <a:gd name="T7" fmla="*/ 1864 h 1864"/>
                <a:gd name="T8" fmla="*/ 0 w 1815"/>
                <a:gd name="T9" fmla="*/ 1864 h 1864"/>
                <a:gd name="T10" fmla="*/ 0 w 1815"/>
                <a:gd name="T11" fmla="*/ 0 h 1864"/>
                <a:gd name="T12" fmla="*/ 187 w 1815"/>
                <a:gd name="T13" fmla="*/ 0 h 1864"/>
                <a:gd name="T14" fmla="*/ 908 w 1815"/>
                <a:gd name="T15" fmla="*/ 1135 h 1864"/>
                <a:gd name="T16" fmla="*/ 1628 w 1815"/>
                <a:gd name="T17" fmla="*/ 0 h 1864"/>
                <a:gd name="T18" fmla="*/ 1815 w 1815"/>
                <a:gd name="T19" fmla="*/ 0 h 1864"/>
                <a:gd name="T20" fmla="*/ 1815 w 1815"/>
                <a:gd name="T21" fmla="*/ 1864 h 1864"/>
                <a:gd name="T22" fmla="*/ 1548 w 1815"/>
                <a:gd name="T23" fmla="*/ 1864 h 1864"/>
                <a:gd name="T24" fmla="*/ 1548 w 1815"/>
                <a:gd name="T25" fmla="*/ 610 h 1864"/>
                <a:gd name="T26" fmla="*/ 1001 w 1815"/>
                <a:gd name="T27" fmla="*/ 1466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5" h="1864">
                  <a:moveTo>
                    <a:pt x="1001" y="1466"/>
                  </a:moveTo>
                  <a:lnTo>
                    <a:pt x="814" y="1466"/>
                  </a:lnTo>
                  <a:lnTo>
                    <a:pt x="267" y="610"/>
                  </a:lnTo>
                  <a:lnTo>
                    <a:pt x="267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187" y="0"/>
                  </a:lnTo>
                  <a:lnTo>
                    <a:pt x="908" y="1135"/>
                  </a:lnTo>
                  <a:lnTo>
                    <a:pt x="1628" y="0"/>
                  </a:lnTo>
                  <a:lnTo>
                    <a:pt x="1815" y="0"/>
                  </a:lnTo>
                  <a:lnTo>
                    <a:pt x="1815" y="1864"/>
                  </a:lnTo>
                  <a:lnTo>
                    <a:pt x="1548" y="1864"/>
                  </a:lnTo>
                  <a:lnTo>
                    <a:pt x="1548" y="610"/>
                  </a:lnTo>
                  <a:lnTo>
                    <a:pt x="1001" y="1466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0" name="Freeform 30"/>
            <p:cNvSpPr>
              <a:spLocks noEditPoints="1"/>
            </p:cNvSpPr>
            <p:nvPr/>
          </p:nvSpPr>
          <p:spPr bwMode="auto">
            <a:xfrm>
              <a:off x="8523288" y="1922463"/>
              <a:ext cx="2763838" cy="2959100"/>
            </a:xfrm>
            <a:custGeom>
              <a:avLst/>
              <a:gdLst>
                <a:gd name="T0" fmla="*/ 1261 w 1741"/>
                <a:gd name="T1" fmla="*/ 1387 h 1864"/>
                <a:gd name="T2" fmla="*/ 474 w 1741"/>
                <a:gd name="T3" fmla="*/ 1387 h 1864"/>
                <a:gd name="T4" fmla="*/ 280 w 1741"/>
                <a:gd name="T5" fmla="*/ 1864 h 1864"/>
                <a:gd name="T6" fmla="*/ 0 w 1741"/>
                <a:gd name="T7" fmla="*/ 1864 h 1864"/>
                <a:gd name="T8" fmla="*/ 774 w 1741"/>
                <a:gd name="T9" fmla="*/ 0 h 1864"/>
                <a:gd name="T10" fmla="*/ 967 w 1741"/>
                <a:gd name="T11" fmla="*/ 0 h 1864"/>
                <a:gd name="T12" fmla="*/ 1741 w 1741"/>
                <a:gd name="T13" fmla="*/ 1864 h 1864"/>
                <a:gd name="T14" fmla="*/ 1461 w 1741"/>
                <a:gd name="T15" fmla="*/ 1864 h 1864"/>
                <a:gd name="T16" fmla="*/ 1261 w 1741"/>
                <a:gd name="T17" fmla="*/ 1387 h 1864"/>
                <a:gd name="T18" fmla="*/ 580 w 1741"/>
                <a:gd name="T19" fmla="*/ 1135 h 1864"/>
                <a:gd name="T20" fmla="*/ 1161 w 1741"/>
                <a:gd name="T21" fmla="*/ 1135 h 1864"/>
                <a:gd name="T22" fmla="*/ 874 w 1741"/>
                <a:gd name="T23" fmla="*/ 438 h 1864"/>
                <a:gd name="T24" fmla="*/ 580 w 1741"/>
                <a:gd name="T25" fmla="*/ 1135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41" h="1864">
                  <a:moveTo>
                    <a:pt x="1261" y="1387"/>
                  </a:moveTo>
                  <a:lnTo>
                    <a:pt x="474" y="1387"/>
                  </a:lnTo>
                  <a:lnTo>
                    <a:pt x="280" y="1864"/>
                  </a:lnTo>
                  <a:lnTo>
                    <a:pt x="0" y="1864"/>
                  </a:lnTo>
                  <a:lnTo>
                    <a:pt x="774" y="0"/>
                  </a:lnTo>
                  <a:lnTo>
                    <a:pt x="967" y="0"/>
                  </a:lnTo>
                  <a:lnTo>
                    <a:pt x="1741" y="1864"/>
                  </a:lnTo>
                  <a:lnTo>
                    <a:pt x="1461" y="1864"/>
                  </a:lnTo>
                  <a:lnTo>
                    <a:pt x="1261" y="1387"/>
                  </a:lnTo>
                  <a:close/>
                  <a:moveTo>
                    <a:pt x="580" y="1135"/>
                  </a:moveTo>
                  <a:lnTo>
                    <a:pt x="1161" y="1135"/>
                  </a:lnTo>
                  <a:lnTo>
                    <a:pt x="874" y="438"/>
                  </a:lnTo>
                  <a:lnTo>
                    <a:pt x="580" y="1135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" name="Freeform 31"/>
            <p:cNvSpPr>
              <a:spLocks noEditPoints="1"/>
            </p:cNvSpPr>
            <p:nvPr/>
          </p:nvSpPr>
          <p:spPr bwMode="auto">
            <a:xfrm>
              <a:off x="14095413" y="1922463"/>
              <a:ext cx="2498725" cy="2959100"/>
            </a:xfrm>
            <a:custGeom>
              <a:avLst/>
              <a:gdLst>
                <a:gd name="T0" fmla="*/ 0 w 1574"/>
                <a:gd name="T1" fmla="*/ 0 h 1864"/>
                <a:gd name="T2" fmla="*/ 560 w 1574"/>
                <a:gd name="T3" fmla="*/ 0 h 1864"/>
                <a:gd name="T4" fmla="*/ 760 w 1574"/>
                <a:gd name="T5" fmla="*/ 13 h 1864"/>
                <a:gd name="T6" fmla="*/ 934 w 1574"/>
                <a:gd name="T7" fmla="*/ 46 h 1864"/>
                <a:gd name="T8" fmla="*/ 1074 w 1574"/>
                <a:gd name="T9" fmla="*/ 100 h 1864"/>
                <a:gd name="T10" fmla="*/ 1201 w 1574"/>
                <a:gd name="T11" fmla="*/ 179 h 1864"/>
                <a:gd name="T12" fmla="*/ 1281 w 1574"/>
                <a:gd name="T13" fmla="*/ 246 h 1864"/>
                <a:gd name="T14" fmla="*/ 1421 w 1574"/>
                <a:gd name="T15" fmla="*/ 411 h 1864"/>
                <a:gd name="T16" fmla="*/ 1514 w 1574"/>
                <a:gd name="T17" fmla="*/ 604 h 1864"/>
                <a:gd name="T18" fmla="*/ 1568 w 1574"/>
                <a:gd name="T19" fmla="*/ 816 h 1864"/>
                <a:gd name="T20" fmla="*/ 1574 w 1574"/>
                <a:gd name="T21" fmla="*/ 936 h 1864"/>
                <a:gd name="T22" fmla="*/ 1548 w 1574"/>
                <a:gd name="T23" fmla="*/ 1155 h 1864"/>
                <a:gd name="T24" fmla="*/ 1474 w 1574"/>
                <a:gd name="T25" fmla="*/ 1360 h 1864"/>
                <a:gd name="T26" fmla="*/ 1361 w 1574"/>
                <a:gd name="T27" fmla="*/ 1539 h 1864"/>
                <a:gd name="T28" fmla="*/ 1201 w 1574"/>
                <a:gd name="T29" fmla="*/ 1685 h 1864"/>
                <a:gd name="T30" fmla="*/ 1141 w 1574"/>
                <a:gd name="T31" fmla="*/ 1725 h 1864"/>
                <a:gd name="T32" fmla="*/ 1007 w 1574"/>
                <a:gd name="T33" fmla="*/ 1791 h 1864"/>
                <a:gd name="T34" fmla="*/ 854 w 1574"/>
                <a:gd name="T35" fmla="*/ 1838 h 1864"/>
                <a:gd name="T36" fmla="*/ 667 w 1574"/>
                <a:gd name="T37" fmla="*/ 1858 h 1864"/>
                <a:gd name="T38" fmla="*/ 0 w 1574"/>
                <a:gd name="T39" fmla="*/ 1864 h 1864"/>
                <a:gd name="T40" fmla="*/ 1081 w 1574"/>
                <a:gd name="T41" fmla="*/ 411 h 1864"/>
                <a:gd name="T42" fmla="*/ 980 w 1574"/>
                <a:gd name="T43" fmla="*/ 345 h 1864"/>
                <a:gd name="T44" fmla="*/ 867 w 1574"/>
                <a:gd name="T45" fmla="*/ 292 h 1864"/>
                <a:gd name="T46" fmla="*/ 720 w 1574"/>
                <a:gd name="T47" fmla="*/ 265 h 1864"/>
                <a:gd name="T48" fmla="*/ 547 w 1574"/>
                <a:gd name="T49" fmla="*/ 252 h 1864"/>
                <a:gd name="T50" fmla="*/ 266 w 1574"/>
                <a:gd name="T51" fmla="*/ 1612 h 1864"/>
                <a:gd name="T52" fmla="*/ 547 w 1574"/>
                <a:gd name="T53" fmla="*/ 1612 h 1864"/>
                <a:gd name="T54" fmla="*/ 720 w 1574"/>
                <a:gd name="T55" fmla="*/ 1599 h 1864"/>
                <a:gd name="T56" fmla="*/ 867 w 1574"/>
                <a:gd name="T57" fmla="*/ 1573 h 1864"/>
                <a:gd name="T58" fmla="*/ 980 w 1574"/>
                <a:gd name="T59" fmla="*/ 1519 h 1864"/>
                <a:gd name="T60" fmla="*/ 1081 w 1574"/>
                <a:gd name="T61" fmla="*/ 1453 h 1864"/>
                <a:gd name="T62" fmla="*/ 1127 w 1574"/>
                <a:gd name="T63" fmla="*/ 1407 h 1864"/>
                <a:gd name="T64" fmla="*/ 1214 w 1574"/>
                <a:gd name="T65" fmla="*/ 1287 h 1864"/>
                <a:gd name="T66" fmla="*/ 1274 w 1574"/>
                <a:gd name="T67" fmla="*/ 1155 h 1864"/>
                <a:gd name="T68" fmla="*/ 1301 w 1574"/>
                <a:gd name="T69" fmla="*/ 1009 h 1864"/>
                <a:gd name="T70" fmla="*/ 1307 w 1574"/>
                <a:gd name="T71" fmla="*/ 936 h 1864"/>
                <a:gd name="T72" fmla="*/ 1294 w 1574"/>
                <a:gd name="T73" fmla="*/ 783 h 1864"/>
                <a:gd name="T74" fmla="*/ 1247 w 1574"/>
                <a:gd name="T75" fmla="*/ 644 h 1864"/>
                <a:gd name="T76" fmla="*/ 1174 w 1574"/>
                <a:gd name="T77" fmla="*/ 518 h 1864"/>
                <a:gd name="T78" fmla="*/ 1081 w 1574"/>
                <a:gd name="T79" fmla="*/ 41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74" h="1864">
                  <a:moveTo>
                    <a:pt x="0" y="1864"/>
                  </a:moveTo>
                  <a:lnTo>
                    <a:pt x="0" y="0"/>
                  </a:lnTo>
                  <a:lnTo>
                    <a:pt x="560" y="0"/>
                  </a:lnTo>
                  <a:lnTo>
                    <a:pt x="560" y="0"/>
                  </a:lnTo>
                  <a:lnTo>
                    <a:pt x="667" y="7"/>
                  </a:lnTo>
                  <a:lnTo>
                    <a:pt x="760" y="13"/>
                  </a:lnTo>
                  <a:lnTo>
                    <a:pt x="854" y="27"/>
                  </a:lnTo>
                  <a:lnTo>
                    <a:pt x="934" y="46"/>
                  </a:lnTo>
                  <a:lnTo>
                    <a:pt x="1007" y="73"/>
                  </a:lnTo>
                  <a:lnTo>
                    <a:pt x="1074" y="100"/>
                  </a:lnTo>
                  <a:lnTo>
                    <a:pt x="1141" y="139"/>
                  </a:lnTo>
                  <a:lnTo>
                    <a:pt x="1201" y="179"/>
                  </a:lnTo>
                  <a:lnTo>
                    <a:pt x="1201" y="179"/>
                  </a:lnTo>
                  <a:lnTo>
                    <a:pt x="1281" y="246"/>
                  </a:lnTo>
                  <a:lnTo>
                    <a:pt x="1354" y="325"/>
                  </a:lnTo>
                  <a:lnTo>
                    <a:pt x="1421" y="411"/>
                  </a:lnTo>
                  <a:lnTo>
                    <a:pt x="1474" y="504"/>
                  </a:lnTo>
                  <a:lnTo>
                    <a:pt x="1514" y="604"/>
                  </a:lnTo>
                  <a:lnTo>
                    <a:pt x="1548" y="710"/>
                  </a:lnTo>
                  <a:lnTo>
                    <a:pt x="1568" y="816"/>
                  </a:lnTo>
                  <a:lnTo>
                    <a:pt x="1574" y="936"/>
                  </a:lnTo>
                  <a:lnTo>
                    <a:pt x="1574" y="936"/>
                  </a:lnTo>
                  <a:lnTo>
                    <a:pt x="1568" y="1048"/>
                  </a:lnTo>
                  <a:lnTo>
                    <a:pt x="1548" y="1155"/>
                  </a:lnTo>
                  <a:lnTo>
                    <a:pt x="1514" y="1261"/>
                  </a:lnTo>
                  <a:lnTo>
                    <a:pt x="1474" y="1360"/>
                  </a:lnTo>
                  <a:lnTo>
                    <a:pt x="1421" y="1453"/>
                  </a:lnTo>
                  <a:lnTo>
                    <a:pt x="1361" y="1539"/>
                  </a:lnTo>
                  <a:lnTo>
                    <a:pt x="1287" y="1619"/>
                  </a:lnTo>
                  <a:lnTo>
                    <a:pt x="1201" y="1685"/>
                  </a:lnTo>
                  <a:lnTo>
                    <a:pt x="1201" y="1685"/>
                  </a:lnTo>
                  <a:lnTo>
                    <a:pt x="1141" y="1725"/>
                  </a:lnTo>
                  <a:lnTo>
                    <a:pt x="1081" y="1765"/>
                  </a:lnTo>
                  <a:lnTo>
                    <a:pt x="1007" y="1791"/>
                  </a:lnTo>
                  <a:lnTo>
                    <a:pt x="934" y="1818"/>
                  </a:lnTo>
                  <a:lnTo>
                    <a:pt x="854" y="1838"/>
                  </a:lnTo>
                  <a:lnTo>
                    <a:pt x="760" y="1851"/>
                  </a:lnTo>
                  <a:lnTo>
                    <a:pt x="667" y="1858"/>
                  </a:lnTo>
                  <a:lnTo>
                    <a:pt x="560" y="1864"/>
                  </a:lnTo>
                  <a:lnTo>
                    <a:pt x="0" y="1864"/>
                  </a:lnTo>
                  <a:close/>
                  <a:moveTo>
                    <a:pt x="1081" y="411"/>
                  </a:moveTo>
                  <a:lnTo>
                    <a:pt x="1081" y="411"/>
                  </a:lnTo>
                  <a:lnTo>
                    <a:pt x="1034" y="378"/>
                  </a:lnTo>
                  <a:lnTo>
                    <a:pt x="980" y="345"/>
                  </a:lnTo>
                  <a:lnTo>
                    <a:pt x="927" y="319"/>
                  </a:lnTo>
                  <a:lnTo>
                    <a:pt x="867" y="292"/>
                  </a:lnTo>
                  <a:lnTo>
                    <a:pt x="800" y="279"/>
                  </a:lnTo>
                  <a:lnTo>
                    <a:pt x="720" y="265"/>
                  </a:lnTo>
                  <a:lnTo>
                    <a:pt x="640" y="259"/>
                  </a:lnTo>
                  <a:lnTo>
                    <a:pt x="547" y="252"/>
                  </a:lnTo>
                  <a:lnTo>
                    <a:pt x="266" y="252"/>
                  </a:lnTo>
                  <a:lnTo>
                    <a:pt x="266" y="1612"/>
                  </a:lnTo>
                  <a:lnTo>
                    <a:pt x="547" y="1612"/>
                  </a:lnTo>
                  <a:lnTo>
                    <a:pt x="547" y="1612"/>
                  </a:lnTo>
                  <a:lnTo>
                    <a:pt x="640" y="1606"/>
                  </a:lnTo>
                  <a:lnTo>
                    <a:pt x="720" y="1599"/>
                  </a:lnTo>
                  <a:lnTo>
                    <a:pt x="800" y="1586"/>
                  </a:lnTo>
                  <a:lnTo>
                    <a:pt x="867" y="1573"/>
                  </a:lnTo>
                  <a:lnTo>
                    <a:pt x="927" y="1546"/>
                  </a:lnTo>
                  <a:lnTo>
                    <a:pt x="980" y="1519"/>
                  </a:lnTo>
                  <a:lnTo>
                    <a:pt x="1034" y="1493"/>
                  </a:lnTo>
                  <a:lnTo>
                    <a:pt x="1081" y="1453"/>
                  </a:lnTo>
                  <a:lnTo>
                    <a:pt x="1081" y="1453"/>
                  </a:lnTo>
                  <a:lnTo>
                    <a:pt x="1127" y="1407"/>
                  </a:lnTo>
                  <a:lnTo>
                    <a:pt x="1174" y="1347"/>
                  </a:lnTo>
                  <a:lnTo>
                    <a:pt x="1214" y="1287"/>
                  </a:lnTo>
                  <a:lnTo>
                    <a:pt x="1247" y="1221"/>
                  </a:lnTo>
                  <a:lnTo>
                    <a:pt x="1274" y="1155"/>
                  </a:lnTo>
                  <a:lnTo>
                    <a:pt x="1294" y="1082"/>
                  </a:lnTo>
                  <a:lnTo>
                    <a:pt x="1301" y="1009"/>
                  </a:lnTo>
                  <a:lnTo>
                    <a:pt x="1307" y="936"/>
                  </a:lnTo>
                  <a:lnTo>
                    <a:pt x="1307" y="936"/>
                  </a:lnTo>
                  <a:lnTo>
                    <a:pt x="1301" y="856"/>
                  </a:lnTo>
                  <a:lnTo>
                    <a:pt x="1294" y="783"/>
                  </a:lnTo>
                  <a:lnTo>
                    <a:pt x="1274" y="710"/>
                  </a:lnTo>
                  <a:lnTo>
                    <a:pt x="1247" y="644"/>
                  </a:lnTo>
                  <a:lnTo>
                    <a:pt x="1214" y="577"/>
                  </a:lnTo>
                  <a:lnTo>
                    <a:pt x="1174" y="518"/>
                  </a:lnTo>
                  <a:lnTo>
                    <a:pt x="1127" y="458"/>
                  </a:lnTo>
                  <a:lnTo>
                    <a:pt x="1081" y="411"/>
                  </a:lnTo>
                  <a:lnTo>
                    <a:pt x="1081" y="411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2" name="Freeform 32"/>
            <p:cNvSpPr>
              <a:spLocks noEditPoints="1"/>
            </p:cNvSpPr>
            <p:nvPr/>
          </p:nvSpPr>
          <p:spPr bwMode="auto">
            <a:xfrm>
              <a:off x="21531263" y="1890713"/>
              <a:ext cx="2965450" cy="3033713"/>
            </a:xfrm>
            <a:custGeom>
              <a:avLst/>
              <a:gdLst>
                <a:gd name="T0" fmla="*/ 1027 w 1868"/>
                <a:gd name="T1" fmla="*/ 7 h 1911"/>
                <a:gd name="T2" fmla="*/ 1301 w 1868"/>
                <a:gd name="T3" fmla="*/ 73 h 1911"/>
                <a:gd name="T4" fmla="*/ 1534 w 1868"/>
                <a:gd name="T5" fmla="*/ 212 h 1911"/>
                <a:gd name="T6" fmla="*/ 1708 w 1868"/>
                <a:gd name="T7" fmla="*/ 418 h 1911"/>
                <a:gd name="T8" fmla="*/ 1828 w 1868"/>
                <a:gd name="T9" fmla="*/ 664 h 1911"/>
                <a:gd name="T10" fmla="*/ 1868 w 1868"/>
                <a:gd name="T11" fmla="*/ 956 h 1911"/>
                <a:gd name="T12" fmla="*/ 1848 w 1868"/>
                <a:gd name="T13" fmla="*/ 1155 h 1911"/>
                <a:gd name="T14" fmla="*/ 1755 w 1868"/>
                <a:gd name="T15" fmla="*/ 1413 h 1911"/>
                <a:gd name="T16" fmla="*/ 1594 w 1868"/>
                <a:gd name="T17" fmla="*/ 1632 h 1911"/>
                <a:gd name="T18" fmla="*/ 1381 w 1868"/>
                <a:gd name="T19" fmla="*/ 1798 h 1911"/>
                <a:gd name="T20" fmla="*/ 1127 w 1868"/>
                <a:gd name="T21" fmla="*/ 1891 h 1911"/>
                <a:gd name="T22" fmla="*/ 934 w 1868"/>
                <a:gd name="T23" fmla="*/ 1911 h 1911"/>
                <a:gd name="T24" fmla="*/ 647 w 1868"/>
                <a:gd name="T25" fmla="*/ 1871 h 1911"/>
                <a:gd name="T26" fmla="*/ 407 w 1868"/>
                <a:gd name="T27" fmla="*/ 1752 h 1911"/>
                <a:gd name="T28" fmla="*/ 207 w 1868"/>
                <a:gd name="T29" fmla="*/ 1566 h 1911"/>
                <a:gd name="T30" fmla="*/ 73 w 1868"/>
                <a:gd name="T31" fmla="*/ 1334 h 1911"/>
                <a:gd name="T32" fmla="*/ 6 w 1868"/>
                <a:gd name="T33" fmla="*/ 1055 h 1911"/>
                <a:gd name="T34" fmla="*/ 6 w 1868"/>
                <a:gd name="T35" fmla="*/ 856 h 1911"/>
                <a:gd name="T36" fmla="*/ 73 w 1868"/>
                <a:gd name="T37" fmla="*/ 577 h 1911"/>
                <a:gd name="T38" fmla="*/ 207 w 1868"/>
                <a:gd name="T39" fmla="*/ 345 h 1911"/>
                <a:gd name="T40" fmla="*/ 407 w 1868"/>
                <a:gd name="T41" fmla="*/ 159 h 1911"/>
                <a:gd name="T42" fmla="*/ 647 w 1868"/>
                <a:gd name="T43" fmla="*/ 40 h 1911"/>
                <a:gd name="T44" fmla="*/ 934 w 1868"/>
                <a:gd name="T45" fmla="*/ 0 h 1911"/>
                <a:gd name="T46" fmla="*/ 934 w 1868"/>
                <a:gd name="T47" fmla="*/ 1659 h 1911"/>
                <a:gd name="T48" fmla="*/ 1134 w 1868"/>
                <a:gd name="T49" fmla="*/ 1626 h 1911"/>
                <a:gd name="T50" fmla="*/ 1314 w 1868"/>
                <a:gd name="T51" fmla="*/ 1539 h 1911"/>
                <a:gd name="T52" fmla="*/ 1454 w 1868"/>
                <a:gd name="T53" fmla="*/ 1407 h 1911"/>
                <a:gd name="T54" fmla="*/ 1548 w 1868"/>
                <a:gd name="T55" fmla="*/ 1234 h 1911"/>
                <a:gd name="T56" fmla="*/ 1594 w 1868"/>
                <a:gd name="T57" fmla="*/ 1029 h 1911"/>
                <a:gd name="T58" fmla="*/ 1594 w 1868"/>
                <a:gd name="T59" fmla="*/ 883 h 1911"/>
                <a:gd name="T60" fmla="*/ 1548 w 1868"/>
                <a:gd name="T61" fmla="*/ 677 h 1911"/>
                <a:gd name="T62" fmla="*/ 1454 w 1868"/>
                <a:gd name="T63" fmla="*/ 504 h 1911"/>
                <a:gd name="T64" fmla="*/ 1314 w 1868"/>
                <a:gd name="T65" fmla="*/ 372 h 1911"/>
                <a:gd name="T66" fmla="*/ 1134 w 1868"/>
                <a:gd name="T67" fmla="*/ 285 h 1911"/>
                <a:gd name="T68" fmla="*/ 934 w 1868"/>
                <a:gd name="T69" fmla="*/ 252 h 1911"/>
                <a:gd name="T70" fmla="*/ 794 w 1868"/>
                <a:gd name="T71" fmla="*/ 266 h 1911"/>
                <a:gd name="T72" fmla="*/ 607 w 1868"/>
                <a:gd name="T73" fmla="*/ 332 h 1911"/>
                <a:gd name="T74" fmla="*/ 453 w 1868"/>
                <a:gd name="T75" fmla="*/ 451 h 1911"/>
                <a:gd name="T76" fmla="*/ 340 w 1868"/>
                <a:gd name="T77" fmla="*/ 617 h 1911"/>
                <a:gd name="T78" fmla="*/ 280 w 1868"/>
                <a:gd name="T79" fmla="*/ 810 h 1911"/>
                <a:gd name="T80" fmla="*/ 267 w 1868"/>
                <a:gd name="T81" fmla="*/ 956 h 1911"/>
                <a:gd name="T82" fmla="*/ 293 w 1868"/>
                <a:gd name="T83" fmla="*/ 1168 h 1911"/>
                <a:gd name="T84" fmla="*/ 373 w 1868"/>
                <a:gd name="T85" fmla="*/ 1354 h 1911"/>
                <a:gd name="T86" fmla="*/ 500 w 1868"/>
                <a:gd name="T87" fmla="*/ 1500 h 1911"/>
                <a:gd name="T88" fmla="*/ 667 w 1868"/>
                <a:gd name="T89" fmla="*/ 1606 h 1911"/>
                <a:gd name="T90" fmla="*/ 860 w 1868"/>
                <a:gd name="T91" fmla="*/ 1652 h 1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68" h="1911">
                  <a:moveTo>
                    <a:pt x="934" y="0"/>
                  </a:moveTo>
                  <a:lnTo>
                    <a:pt x="934" y="0"/>
                  </a:lnTo>
                  <a:lnTo>
                    <a:pt x="1027" y="7"/>
                  </a:lnTo>
                  <a:lnTo>
                    <a:pt x="1127" y="20"/>
                  </a:lnTo>
                  <a:lnTo>
                    <a:pt x="1214" y="40"/>
                  </a:lnTo>
                  <a:lnTo>
                    <a:pt x="1301" y="73"/>
                  </a:lnTo>
                  <a:lnTo>
                    <a:pt x="1381" y="113"/>
                  </a:lnTo>
                  <a:lnTo>
                    <a:pt x="1461" y="159"/>
                  </a:lnTo>
                  <a:lnTo>
                    <a:pt x="1534" y="212"/>
                  </a:lnTo>
                  <a:lnTo>
                    <a:pt x="1594" y="272"/>
                  </a:lnTo>
                  <a:lnTo>
                    <a:pt x="1655" y="345"/>
                  </a:lnTo>
                  <a:lnTo>
                    <a:pt x="1708" y="418"/>
                  </a:lnTo>
                  <a:lnTo>
                    <a:pt x="1755" y="491"/>
                  </a:lnTo>
                  <a:lnTo>
                    <a:pt x="1795" y="577"/>
                  </a:lnTo>
                  <a:lnTo>
                    <a:pt x="1828" y="664"/>
                  </a:lnTo>
                  <a:lnTo>
                    <a:pt x="1848" y="757"/>
                  </a:lnTo>
                  <a:lnTo>
                    <a:pt x="1861" y="856"/>
                  </a:lnTo>
                  <a:lnTo>
                    <a:pt x="1868" y="956"/>
                  </a:lnTo>
                  <a:lnTo>
                    <a:pt x="1868" y="956"/>
                  </a:lnTo>
                  <a:lnTo>
                    <a:pt x="1861" y="1055"/>
                  </a:lnTo>
                  <a:lnTo>
                    <a:pt x="1848" y="1155"/>
                  </a:lnTo>
                  <a:lnTo>
                    <a:pt x="1828" y="1241"/>
                  </a:lnTo>
                  <a:lnTo>
                    <a:pt x="1795" y="1334"/>
                  </a:lnTo>
                  <a:lnTo>
                    <a:pt x="1755" y="1413"/>
                  </a:lnTo>
                  <a:lnTo>
                    <a:pt x="1708" y="1493"/>
                  </a:lnTo>
                  <a:lnTo>
                    <a:pt x="1655" y="1566"/>
                  </a:lnTo>
                  <a:lnTo>
                    <a:pt x="1594" y="1632"/>
                  </a:lnTo>
                  <a:lnTo>
                    <a:pt x="1534" y="1699"/>
                  </a:lnTo>
                  <a:lnTo>
                    <a:pt x="1461" y="1752"/>
                  </a:lnTo>
                  <a:lnTo>
                    <a:pt x="1381" y="1798"/>
                  </a:lnTo>
                  <a:lnTo>
                    <a:pt x="1301" y="1838"/>
                  </a:lnTo>
                  <a:lnTo>
                    <a:pt x="1214" y="1871"/>
                  </a:lnTo>
                  <a:lnTo>
                    <a:pt x="1127" y="1891"/>
                  </a:lnTo>
                  <a:lnTo>
                    <a:pt x="1027" y="1904"/>
                  </a:lnTo>
                  <a:lnTo>
                    <a:pt x="934" y="1911"/>
                  </a:lnTo>
                  <a:lnTo>
                    <a:pt x="934" y="1911"/>
                  </a:lnTo>
                  <a:lnTo>
                    <a:pt x="834" y="1904"/>
                  </a:lnTo>
                  <a:lnTo>
                    <a:pt x="740" y="1891"/>
                  </a:lnTo>
                  <a:lnTo>
                    <a:pt x="647" y="1871"/>
                  </a:lnTo>
                  <a:lnTo>
                    <a:pt x="567" y="1838"/>
                  </a:lnTo>
                  <a:lnTo>
                    <a:pt x="480" y="1798"/>
                  </a:lnTo>
                  <a:lnTo>
                    <a:pt x="407" y="1752"/>
                  </a:lnTo>
                  <a:lnTo>
                    <a:pt x="333" y="1699"/>
                  </a:lnTo>
                  <a:lnTo>
                    <a:pt x="267" y="1632"/>
                  </a:lnTo>
                  <a:lnTo>
                    <a:pt x="207" y="1566"/>
                  </a:lnTo>
                  <a:lnTo>
                    <a:pt x="153" y="1493"/>
                  </a:lnTo>
                  <a:lnTo>
                    <a:pt x="106" y="1413"/>
                  </a:lnTo>
                  <a:lnTo>
                    <a:pt x="73" y="1334"/>
                  </a:lnTo>
                  <a:lnTo>
                    <a:pt x="40" y="1241"/>
                  </a:lnTo>
                  <a:lnTo>
                    <a:pt x="20" y="1155"/>
                  </a:lnTo>
                  <a:lnTo>
                    <a:pt x="6" y="1055"/>
                  </a:lnTo>
                  <a:lnTo>
                    <a:pt x="0" y="956"/>
                  </a:lnTo>
                  <a:lnTo>
                    <a:pt x="0" y="956"/>
                  </a:lnTo>
                  <a:lnTo>
                    <a:pt x="6" y="856"/>
                  </a:lnTo>
                  <a:lnTo>
                    <a:pt x="20" y="757"/>
                  </a:lnTo>
                  <a:lnTo>
                    <a:pt x="40" y="664"/>
                  </a:lnTo>
                  <a:lnTo>
                    <a:pt x="73" y="577"/>
                  </a:lnTo>
                  <a:lnTo>
                    <a:pt x="106" y="491"/>
                  </a:lnTo>
                  <a:lnTo>
                    <a:pt x="153" y="418"/>
                  </a:lnTo>
                  <a:lnTo>
                    <a:pt x="207" y="345"/>
                  </a:lnTo>
                  <a:lnTo>
                    <a:pt x="267" y="272"/>
                  </a:lnTo>
                  <a:lnTo>
                    <a:pt x="333" y="212"/>
                  </a:lnTo>
                  <a:lnTo>
                    <a:pt x="407" y="159"/>
                  </a:lnTo>
                  <a:lnTo>
                    <a:pt x="480" y="113"/>
                  </a:lnTo>
                  <a:lnTo>
                    <a:pt x="567" y="73"/>
                  </a:lnTo>
                  <a:lnTo>
                    <a:pt x="647" y="40"/>
                  </a:lnTo>
                  <a:lnTo>
                    <a:pt x="740" y="20"/>
                  </a:lnTo>
                  <a:lnTo>
                    <a:pt x="834" y="7"/>
                  </a:lnTo>
                  <a:lnTo>
                    <a:pt x="934" y="0"/>
                  </a:lnTo>
                  <a:lnTo>
                    <a:pt x="934" y="0"/>
                  </a:lnTo>
                  <a:close/>
                  <a:moveTo>
                    <a:pt x="934" y="1659"/>
                  </a:moveTo>
                  <a:lnTo>
                    <a:pt x="934" y="1659"/>
                  </a:lnTo>
                  <a:lnTo>
                    <a:pt x="1001" y="1652"/>
                  </a:lnTo>
                  <a:lnTo>
                    <a:pt x="1067" y="1646"/>
                  </a:lnTo>
                  <a:lnTo>
                    <a:pt x="1134" y="1626"/>
                  </a:lnTo>
                  <a:lnTo>
                    <a:pt x="1201" y="1606"/>
                  </a:lnTo>
                  <a:lnTo>
                    <a:pt x="1254" y="1579"/>
                  </a:lnTo>
                  <a:lnTo>
                    <a:pt x="1314" y="1539"/>
                  </a:lnTo>
                  <a:lnTo>
                    <a:pt x="1361" y="1500"/>
                  </a:lnTo>
                  <a:lnTo>
                    <a:pt x="1408" y="1460"/>
                  </a:lnTo>
                  <a:lnTo>
                    <a:pt x="1454" y="1407"/>
                  </a:lnTo>
                  <a:lnTo>
                    <a:pt x="1488" y="1354"/>
                  </a:lnTo>
                  <a:lnTo>
                    <a:pt x="1521" y="1294"/>
                  </a:lnTo>
                  <a:lnTo>
                    <a:pt x="1548" y="1234"/>
                  </a:lnTo>
                  <a:lnTo>
                    <a:pt x="1568" y="1168"/>
                  </a:lnTo>
                  <a:lnTo>
                    <a:pt x="1588" y="1102"/>
                  </a:lnTo>
                  <a:lnTo>
                    <a:pt x="1594" y="1029"/>
                  </a:lnTo>
                  <a:lnTo>
                    <a:pt x="1601" y="956"/>
                  </a:lnTo>
                  <a:lnTo>
                    <a:pt x="1601" y="956"/>
                  </a:lnTo>
                  <a:lnTo>
                    <a:pt x="1594" y="883"/>
                  </a:lnTo>
                  <a:lnTo>
                    <a:pt x="1588" y="810"/>
                  </a:lnTo>
                  <a:lnTo>
                    <a:pt x="1568" y="743"/>
                  </a:lnTo>
                  <a:lnTo>
                    <a:pt x="1548" y="677"/>
                  </a:lnTo>
                  <a:lnTo>
                    <a:pt x="1521" y="617"/>
                  </a:lnTo>
                  <a:lnTo>
                    <a:pt x="1488" y="557"/>
                  </a:lnTo>
                  <a:lnTo>
                    <a:pt x="1454" y="504"/>
                  </a:lnTo>
                  <a:lnTo>
                    <a:pt x="1408" y="451"/>
                  </a:lnTo>
                  <a:lnTo>
                    <a:pt x="1361" y="412"/>
                  </a:lnTo>
                  <a:lnTo>
                    <a:pt x="1314" y="372"/>
                  </a:lnTo>
                  <a:lnTo>
                    <a:pt x="1254" y="332"/>
                  </a:lnTo>
                  <a:lnTo>
                    <a:pt x="1201" y="305"/>
                  </a:lnTo>
                  <a:lnTo>
                    <a:pt x="1134" y="285"/>
                  </a:lnTo>
                  <a:lnTo>
                    <a:pt x="1067" y="266"/>
                  </a:lnTo>
                  <a:lnTo>
                    <a:pt x="1001" y="259"/>
                  </a:lnTo>
                  <a:lnTo>
                    <a:pt x="934" y="252"/>
                  </a:lnTo>
                  <a:lnTo>
                    <a:pt x="934" y="252"/>
                  </a:lnTo>
                  <a:lnTo>
                    <a:pt x="860" y="259"/>
                  </a:lnTo>
                  <a:lnTo>
                    <a:pt x="794" y="266"/>
                  </a:lnTo>
                  <a:lnTo>
                    <a:pt x="727" y="285"/>
                  </a:lnTo>
                  <a:lnTo>
                    <a:pt x="667" y="305"/>
                  </a:lnTo>
                  <a:lnTo>
                    <a:pt x="607" y="332"/>
                  </a:lnTo>
                  <a:lnTo>
                    <a:pt x="554" y="372"/>
                  </a:lnTo>
                  <a:lnTo>
                    <a:pt x="500" y="412"/>
                  </a:lnTo>
                  <a:lnTo>
                    <a:pt x="453" y="451"/>
                  </a:lnTo>
                  <a:lnTo>
                    <a:pt x="413" y="504"/>
                  </a:lnTo>
                  <a:lnTo>
                    <a:pt x="373" y="557"/>
                  </a:lnTo>
                  <a:lnTo>
                    <a:pt x="340" y="617"/>
                  </a:lnTo>
                  <a:lnTo>
                    <a:pt x="313" y="677"/>
                  </a:lnTo>
                  <a:lnTo>
                    <a:pt x="293" y="743"/>
                  </a:lnTo>
                  <a:lnTo>
                    <a:pt x="280" y="810"/>
                  </a:lnTo>
                  <a:lnTo>
                    <a:pt x="267" y="883"/>
                  </a:lnTo>
                  <a:lnTo>
                    <a:pt x="267" y="956"/>
                  </a:lnTo>
                  <a:lnTo>
                    <a:pt x="267" y="956"/>
                  </a:lnTo>
                  <a:lnTo>
                    <a:pt x="267" y="1029"/>
                  </a:lnTo>
                  <a:lnTo>
                    <a:pt x="280" y="1102"/>
                  </a:lnTo>
                  <a:lnTo>
                    <a:pt x="293" y="1168"/>
                  </a:lnTo>
                  <a:lnTo>
                    <a:pt x="313" y="1234"/>
                  </a:lnTo>
                  <a:lnTo>
                    <a:pt x="340" y="1294"/>
                  </a:lnTo>
                  <a:lnTo>
                    <a:pt x="373" y="1354"/>
                  </a:lnTo>
                  <a:lnTo>
                    <a:pt x="413" y="1407"/>
                  </a:lnTo>
                  <a:lnTo>
                    <a:pt x="453" y="1460"/>
                  </a:lnTo>
                  <a:lnTo>
                    <a:pt x="500" y="1500"/>
                  </a:lnTo>
                  <a:lnTo>
                    <a:pt x="554" y="1539"/>
                  </a:lnTo>
                  <a:lnTo>
                    <a:pt x="607" y="1579"/>
                  </a:lnTo>
                  <a:lnTo>
                    <a:pt x="667" y="1606"/>
                  </a:lnTo>
                  <a:lnTo>
                    <a:pt x="727" y="1626"/>
                  </a:lnTo>
                  <a:lnTo>
                    <a:pt x="794" y="1646"/>
                  </a:lnTo>
                  <a:lnTo>
                    <a:pt x="860" y="1652"/>
                  </a:lnTo>
                  <a:lnTo>
                    <a:pt x="934" y="1659"/>
                  </a:lnTo>
                  <a:lnTo>
                    <a:pt x="934" y="1659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3" name="Freeform 33"/>
            <p:cNvSpPr>
              <a:spLocks/>
            </p:cNvSpPr>
            <p:nvPr/>
          </p:nvSpPr>
          <p:spPr bwMode="auto">
            <a:xfrm>
              <a:off x="29041725" y="1922463"/>
              <a:ext cx="2509838" cy="2959100"/>
            </a:xfrm>
            <a:custGeom>
              <a:avLst/>
              <a:gdLst>
                <a:gd name="T0" fmla="*/ 273 w 1581"/>
                <a:gd name="T1" fmla="*/ 498 h 1864"/>
                <a:gd name="T2" fmla="*/ 273 w 1581"/>
                <a:gd name="T3" fmla="*/ 1864 h 1864"/>
                <a:gd name="T4" fmla="*/ 0 w 1581"/>
                <a:gd name="T5" fmla="*/ 1864 h 1864"/>
                <a:gd name="T6" fmla="*/ 0 w 1581"/>
                <a:gd name="T7" fmla="*/ 0 h 1864"/>
                <a:gd name="T8" fmla="*/ 193 w 1581"/>
                <a:gd name="T9" fmla="*/ 0 h 1864"/>
                <a:gd name="T10" fmla="*/ 1314 w 1581"/>
                <a:gd name="T11" fmla="*/ 1367 h 1864"/>
                <a:gd name="T12" fmla="*/ 1314 w 1581"/>
                <a:gd name="T13" fmla="*/ 0 h 1864"/>
                <a:gd name="T14" fmla="*/ 1581 w 1581"/>
                <a:gd name="T15" fmla="*/ 0 h 1864"/>
                <a:gd name="T16" fmla="*/ 1581 w 1581"/>
                <a:gd name="T17" fmla="*/ 1864 h 1864"/>
                <a:gd name="T18" fmla="*/ 1394 w 1581"/>
                <a:gd name="T19" fmla="*/ 1864 h 1864"/>
                <a:gd name="T20" fmla="*/ 273 w 1581"/>
                <a:gd name="T21" fmla="*/ 49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81" h="1864">
                  <a:moveTo>
                    <a:pt x="273" y="498"/>
                  </a:moveTo>
                  <a:lnTo>
                    <a:pt x="273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193" y="0"/>
                  </a:lnTo>
                  <a:lnTo>
                    <a:pt x="1314" y="1367"/>
                  </a:lnTo>
                  <a:lnTo>
                    <a:pt x="1314" y="0"/>
                  </a:lnTo>
                  <a:lnTo>
                    <a:pt x="1581" y="0"/>
                  </a:lnTo>
                  <a:lnTo>
                    <a:pt x="1581" y="1864"/>
                  </a:lnTo>
                  <a:lnTo>
                    <a:pt x="1394" y="1864"/>
                  </a:lnTo>
                  <a:lnTo>
                    <a:pt x="273" y="498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5" name="Rectangle 34"/>
            <p:cNvSpPr>
              <a:spLocks noChangeArrowheads="1"/>
            </p:cNvSpPr>
            <p:nvPr/>
          </p:nvSpPr>
          <p:spPr bwMode="auto">
            <a:xfrm>
              <a:off x="1901825" y="2901950"/>
              <a:ext cx="423863" cy="1979613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6" name="Rectangle 35"/>
            <p:cNvSpPr>
              <a:spLocks noChangeArrowheads="1"/>
            </p:cNvSpPr>
            <p:nvPr/>
          </p:nvSpPr>
          <p:spPr bwMode="auto">
            <a:xfrm>
              <a:off x="2962275" y="1922463"/>
              <a:ext cx="423863" cy="2959100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4021137" y="942975"/>
              <a:ext cx="423863" cy="3938588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8" name="Freeform 37"/>
            <p:cNvSpPr>
              <a:spLocks/>
            </p:cNvSpPr>
            <p:nvPr/>
          </p:nvSpPr>
          <p:spPr bwMode="auto">
            <a:xfrm>
              <a:off x="4773612" y="1922463"/>
              <a:ext cx="4310063" cy="2959100"/>
            </a:xfrm>
            <a:custGeom>
              <a:avLst/>
              <a:gdLst>
                <a:gd name="T0" fmla="*/ 887 w 2715"/>
                <a:gd name="T1" fmla="*/ 1864 h 1864"/>
                <a:gd name="T2" fmla="*/ 720 w 2715"/>
                <a:gd name="T3" fmla="*/ 1864 h 1864"/>
                <a:gd name="T4" fmla="*/ 0 w 2715"/>
                <a:gd name="T5" fmla="*/ 0 h 1864"/>
                <a:gd name="T6" fmla="*/ 287 w 2715"/>
                <a:gd name="T7" fmla="*/ 0 h 1864"/>
                <a:gd name="T8" fmla="*/ 807 w 2715"/>
                <a:gd name="T9" fmla="*/ 1347 h 1864"/>
                <a:gd name="T10" fmla="*/ 1261 w 2715"/>
                <a:gd name="T11" fmla="*/ 0 h 1864"/>
                <a:gd name="T12" fmla="*/ 1454 w 2715"/>
                <a:gd name="T13" fmla="*/ 0 h 1864"/>
                <a:gd name="T14" fmla="*/ 1908 w 2715"/>
                <a:gd name="T15" fmla="*/ 1347 h 1864"/>
                <a:gd name="T16" fmla="*/ 2429 w 2715"/>
                <a:gd name="T17" fmla="*/ 0 h 1864"/>
                <a:gd name="T18" fmla="*/ 2715 w 2715"/>
                <a:gd name="T19" fmla="*/ 0 h 1864"/>
                <a:gd name="T20" fmla="*/ 1995 w 2715"/>
                <a:gd name="T21" fmla="*/ 1864 h 1864"/>
                <a:gd name="T22" fmla="*/ 1828 w 2715"/>
                <a:gd name="T23" fmla="*/ 1864 h 1864"/>
                <a:gd name="T24" fmla="*/ 1361 w 2715"/>
                <a:gd name="T25" fmla="*/ 484 h 1864"/>
                <a:gd name="T26" fmla="*/ 887 w 2715"/>
                <a:gd name="T27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15" h="1864">
                  <a:moveTo>
                    <a:pt x="887" y="1864"/>
                  </a:moveTo>
                  <a:lnTo>
                    <a:pt x="720" y="1864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807" y="1347"/>
                  </a:lnTo>
                  <a:lnTo>
                    <a:pt x="1261" y="0"/>
                  </a:lnTo>
                  <a:lnTo>
                    <a:pt x="1454" y="0"/>
                  </a:lnTo>
                  <a:lnTo>
                    <a:pt x="1908" y="1347"/>
                  </a:lnTo>
                  <a:lnTo>
                    <a:pt x="2429" y="0"/>
                  </a:lnTo>
                  <a:lnTo>
                    <a:pt x="2715" y="0"/>
                  </a:lnTo>
                  <a:lnTo>
                    <a:pt x="1995" y="1864"/>
                  </a:lnTo>
                  <a:lnTo>
                    <a:pt x="1828" y="1864"/>
                  </a:lnTo>
                  <a:lnTo>
                    <a:pt x="1361" y="484"/>
                  </a:lnTo>
                  <a:lnTo>
                    <a:pt x="887" y="1864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9" name="Freeform 38"/>
            <p:cNvSpPr>
              <a:spLocks/>
            </p:cNvSpPr>
            <p:nvPr/>
          </p:nvSpPr>
          <p:spPr bwMode="auto">
            <a:xfrm>
              <a:off x="24433213" y="1922463"/>
              <a:ext cx="4300538" cy="2959100"/>
            </a:xfrm>
            <a:custGeom>
              <a:avLst/>
              <a:gdLst>
                <a:gd name="T0" fmla="*/ 887 w 2709"/>
                <a:gd name="T1" fmla="*/ 1864 h 1864"/>
                <a:gd name="T2" fmla="*/ 714 w 2709"/>
                <a:gd name="T3" fmla="*/ 1864 h 1864"/>
                <a:gd name="T4" fmla="*/ 0 w 2709"/>
                <a:gd name="T5" fmla="*/ 0 h 1864"/>
                <a:gd name="T6" fmla="*/ 287 w 2709"/>
                <a:gd name="T7" fmla="*/ 0 h 1864"/>
                <a:gd name="T8" fmla="*/ 801 w 2709"/>
                <a:gd name="T9" fmla="*/ 1347 h 1864"/>
                <a:gd name="T10" fmla="*/ 1261 w 2709"/>
                <a:gd name="T11" fmla="*/ 0 h 1864"/>
                <a:gd name="T12" fmla="*/ 1448 w 2709"/>
                <a:gd name="T13" fmla="*/ 0 h 1864"/>
                <a:gd name="T14" fmla="*/ 1908 w 2709"/>
                <a:gd name="T15" fmla="*/ 1347 h 1864"/>
                <a:gd name="T16" fmla="*/ 2422 w 2709"/>
                <a:gd name="T17" fmla="*/ 0 h 1864"/>
                <a:gd name="T18" fmla="*/ 2709 w 2709"/>
                <a:gd name="T19" fmla="*/ 0 h 1864"/>
                <a:gd name="T20" fmla="*/ 1995 w 2709"/>
                <a:gd name="T21" fmla="*/ 1864 h 1864"/>
                <a:gd name="T22" fmla="*/ 1822 w 2709"/>
                <a:gd name="T23" fmla="*/ 1864 h 1864"/>
                <a:gd name="T24" fmla="*/ 1355 w 2709"/>
                <a:gd name="T25" fmla="*/ 484 h 1864"/>
                <a:gd name="T26" fmla="*/ 887 w 2709"/>
                <a:gd name="T27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9" h="1864">
                  <a:moveTo>
                    <a:pt x="887" y="1864"/>
                  </a:moveTo>
                  <a:lnTo>
                    <a:pt x="714" y="1864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801" y="1347"/>
                  </a:lnTo>
                  <a:lnTo>
                    <a:pt x="1261" y="0"/>
                  </a:lnTo>
                  <a:lnTo>
                    <a:pt x="1448" y="0"/>
                  </a:lnTo>
                  <a:lnTo>
                    <a:pt x="1908" y="1347"/>
                  </a:lnTo>
                  <a:lnTo>
                    <a:pt x="2422" y="0"/>
                  </a:lnTo>
                  <a:lnTo>
                    <a:pt x="2709" y="0"/>
                  </a:lnTo>
                  <a:lnTo>
                    <a:pt x="1995" y="1864"/>
                  </a:lnTo>
                  <a:lnTo>
                    <a:pt x="1822" y="1864"/>
                  </a:lnTo>
                  <a:lnTo>
                    <a:pt x="1355" y="484"/>
                  </a:lnTo>
                  <a:lnTo>
                    <a:pt x="887" y="1864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0" name="Freeform 39"/>
            <p:cNvSpPr>
              <a:spLocks noEditPoints="1"/>
            </p:cNvSpPr>
            <p:nvPr/>
          </p:nvSpPr>
          <p:spPr bwMode="auto">
            <a:xfrm>
              <a:off x="11563350" y="1922463"/>
              <a:ext cx="2244725" cy="2959100"/>
            </a:xfrm>
            <a:custGeom>
              <a:avLst/>
              <a:gdLst>
                <a:gd name="T0" fmla="*/ 634 w 1414"/>
                <a:gd name="T1" fmla="*/ 0 h 1864"/>
                <a:gd name="T2" fmla="*/ 774 w 1414"/>
                <a:gd name="T3" fmla="*/ 13 h 1864"/>
                <a:gd name="T4" fmla="*/ 887 w 1414"/>
                <a:gd name="T5" fmla="*/ 40 h 1864"/>
                <a:gd name="T6" fmla="*/ 981 w 1414"/>
                <a:gd name="T7" fmla="*/ 86 h 1864"/>
                <a:gd name="T8" fmla="*/ 1054 w 1414"/>
                <a:gd name="T9" fmla="*/ 153 h 1864"/>
                <a:gd name="T10" fmla="*/ 1087 w 1414"/>
                <a:gd name="T11" fmla="*/ 186 h 1864"/>
                <a:gd name="T12" fmla="*/ 1141 w 1414"/>
                <a:gd name="T13" fmla="*/ 272 h 1864"/>
                <a:gd name="T14" fmla="*/ 1181 w 1414"/>
                <a:gd name="T15" fmla="*/ 358 h 1864"/>
                <a:gd name="T16" fmla="*/ 1201 w 1414"/>
                <a:gd name="T17" fmla="*/ 464 h 1864"/>
                <a:gd name="T18" fmla="*/ 1201 w 1414"/>
                <a:gd name="T19" fmla="*/ 518 h 1864"/>
                <a:gd name="T20" fmla="*/ 1194 w 1414"/>
                <a:gd name="T21" fmla="*/ 610 h 1864"/>
                <a:gd name="T22" fmla="*/ 1168 w 1414"/>
                <a:gd name="T23" fmla="*/ 697 h 1864"/>
                <a:gd name="T24" fmla="*/ 1134 w 1414"/>
                <a:gd name="T25" fmla="*/ 776 h 1864"/>
                <a:gd name="T26" fmla="*/ 1081 w 1414"/>
                <a:gd name="T27" fmla="*/ 843 h 1864"/>
                <a:gd name="T28" fmla="*/ 941 w 1414"/>
                <a:gd name="T29" fmla="*/ 949 h 1864"/>
                <a:gd name="T30" fmla="*/ 767 w 1414"/>
                <a:gd name="T31" fmla="*/ 1009 h 1864"/>
                <a:gd name="T32" fmla="*/ 1094 w 1414"/>
                <a:gd name="T33" fmla="*/ 1864 h 1864"/>
                <a:gd name="T34" fmla="*/ 267 w 1414"/>
                <a:gd name="T35" fmla="*/ 1028 h 1864"/>
                <a:gd name="T36" fmla="*/ 0 w 1414"/>
                <a:gd name="T37" fmla="*/ 1864 h 1864"/>
                <a:gd name="T38" fmla="*/ 634 w 1414"/>
                <a:gd name="T39" fmla="*/ 0 h 1864"/>
                <a:gd name="T40" fmla="*/ 620 w 1414"/>
                <a:gd name="T41" fmla="*/ 770 h 1864"/>
                <a:gd name="T42" fmla="*/ 707 w 1414"/>
                <a:gd name="T43" fmla="*/ 770 h 1864"/>
                <a:gd name="T44" fmla="*/ 827 w 1414"/>
                <a:gd name="T45" fmla="*/ 723 h 1864"/>
                <a:gd name="T46" fmla="*/ 867 w 1414"/>
                <a:gd name="T47" fmla="*/ 690 h 1864"/>
                <a:gd name="T48" fmla="*/ 921 w 1414"/>
                <a:gd name="T49" fmla="*/ 610 h 1864"/>
                <a:gd name="T50" fmla="*/ 934 w 1414"/>
                <a:gd name="T51" fmla="*/ 511 h 1864"/>
                <a:gd name="T52" fmla="*/ 934 w 1414"/>
                <a:gd name="T53" fmla="*/ 458 h 1864"/>
                <a:gd name="T54" fmla="*/ 894 w 1414"/>
                <a:gd name="T55" fmla="*/ 372 h 1864"/>
                <a:gd name="T56" fmla="*/ 867 w 1414"/>
                <a:gd name="T57" fmla="*/ 338 h 1864"/>
                <a:gd name="T58" fmla="*/ 774 w 1414"/>
                <a:gd name="T59" fmla="*/ 279 h 1864"/>
                <a:gd name="T60" fmla="*/ 620 w 1414"/>
                <a:gd name="T61" fmla="*/ 252 h 1864"/>
                <a:gd name="T62" fmla="*/ 267 w 1414"/>
                <a:gd name="T63" fmla="*/ 77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4" h="1864">
                  <a:moveTo>
                    <a:pt x="634" y="0"/>
                  </a:moveTo>
                  <a:lnTo>
                    <a:pt x="634" y="0"/>
                  </a:lnTo>
                  <a:lnTo>
                    <a:pt x="707" y="7"/>
                  </a:lnTo>
                  <a:lnTo>
                    <a:pt x="774" y="13"/>
                  </a:lnTo>
                  <a:lnTo>
                    <a:pt x="827" y="27"/>
                  </a:lnTo>
                  <a:lnTo>
                    <a:pt x="887" y="40"/>
                  </a:lnTo>
                  <a:lnTo>
                    <a:pt x="934" y="60"/>
                  </a:lnTo>
                  <a:lnTo>
                    <a:pt x="981" y="86"/>
                  </a:lnTo>
                  <a:lnTo>
                    <a:pt x="1021" y="119"/>
                  </a:lnTo>
                  <a:lnTo>
                    <a:pt x="1054" y="153"/>
                  </a:lnTo>
                  <a:lnTo>
                    <a:pt x="1054" y="153"/>
                  </a:lnTo>
                  <a:lnTo>
                    <a:pt x="1087" y="186"/>
                  </a:lnTo>
                  <a:lnTo>
                    <a:pt x="1114" y="226"/>
                  </a:lnTo>
                  <a:lnTo>
                    <a:pt x="1141" y="272"/>
                  </a:lnTo>
                  <a:lnTo>
                    <a:pt x="1161" y="312"/>
                  </a:lnTo>
                  <a:lnTo>
                    <a:pt x="1181" y="358"/>
                  </a:lnTo>
                  <a:lnTo>
                    <a:pt x="1194" y="411"/>
                  </a:lnTo>
                  <a:lnTo>
                    <a:pt x="1201" y="464"/>
                  </a:lnTo>
                  <a:lnTo>
                    <a:pt x="1201" y="518"/>
                  </a:lnTo>
                  <a:lnTo>
                    <a:pt x="1201" y="518"/>
                  </a:lnTo>
                  <a:lnTo>
                    <a:pt x="1201" y="564"/>
                  </a:lnTo>
                  <a:lnTo>
                    <a:pt x="1194" y="610"/>
                  </a:lnTo>
                  <a:lnTo>
                    <a:pt x="1188" y="657"/>
                  </a:lnTo>
                  <a:lnTo>
                    <a:pt x="1168" y="697"/>
                  </a:lnTo>
                  <a:lnTo>
                    <a:pt x="1154" y="737"/>
                  </a:lnTo>
                  <a:lnTo>
                    <a:pt x="1134" y="776"/>
                  </a:lnTo>
                  <a:lnTo>
                    <a:pt x="1107" y="810"/>
                  </a:lnTo>
                  <a:lnTo>
                    <a:pt x="1081" y="843"/>
                  </a:lnTo>
                  <a:lnTo>
                    <a:pt x="1014" y="902"/>
                  </a:lnTo>
                  <a:lnTo>
                    <a:pt x="941" y="949"/>
                  </a:lnTo>
                  <a:lnTo>
                    <a:pt x="861" y="989"/>
                  </a:lnTo>
                  <a:lnTo>
                    <a:pt x="767" y="1009"/>
                  </a:lnTo>
                  <a:lnTo>
                    <a:pt x="1414" y="1864"/>
                  </a:lnTo>
                  <a:lnTo>
                    <a:pt x="1094" y="1864"/>
                  </a:lnTo>
                  <a:lnTo>
                    <a:pt x="460" y="1028"/>
                  </a:lnTo>
                  <a:lnTo>
                    <a:pt x="267" y="1028"/>
                  </a:lnTo>
                  <a:lnTo>
                    <a:pt x="267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34" y="0"/>
                  </a:lnTo>
                  <a:close/>
                  <a:moveTo>
                    <a:pt x="267" y="770"/>
                  </a:moveTo>
                  <a:lnTo>
                    <a:pt x="620" y="770"/>
                  </a:lnTo>
                  <a:lnTo>
                    <a:pt x="620" y="770"/>
                  </a:lnTo>
                  <a:lnTo>
                    <a:pt x="707" y="770"/>
                  </a:lnTo>
                  <a:lnTo>
                    <a:pt x="774" y="750"/>
                  </a:lnTo>
                  <a:lnTo>
                    <a:pt x="827" y="723"/>
                  </a:lnTo>
                  <a:lnTo>
                    <a:pt x="867" y="690"/>
                  </a:lnTo>
                  <a:lnTo>
                    <a:pt x="867" y="690"/>
                  </a:lnTo>
                  <a:lnTo>
                    <a:pt x="894" y="657"/>
                  </a:lnTo>
                  <a:lnTo>
                    <a:pt x="921" y="610"/>
                  </a:lnTo>
                  <a:lnTo>
                    <a:pt x="934" y="564"/>
                  </a:lnTo>
                  <a:lnTo>
                    <a:pt x="934" y="511"/>
                  </a:lnTo>
                  <a:lnTo>
                    <a:pt x="934" y="511"/>
                  </a:lnTo>
                  <a:lnTo>
                    <a:pt x="934" y="458"/>
                  </a:lnTo>
                  <a:lnTo>
                    <a:pt x="921" y="411"/>
                  </a:lnTo>
                  <a:lnTo>
                    <a:pt x="894" y="372"/>
                  </a:lnTo>
                  <a:lnTo>
                    <a:pt x="867" y="338"/>
                  </a:lnTo>
                  <a:lnTo>
                    <a:pt x="867" y="338"/>
                  </a:lnTo>
                  <a:lnTo>
                    <a:pt x="827" y="305"/>
                  </a:lnTo>
                  <a:lnTo>
                    <a:pt x="774" y="279"/>
                  </a:lnTo>
                  <a:lnTo>
                    <a:pt x="707" y="259"/>
                  </a:lnTo>
                  <a:lnTo>
                    <a:pt x="620" y="252"/>
                  </a:lnTo>
                  <a:lnTo>
                    <a:pt x="267" y="252"/>
                  </a:lnTo>
                  <a:lnTo>
                    <a:pt x="267" y="770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" name="Freeform 40"/>
            <p:cNvSpPr>
              <a:spLocks noEditPoints="1"/>
            </p:cNvSpPr>
            <p:nvPr/>
          </p:nvSpPr>
          <p:spPr bwMode="auto">
            <a:xfrm>
              <a:off x="19338925" y="1922463"/>
              <a:ext cx="2255838" cy="2959100"/>
            </a:xfrm>
            <a:custGeom>
              <a:avLst/>
              <a:gdLst>
                <a:gd name="T0" fmla="*/ 633 w 1421"/>
                <a:gd name="T1" fmla="*/ 0 h 1864"/>
                <a:gd name="T2" fmla="*/ 774 w 1421"/>
                <a:gd name="T3" fmla="*/ 13 h 1864"/>
                <a:gd name="T4" fmla="*/ 887 w 1421"/>
                <a:gd name="T5" fmla="*/ 40 h 1864"/>
                <a:gd name="T6" fmla="*/ 980 w 1421"/>
                <a:gd name="T7" fmla="*/ 86 h 1864"/>
                <a:gd name="T8" fmla="*/ 1060 w 1421"/>
                <a:gd name="T9" fmla="*/ 153 h 1864"/>
                <a:gd name="T10" fmla="*/ 1094 w 1421"/>
                <a:gd name="T11" fmla="*/ 186 h 1864"/>
                <a:gd name="T12" fmla="*/ 1147 w 1421"/>
                <a:gd name="T13" fmla="*/ 272 h 1864"/>
                <a:gd name="T14" fmla="*/ 1181 w 1421"/>
                <a:gd name="T15" fmla="*/ 358 h 1864"/>
                <a:gd name="T16" fmla="*/ 1201 w 1421"/>
                <a:gd name="T17" fmla="*/ 464 h 1864"/>
                <a:gd name="T18" fmla="*/ 1207 w 1421"/>
                <a:gd name="T19" fmla="*/ 518 h 1864"/>
                <a:gd name="T20" fmla="*/ 1194 w 1421"/>
                <a:gd name="T21" fmla="*/ 610 h 1864"/>
                <a:gd name="T22" fmla="*/ 1174 w 1421"/>
                <a:gd name="T23" fmla="*/ 697 h 1864"/>
                <a:gd name="T24" fmla="*/ 1134 w 1421"/>
                <a:gd name="T25" fmla="*/ 776 h 1864"/>
                <a:gd name="T26" fmla="*/ 1080 w 1421"/>
                <a:gd name="T27" fmla="*/ 843 h 1864"/>
                <a:gd name="T28" fmla="*/ 947 w 1421"/>
                <a:gd name="T29" fmla="*/ 949 h 1864"/>
                <a:gd name="T30" fmla="*/ 774 w 1421"/>
                <a:gd name="T31" fmla="*/ 1009 h 1864"/>
                <a:gd name="T32" fmla="*/ 1094 w 1421"/>
                <a:gd name="T33" fmla="*/ 1864 h 1864"/>
                <a:gd name="T34" fmla="*/ 266 w 1421"/>
                <a:gd name="T35" fmla="*/ 1028 h 1864"/>
                <a:gd name="T36" fmla="*/ 0 w 1421"/>
                <a:gd name="T37" fmla="*/ 1864 h 1864"/>
                <a:gd name="T38" fmla="*/ 633 w 1421"/>
                <a:gd name="T39" fmla="*/ 0 h 1864"/>
                <a:gd name="T40" fmla="*/ 620 w 1421"/>
                <a:gd name="T41" fmla="*/ 770 h 1864"/>
                <a:gd name="T42" fmla="*/ 707 w 1421"/>
                <a:gd name="T43" fmla="*/ 770 h 1864"/>
                <a:gd name="T44" fmla="*/ 827 w 1421"/>
                <a:gd name="T45" fmla="*/ 723 h 1864"/>
                <a:gd name="T46" fmla="*/ 874 w 1421"/>
                <a:gd name="T47" fmla="*/ 690 h 1864"/>
                <a:gd name="T48" fmla="*/ 920 w 1421"/>
                <a:gd name="T49" fmla="*/ 610 h 1864"/>
                <a:gd name="T50" fmla="*/ 940 w 1421"/>
                <a:gd name="T51" fmla="*/ 511 h 1864"/>
                <a:gd name="T52" fmla="*/ 934 w 1421"/>
                <a:gd name="T53" fmla="*/ 458 h 1864"/>
                <a:gd name="T54" fmla="*/ 900 w 1421"/>
                <a:gd name="T55" fmla="*/ 372 h 1864"/>
                <a:gd name="T56" fmla="*/ 874 w 1421"/>
                <a:gd name="T57" fmla="*/ 338 h 1864"/>
                <a:gd name="T58" fmla="*/ 780 w 1421"/>
                <a:gd name="T59" fmla="*/ 279 h 1864"/>
                <a:gd name="T60" fmla="*/ 620 w 1421"/>
                <a:gd name="T61" fmla="*/ 252 h 1864"/>
                <a:gd name="T62" fmla="*/ 266 w 1421"/>
                <a:gd name="T63" fmla="*/ 77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1" h="1864">
                  <a:moveTo>
                    <a:pt x="633" y="0"/>
                  </a:moveTo>
                  <a:lnTo>
                    <a:pt x="633" y="0"/>
                  </a:lnTo>
                  <a:lnTo>
                    <a:pt x="707" y="7"/>
                  </a:lnTo>
                  <a:lnTo>
                    <a:pt x="774" y="13"/>
                  </a:lnTo>
                  <a:lnTo>
                    <a:pt x="834" y="27"/>
                  </a:lnTo>
                  <a:lnTo>
                    <a:pt x="887" y="40"/>
                  </a:lnTo>
                  <a:lnTo>
                    <a:pt x="934" y="60"/>
                  </a:lnTo>
                  <a:lnTo>
                    <a:pt x="980" y="86"/>
                  </a:lnTo>
                  <a:lnTo>
                    <a:pt x="1020" y="119"/>
                  </a:lnTo>
                  <a:lnTo>
                    <a:pt x="1060" y="153"/>
                  </a:lnTo>
                  <a:lnTo>
                    <a:pt x="1060" y="153"/>
                  </a:lnTo>
                  <a:lnTo>
                    <a:pt x="1094" y="186"/>
                  </a:lnTo>
                  <a:lnTo>
                    <a:pt x="1121" y="226"/>
                  </a:lnTo>
                  <a:lnTo>
                    <a:pt x="1147" y="272"/>
                  </a:lnTo>
                  <a:lnTo>
                    <a:pt x="1167" y="312"/>
                  </a:lnTo>
                  <a:lnTo>
                    <a:pt x="1181" y="358"/>
                  </a:lnTo>
                  <a:lnTo>
                    <a:pt x="1194" y="411"/>
                  </a:lnTo>
                  <a:lnTo>
                    <a:pt x="1201" y="464"/>
                  </a:lnTo>
                  <a:lnTo>
                    <a:pt x="1207" y="518"/>
                  </a:lnTo>
                  <a:lnTo>
                    <a:pt x="1207" y="518"/>
                  </a:lnTo>
                  <a:lnTo>
                    <a:pt x="1201" y="564"/>
                  </a:lnTo>
                  <a:lnTo>
                    <a:pt x="1194" y="610"/>
                  </a:lnTo>
                  <a:lnTo>
                    <a:pt x="1187" y="657"/>
                  </a:lnTo>
                  <a:lnTo>
                    <a:pt x="1174" y="697"/>
                  </a:lnTo>
                  <a:lnTo>
                    <a:pt x="1154" y="737"/>
                  </a:lnTo>
                  <a:lnTo>
                    <a:pt x="1134" y="776"/>
                  </a:lnTo>
                  <a:lnTo>
                    <a:pt x="1107" y="810"/>
                  </a:lnTo>
                  <a:lnTo>
                    <a:pt x="1080" y="843"/>
                  </a:lnTo>
                  <a:lnTo>
                    <a:pt x="1020" y="902"/>
                  </a:lnTo>
                  <a:lnTo>
                    <a:pt x="947" y="949"/>
                  </a:lnTo>
                  <a:lnTo>
                    <a:pt x="860" y="989"/>
                  </a:lnTo>
                  <a:lnTo>
                    <a:pt x="774" y="1009"/>
                  </a:lnTo>
                  <a:lnTo>
                    <a:pt x="1421" y="1864"/>
                  </a:lnTo>
                  <a:lnTo>
                    <a:pt x="1094" y="1864"/>
                  </a:lnTo>
                  <a:lnTo>
                    <a:pt x="460" y="1028"/>
                  </a:lnTo>
                  <a:lnTo>
                    <a:pt x="266" y="1028"/>
                  </a:lnTo>
                  <a:lnTo>
                    <a:pt x="266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33" y="0"/>
                  </a:lnTo>
                  <a:close/>
                  <a:moveTo>
                    <a:pt x="266" y="770"/>
                  </a:moveTo>
                  <a:lnTo>
                    <a:pt x="620" y="770"/>
                  </a:lnTo>
                  <a:lnTo>
                    <a:pt x="620" y="770"/>
                  </a:lnTo>
                  <a:lnTo>
                    <a:pt x="707" y="770"/>
                  </a:lnTo>
                  <a:lnTo>
                    <a:pt x="780" y="750"/>
                  </a:lnTo>
                  <a:lnTo>
                    <a:pt x="827" y="723"/>
                  </a:lnTo>
                  <a:lnTo>
                    <a:pt x="874" y="690"/>
                  </a:lnTo>
                  <a:lnTo>
                    <a:pt x="874" y="690"/>
                  </a:lnTo>
                  <a:lnTo>
                    <a:pt x="900" y="657"/>
                  </a:lnTo>
                  <a:lnTo>
                    <a:pt x="920" y="610"/>
                  </a:lnTo>
                  <a:lnTo>
                    <a:pt x="934" y="564"/>
                  </a:lnTo>
                  <a:lnTo>
                    <a:pt x="940" y="511"/>
                  </a:lnTo>
                  <a:lnTo>
                    <a:pt x="940" y="511"/>
                  </a:lnTo>
                  <a:lnTo>
                    <a:pt x="934" y="458"/>
                  </a:lnTo>
                  <a:lnTo>
                    <a:pt x="920" y="411"/>
                  </a:lnTo>
                  <a:lnTo>
                    <a:pt x="900" y="372"/>
                  </a:lnTo>
                  <a:lnTo>
                    <a:pt x="874" y="338"/>
                  </a:lnTo>
                  <a:lnTo>
                    <a:pt x="874" y="338"/>
                  </a:lnTo>
                  <a:lnTo>
                    <a:pt x="827" y="305"/>
                  </a:lnTo>
                  <a:lnTo>
                    <a:pt x="780" y="279"/>
                  </a:lnTo>
                  <a:lnTo>
                    <a:pt x="707" y="259"/>
                  </a:lnTo>
                  <a:lnTo>
                    <a:pt x="620" y="252"/>
                  </a:lnTo>
                  <a:lnTo>
                    <a:pt x="266" y="252"/>
                  </a:lnTo>
                  <a:lnTo>
                    <a:pt x="266" y="770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2" name="Freeform 41"/>
            <p:cNvSpPr>
              <a:spLocks noEditPoints="1"/>
            </p:cNvSpPr>
            <p:nvPr/>
          </p:nvSpPr>
          <p:spPr bwMode="auto">
            <a:xfrm>
              <a:off x="16944975" y="1922463"/>
              <a:ext cx="2085975" cy="2959100"/>
            </a:xfrm>
            <a:custGeom>
              <a:avLst/>
              <a:gdLst>
                <a:gd name="T0" fmla="*/ 1034 w 1314"/>
                <a:gd name="T1" fmla="*/ 863 h 1864"/>
                <a:gd name="T2" fmla="*/ 1147 w 1314"/>
                <a:gd name="T3" fmla="*/ 942 h 1864"/>
                <a:gd name="T4" fmla="*/ 1234 w 1314"/>
                <a:gd name="T5" fmla="*/ 1042 h 1864"/>
                <a:gd name="T6" fmla="*/ 1294 w 1314"/>
                <a:gd name="T7" fmla="*/ 1174 h 1864"/>
                <a:gd name="T8" fmla="*/ 1314 w 1314"/>
                <a:gd name="T9" fmla="*/ 1320 h 1864"/>
                <a:gd name="T10" fmla="*/ 1307 w 1314"/>
                <a:gd name="T11" fmla="*/ 1373 h 1864"/>
                <a:gd name="T12" fmla="*/ 1287 w 1314"/>
                <a:gd name="T13" fmla="*/ 1480 h 1864"/>
                <a:gd name="T14" fmla="*/ 1247 w 1314"/>
                <a:gd name="T15" fmla="*/ 1579 h 1864"/>
                <a:gd name="T16" fmla="*/ 1194 w 1314"/>
                <a:gd name="T17" fmla="*/ 1665 h 1864"/>
                <a:gd name="T18" fmla="*/ 1161 w 1314"/>
                <a:gd name="T19" fmla="*/ 1699 h 1864"/>
                <a:gd name="T20" fmla="*/ 1074 w 1314"/>
                <a:gd name="T21" fmla="*/ 1772 h 1864"/>
                <a:gd name="T22" fmla="*/ 974 w 1314"/>
                <a:gd name="T23" fmla="*/ 1818 h 1864"/>
                <a:gd name="T24" fmla="*/ 854 w 1314"/>
                <a:gd name="T25" fmla="*/ 1851 h 1864"/>
                <a:gd name="T26" fmla="*/ 713 w 1314"/>
                <a:gd name="T27" fmla="*/ 1864 h 1864"/>
                <a:gd name="T28" fmla="*/ 0 w 1314"/>
                <a:gd name="T29" fmla="*/ 0 h 1864"/>
                <a:gd name="T30" fmla="*/ 620 w 1314"/>
                <a:gd name="T31" fmla="*/ 0 h 1864"/>
                <a:gd name="T32" fmla="*/ 760 w 1314"/>
                <a:gd name="T33" fmla="*/ 13 h 1864"/>
                <a:gd name="T34" fmla="*/ 874 w 1314"/>
                <a:gd name="T35" fmla="*/ 40 h 1864"/>
                <a:gd name="T36" fmla="*/ 967 w 1314"/>
                <a:gd name="T37" fmla="*/ 86 h 1864"/>
                <a:gd name="T38" fmla="*/ 1040 w 1314"/>
                <a:gd name="T39" fmla="*/ 139 h 1864"/>
                <a:gd name="T40" fmla="*/ 1074 w 1314"/>
                <a:gd name="T41" fmla="*/ 179 h 1864"/>
                <a:gd name="T42" fmla="*/ 1127 w 1314"/>
                <a:gd name="T43" fmla="*/ 259 h 1864"/>
                <a:gd name="T44" fmla="*/ 1167 w 1314"/>
                <a:gd name="T45" fmla="*/ 352 h 1864"/>
                <a:gd name="T46" fmla="*/ 1187 w 1314"/>
                <a:gd name="T47" fmla="*/ 458 h 1864"/>
                <a:gd name="T48" fmla="*/ 1194 w 1314"/>
                <a:gd name="T49" fmla="*/ 518 h 1864"/>
                <a:gd name="T50" fmla="*/ 1181 w 1314"/>
                <a:gd name="T51" fmla="*/ 617 h 1864"/>
                <a:gd name="T52" fmla="*/ 1147 w 1314"/>
                <a:gd name="T53" fmla="*/ 710 h 1864"/>
                <a:gd name="T54" fmla="*/ 1094 w 1314"/>
                <a:gd name="T55" fmla="*/ 790 h 1864"/>
                <a:gd name="T56" fmla="*/ 1034 w 1314"/>
                <a:gd name="T57" fmla="*/ 863 h 1864"/>
                <a:gd name="T58" fmla="*/ 266 w 1314"/>
                <a:gd name="T59" fmla="*/ 770 h 1864"/>
                <a:gd name="T60" fmla="*/ 607 w 1314"/>
                <a:gd name="T61" fmla="*/ 770 h 1864"/>
                <a:gd name="T62" fmla="*/ 760 w 1314"/>
                <a:gd name="T63" fmla="*/ 750 h 1864"/>
                <a:gd name="T64" fmla="*/ 854 w 1314"/>
                <a:gd name="T65" fmla="*/ 690 h 1864"/>
                <a:gd name="T66" fmla="*/ 887 w 1314"/>
                <a:gd name="T67" fmla="*/ 657 h 1864"/>
                <a:gd name="T68" fmla="*/ 920 w 1314"/>
                <a:gd name="T69" fmla="*/ 564 h 1864"/>
                <a:gd name="T70" fmla="*/ 927 w 1314"/>
                <a:gd name="T71" fmla="*/ 511 h 1864"/>
                <a:gd name="T72" fmla="*/ 907 w 1314"/>
                <a:gd name="T73" fmla="*/ 411 h 1864"/>
                <a:gd name="T74" fmla="*/ 854 w 1314"/>
                <a:gd name="T75" fmla="*/ 332 h 1864"/>
                <a:gd name="T76" fmla="*/ 814 w 1314"/>
                <a:gd name="T77" fmla="*/ 299 h 1864"/>
                <a:gd name="T78" fmla="*/ 693 w 1314"/>
                <a:gd name="T79" fmla="*/ 259 h 1864"/>
                <a:gd name="T80" fmla="*/ 266 w 1314"/>
                <a:gd name="T81" fmla="*/ 252 h 1864"/>
                <a:gd name="T82" fmla="*/ 266 w 1314"/>
                <a:gd name="T83" fmla="*/ 1612 h 1864"/>
                <a:gd name="T84" fmla="*/ 700 w 1314"/>
                <a:gd name="T85" fmla="*/ 1612 h 1864"/>
                <a:gd name="T86" fmla="*/ 834 w 1314"/>
                <a:gd name="T87" fmla="*/ 1599 h 1864"/>
                <a:gd name="T88" fmla="*/ 900 w 1314"/>
                <a:gd name="T89" fmla="*/ 1573 h 1864"/>
                <a:gd name="T90" fmla="*/ 974 w 1314"/>
                <a:gd name="T91" fmla="*/ 1513 h 1864"/>
                <a:gd name="T92" fmla="*/ 1000 w 1314"/>
                <a:gd name="T93" fmla="*/ 1473 h 1864"/>
                <a:gd name="T94" fmla="*/ 1040 w 1314"/>
                <a:gd name="T95" fmla="*/ 1373 h 1864"/>
                <a:gd name="T96" fmla="*/ 1047 w 1314"/>
                <a:gd name="T97" fmla="*/ 1320 h 1864"/>
                <a:gd name="T98" fmla="*/ 1027 w 1314"/>
                <a:gd name="T99" fmla="*/ 1208 h 1864"/>
                <a:gd name="T100" fmla="*/ 974 w 1314"/>
                <a:gd name="T101" fmla="*/ 1121 h 1864"/>
                <a:gd name="T102" fmla="*/ 927 w 1314"/>
                <a:gd name="T103" fmla="*/ 1082 h 1864"/>
                <a:gd name="T104" fmla="*/ 867 w 1314"/>
                <a:gd name="T105" fmla="*/ 1048 h 1864"/>
                <a:gd name="T106" fmla="*/ 794 w 1314"/>
                <a:gd name="T107" fmla="*/ 1035 h 1864"/>
                <a:gd name="T108" fmla="*/ 266 w 1314"/>
                <a:gd name="T109" fmla="*/ 102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14" h="1864">
                  <a:moveTo>
                    <a:pt x="1034" y="863"/>
                  </a:moveTo>
                  <a:lnTo>
                    <a:pt x="1034" y="863"/>
                  </a:lnTo>
                  <a:lnTo>
                    <a:pt x="1094" y="896"/>
                  </a:lnTo>
                  <a:lnTo>
                    <a:pt x="1147" y="942"/>
                  </a:lnTo>
                  <a:lnTo>
                    <a:pt x="1194" y="989"/>
                  </a:lnTo>
                  <a:lnTo>
                    <a:pt x="1234" y="1042"/>
                  </a:lnTo>
                  <a:lnTo>
                    <a:pt x="1267" y="1108"/>
                  </a:lnTo>
                  <a:lnTo>
                    <a:pt x="1294" y="1174"/>
                  </a:lnTo>
                  <a:lnTo>
                    <a:pt x="1307" y="1241"/>
                  </a:lnTo>
                  <a:lnTo>
                    <a:pt x="1314" y="1320"/>
                  </a:lnTo>
                  <a:lnTo>
                    <a:pt x="1314" y="1320"/>
                  </a:lnTo>
                  <a:lnTo>
                    <a:pt x="1307" y="1373"/>
                  </a:lnTo>
                  <a:lnTo>
                    <a:pt x="1301" y="1427"/>
                  </a:lnTo>
                  <a:lnTo>
                    <a:pt x="1287" y="1480"/>
                  </a:lnTo>
                  <a:lnTo>
                    <a:pt x="1274" y="1533"/>
                  </a:lnTo>
                  <a:lnTo>
                    <a:pt x="1247" y="1579"/>
                  </a:lnTo>
                  <a:lnTo>
                    <a:pt x="1221" y="1619"/>
                  </a:lnTo>
                  <a:lnTo>
                    <a:pt x="1194" y="1665"/>
                  </a:lnTo>
                  <a:lnTo>
                    <a:pt x="1161" y="1699"/>
                  </a:lnTo>
                  <a:lnTo>
                    <a:pt x="1161" y="1699"/>
                  </a:lnTo>
                  <a:lnTo>
                    <a:pt x="1120" y="1738"/>
                  </a:lnTo>
                  <a:lnTo>
                    <a:pt x="1074" y="1772"/>
                  </a:lnTo>
                  <a:lnTo>
                    <a:pt x="1027" y="1798"/>
                  </a:lnTo>
                  <a:lnTo>
                    <a:pt x="974" y="1818"/>
                  </a:lnTo>
                  <a:lnTo>
                    <a:pt x="920" y="1838"/>
                  </a:lnTo>
                  <a:lnTo>
                    <a:pt x="854" y="1851"/>
                  </a:lnTo>
                  <a:lnTo>
                    <a:pt x="787" y="1858"/>
                  </a:lnTo>
                  <a:lnTo>
                    <a:pt x="713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20" y="0"/>
                  </a:lnTo>
                  <a:lnTo>
                    <a:pt x="620" y="0"/>
                  </a:lnTo>
                  <a:lnTo>
                    <a:pt x="693" y="7"/>
                  </a:lnTo>
                  <a:lnTo>
                    <a:pt x="760" y="13"/>
                  </a:lnTo>
                  <a:lnTo>
                    <a:pt x="820" y="20"/>
                  </a:lnTo>
                  <a:lnTo>
                    <a:pt x="874" y="40"/>
                  </a:lnTo>
                  <a:lnTo>
                    <a:pt x="920" y="60"/>
                  </a:lnTo>
                  <a:lnTo>
                    <a:pt x="967" y="86"/>
                  </a:lnTo>
                  <a:lnTo>
                    <a:pt x="1007" y="113"/>
                  </a:lnTo>
                  <a:lnTo>
                    <a:pt x="1040" y="139"/>
                  </a:lnTo>
                  <a:lnTo>
                    <a:pt x="1040" y="139"/>
                  </a:lnTo>
                  <a:lnTo>
                    <a:pt x="1074" y="179"/>
                  </a:lnTo>
                  <a:lnTo>
                    <a:pt x="1107" y="219"/>
                  </a:lnTo>
                  <a:lnTo>
                    <a:pt x="1127" y="259"/>
                  </a:lnTo>
                  <a:lnTo>
                    <a:pt x="1154" y="305"/>
                  </a:lnTo>
                  <a:lnTo>
                    <a:pt x="1167" y="352"/>
                  </a:lnTo>
                  <a:lnTo>
                    <a:pt x="1181" y="405"/>
                  </a:lnTo>
                  <a:lnTo>
                    <a:pt x="1187" y="458"/>
                  </a:lnTo>
                  <a:lnTo>
                    <a:pt x="1194" y="518"/>
                  </a:lnTo>
                  <a:lnTo>
                    <a:pt x="1194" y="518"/>
                  </a:lnTo>
                  <a:lnTo>
                    <a:pt x="1187" y="564"/>
                  </a:lnTo>
                  <a:lnTo>
                    <a:pt x="1181" y="617"/>
                  </a:lnTo>
                  <a:lnTo>
                    <a:pt x="1167" y="664"/>
                  </a:lnTo>
                  <a:lnTo>
                    <a:pt x="1147" y="710"/>
                  </a:lnTo>
                  <a:lnTo>
                    <a:pt x="1120" y="750"/>
                  </a:lnTo>
                  <a:lnTo>
                    <a:pt x="1094" y="790"/>
                  </a:lnTo>
                  <a:lnTo>
                    <a:pt x="1067" y="829"/>
                  </a:lnTo>
                  <a:lnTo>
                    <a:pt x="1034" y="863"/>
                  </a:lnTo>
                  <a:lnTo>
                    <a:pt x="1034" y="863"/>
                  </a:lnTo>
                  <a:close/>
                  <a:moveTo>
                    <a:pt x="266" y="770"/>
                  </a:moveTo>
                  <a:lnTo>
                    <a:pt x="607" y="770"/>
                  </a:lnTo>
                  <a:lnTo>
                    <a:pt x="607" y="770"/>
                  </a:lnTo>
                  <a:lnTo>
                    <a:pt x="693" y="770"/>
                  </a:lnTo>
                  <a:lnTo>
                    <a:pt x="760" y="750"/>
                  </a:lnTo>
                  <a:lnTo>
                    <a:pt x="814" y="730"/>
                  </a:lnTo>
                  <a:lnTo>
                    <a:pt x="854" y="690"/>
                  </a:lnTo>
                  <a:lnTo>
                    <a:pt x="854" y="690"/>
                  </a:lnTo>
                  <a:lnTo>
                    <a:pt x="887" y="657"/>
                  </a:lnTo>
                  <a:lnTo>
                    <a:pt x="907" y="610"/>
                  </a:lnTo>
                  <a:lnTo>
                    <a:pt x="920" y="564"/>
                  </a:lnTo>
                  <a:lnTo>
                    <a:pt x="927" y="511"/>
                  </a:lnTo>
                  <a:lnTo>
                    <a:pt x="927" y="511"/>
                  </a:lnTo>
                  <a:lnTo>
                    <a:pt x="920" y="458"/>
                  </a:lnTo>
                  <a:lnTo>
                    <a:pt x="907" y="411"/>
                  </a:lnTo>
                  <a:lnTo>
                    <a:pt x="887" y="372"/>
                  </a:lnTo>
                  <a:lnTo>
                    <a:pt x="854" y="332"/>
                  </a:lnTo>
                  <a:lnTo>
                    <a:pt x="854" y="332"/>
                  </a:lnTo>
                  <a:lnTo>
                    <a:pt x="814" y="299"/>
                  </a:lnTo>
                  <a:lnTo>
                    <a:pt x="760" y="272"/>
                  </a:lnTo>
                  <a:lnTo>
                    <a:pt x="693" y="259"/>
                  </a:lnTo>
                  <a:lnTo>
                    <a:pt x="607" y="252"/>
                  </a:lnTo>
                  <a:lnTo>
                    <a:pt x="266" y="252"/>
                  </a:lnTo>
                  <a:lnTo>
                    <a:pt x="266" y="770"/>
                  </a:lnTo>
                  <a:close/>
                  <a:moveTo>
                    <a:pt x="266" y="1612"/>
                  </a:moveTo>
                  <a:lnTo>
                    <a:pt x="700" y="1612"/>
                  </a:lnTo>
                  <a:lnTo>
                    <a:pt x="700" y="1612"/>
                  </a:lnTo>
                  <a:lnTo>
                    <a:pt x="794" y="1606"/>
                  </a:lnTo>
                  <a:lnTo>
                    <a:pt x="834" y="1599"/>
                  </a:lnTo>
                  <a:lnTo>
                    <a:pt x="867" y="1586"/>
                  </a:lnTo>
                  <a:lnTo>
                    <a:pt x="900" y="1573"/>
                  </a:lnTo>
                  <a:lnTo>
                    <a:pt x="927" y="1553"/>
                  </a:lnTo>
                  <a:lnTo>
                    <a:pt x="974" y="1513"/>
                  </a:lnTo>
                  <a:lnTo>
                    <a:pt x="974" y="1513"/>
                  </a:lnTo>
                  <a:lnTo>
                    <a:pt x="1000" y="1473"/>
                  </a:lnTo>
                  <a:lnTo>
                    <a:pt x="1027" y="1427"/>
                  </a:lnTo>
                  <a:lnTo>
                    <a:pt x="1040" y="1373"/>
                  </a:lnTo>
                  <a:lnTo>
                    <a:pt x="1047" y="1320"/>
                  </a:lnTo>
                  <a:lnTo>
                    <a:pt x="1047" y="1320"/>
                  </a:lnTo>
                  <a:lnTo>
                    <a:pt x="1040" y="1261"/>
                  </a:lnTo>
                  <a:lnTo>
                    <a:pt x="1027" y="1208"/>
                  </a:lnTo>
                  <a:lnTo>
                    <a:pt x="1000" y="1161"/>
                  </a:lnTo>
                  <a:lnTo>
                    <a:pt x="974" y="1121"/>
                  </a:lnTo>
                  <a:lnTo>
                    <a:pt x="974" y="1121"/>
                  </a:lnTo>
                  <a:lnTo>
                    <a:pt x="927" y="1082"/>
                  </a:lnTo>
                  <a:lnTo>
                    <a:pt x="900" y="1068"/>
                  </a:lnTo>
                  <a:lnTo>
                    <a:pt x="867" y="1048"/>
                  </a:lnTo>
                  <a:lnTo>
                    <a:pt x="834" y="1042"/>
                  </a:lnTo>
                  <a:lnTo>
                    <a:pt x="794" y="1035"/>
                  </a:lnTo>
                  <a:lnTo>
                    <a:pt x="700" y="1028"/>
                  </a:lnTo>
                  <a:lnTo>
                    <a:pt x="266" y="1028"/>
                  </a:lnTo>
                  <a:lnTo>
                    <a:pt x="266" y="1612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4" name="Freeform 42"/>
            <p:cNvSpPr>
              <a:spLocks noEditPoints="1"/>
            </p:cNvSpPr>
            <p:nvPr/>
          </p:nvSpPr>
          <p:spPr bwMode="auto">
            <a:xfrm>
              <a:off x="-15989300" y="1922463"/>
              <a:ext cx="2722563" cy="2959100"/>
            </a:xfrm>
            <a:custGeom>
              <a:avLst/>
              <a:gdLst>
                <a:gd name="T0" fmla="*/ 0 w 1715"/>
                <a:gd name="T1" fmla="*/ 1864 h 1864"/>
                <a:gd name="T2" fmla="*/ 688 w 1715"/>
                <a:gd name="T3" fmla="*/ 0 h 1864"/>
                <a:gd name="T4" fmla="*/ 1028 w 1715"/>
                <a:gd name="T5" fmla="*/ 0 h 1864"/>
                <a:gd name="T6" fmla="*/ 1715 w 1715"/>
                <a:gd name="T7" fmla="*/ 1864 h 1864"/>
                <a:gd name="T8" fmla="*/ 1355 w 1715"/>
                <a:gd name="T9" fmla="*/ 1864 h 1864"/>
                <a:gd name="T10" fmla="*/ 1195 w 1715"/>
                <a:gd name="T11" fmla="*/ 1427 h 1864"/>
                <a:gd name="T12" fmla="*/ 521 w 1715"/>
                <a:gd name="T13" fmla="*/ 1427 h 1864"/>
                <a:gd name="T14" fmla="*/ 361 w 1715"/>
                <a:gd name="T15" fmla="*/ 1864 h 1864"/>
                <a:gd name="T16" fmla="*/ 0 w 1715"/>
                <a:gd name="T17" fmla="*/ 1864 h 1864"/>
                <a:gd name="T18" fmla="*/ 641 w 1715"/>
                <a:gd name="T19" fmla="*/ 1108 h 1864"/>
                <a:gd name="T20" fmla="*/ 1075 w 1715"/>
                <a:gd name="T21" fmla="*/ 1108 h 1864"/>
                <a:gd name="T22" fmla="*/ 861 w 1715"/>
                <a:gd name="T23" fmla="*/ 511 h 1864"/>
                <a:gd name="T24" fmla="*/ 641 w 1715"/>
                <a:gd name="T25" fmla="*/ 110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5" h="1864">
                  <a:moveTo>
                    <a:pt x="0" y="1864"/>
                  </a:moveTo>
                  <a:lnTo>
                    <a:pt x="688" y="0"/>
                  </a:lnTo>
                  <a:lnTo>
                    <a:pt x="1028" y="0"/>
                  </a:lnTo>
                  <a:lnTo>
                    <a:pt x="1715" y="1864"/>
                  </a:lnTo>
                  <a:lnTo>
                    <a:pt x="1355" y="1864"/>
                  </a:lnTo>
                  <a:lnTo>
                    <a:pt x="1195" y="1427"/>
                  </a:lnTo>
                  <a:lnTo>
                    <a:pt x="521" y="1427"/>
                  </a:lnTo>
                  <a:lnTo>
                    <a:pt x="361" y="1864"/>
                  </a:lnTo>
                  <a:lnTo>
                    <a:pt x="0" y="1864"/>
                  </a:lnTo>
                  <a:close/>
                  <a:moveTo>
                    <a:pt x="641" y="1108"/>
                  </a:moveTo>
                  <a:lnTo>
                    <a:pt x="1075" y="1108"/>
                  </a:lnTo>
                  <a:lnTo>
                    <a:pt x="861" y="511"/>
                  </a:lnTo>
                  <a:lnTo>
                    <a:pt x="641" y="1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5" name="Freeform 43"/>
            <p:cNvSpPr>
              <a:spLocks noEditPoints="1"/>
            </p:cNvSpPr>
            <p:nvPr/>
          </p:nvSpPr>
          <p:spPr bwMode="auto">
            <a:xfrm>
              <a:off x="-8288338" y="1922463"/>
              <a:ext cx="2722563" cy="2959100"/>
            </a:xfrm>
            <a:custGeom>
              <a:avLst/>
              <a:gdLst>
                <a:gd name="T0" fmla="*/ 0 w 1715"/>
                <a:gd name="T1" fmla="*/ 1864 h 1864"/>
                <a:gd name="T2" fmla="*/ 688 w 1715"/>
                <a:gd name="T3" fmla="*/ 0 h 1864"/>
                <a:gd name="T4" fmla="*/ 1035 w 1715"/>
                <a:gd name="T5" fmla="*/ 0 h 1864"/>
                <a:gd name="T6" fmla="*/ 1715 w 1715"/>
                <a:gd name="T7" fmla="*/ 1864 h 1864"/>
                <a:gd name="T8" fmla="*/ 1355 w 1715"/>
                <a:gd name="T9" fmla="*/ 1864 h 1864"/>
                <a:gd name="T10" fmla="*/ 1195 w 1715"/>
                <a:gd name="T11" fmla="*/ 1427 h 1864"/>
                <a:gd name="T12" fmla="*/ 528 w 1715"/>
                <a:gd name="T13" fmla="*/ 1427 h 1864"/>
                <a:gd name="T14" fmla="*/ 361 w 1715"/>
                <a:gd name="T15" fmla="*/ 1864 h 1864"/>
                <a:gd name="T16" fmla="*/ 0 w 1715"/>
                <a:gd name="T17" fmla="*/ 1864 h 1864"/>
                <a:gd name="T18" fmla="*/ 641 w 1715"/>
                <a:gd name="T19" fmla="*/ 1108 h 1864"/>
                <a:gd name="T20" fmla="*/ 1081 w 1715"/>
                <a:gd name="T21" fmla="*/ 1108 h 1864"/>
                <a:gd name="T22" fmla="*/ 861 w 1715"/>
                <a:gd name="T23" fmla="*/ 511 h 1864"/>
                <a:gd name="T24" fmla="*/ 641 w 1715"/>
                <a:gd name="T25" fmla="*/ 110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5" h="1864">
                  <a:moveTo>
                    <a:pt x="0" y="1864"/>
                  </a:moveTo>
                  <a:lnTo>
                    <a:pt x="688" y="0"/>
                  </a:lnTo>
                  <a:lnTo>
                    <a:pt x="1035" y="0"/>
                  </a:lnTo>
                  <a:lnTo>
                    <a:pt x="1715" y="1864"/>
                  </a:lnTo>
                  <a:lnTo>
                    <a:pt x="1355" y="1864"/>
                  </a:lnTo>
                  <a:lnTo>
                    <a:pt x="1195" y="1427"/>
                  </a:lnTo>
                  <a:lnTo>
                    <a:pt x="528" y="1427"/>
                  </a:lnTo>
                  <a:lnTo>
                    <a:pt x="361" y="1864"/>
                  </a:lnTo>
                  <a:lnTo>
                    <a:pt x="0" y="1864"/>
                  </a:lnTo>
                  <a:close/>
                  <a:moveTo>
                    <a:pt x="641" y="1108"/>
                  </a:moveTo>
                  <a:lnTo>
                    <a:pt x="1081" y="1108"/>
                  </a:lnTo>
                  <a:lnTo>
                    <a:pt x="861" y="511"/>
                  </a:lnTo>
                  <a:lnTo>
                    <a:pt x="641" y="1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7" name="Freeform 44"/>
            <p:cNvSpPr>
              <a:spLocks/>
            </p:cNvSpPr>
            <p:nvPr/>
          </p:nvSpPr>
          <p:spPr bwMode="auto">
            <a:xfrm>
              <a:off x="-12990513" y="1922463"/>
              <a:ext cx="2532063" cy="2959100"/>
            </a:xfrm>
            <a:custGeom>
              <a:avLst/>
              <a:gdLst>
                <a:gd name="T0" fmla="*/ 0 w 1595"/>
                <a:gd name="T1" fmla="*/ 0 h 1864"/>
                <a:gd name="T2" fmla="*/ 273 w 1595"/>
                <a:gd name="T3" fmla="*/ 0 h 1864"/>
                <a:gd name="T4" fmla="*/ 1234 w 1595"/>
                <a:gd name="T5" fmla="*/ 1188 h 1864"/>
                <a:gd name="T6" fmla="*/ 1234 w 1595"/>
                <a:gd name="T7" fmla="*/ 0 h 1864"/>
                <a:gd name="T8" fmla="*/ 1595 w 1595"/>
                <a:gd name="T9" fmla="*/ 0 h 1864"/>
                <a:gd name="T10" fmla="*/ 1595 w 1595"/>
                <a:gd name="T11" fmla="*/ 1864 h 1864"/>
                <a:gd name="T12" fmla="*/ 1341 w 1595"/>
                <a:gd name="T13" fmla="*/ 1864 h 1864"/>
                <a:gd name="T14" fmla="*/ 360 w 1595"/>
                <a:gd name="T15" fmla="*/ 650 h 1864"/>
                <a:gd name="T16" fmla="*/ 360 w 1595"/>
                <a:gd name="T17" fmla="*/ 1864 h 1864"/>
                <a:gd name="T18" fmla="*/ 0 w 1595"/>
                <a:gd name="T19" fmla="*/ 1864 h 1864"/>
                <a:gd name="T20" fmla="*/ 0 w 1595"/>
                <a:gd name="T21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5" h="1864">
                  <a:moveTo>
                    <a:pt x="0" y="0"/>
                  </a:moveTo>
                  <a:lnTo>
                    <a:pt x="273" y="0"/>
                  </a:lnTo>
                  <a:lnTo>
                    <a:pt x="1234" y="1188"/>
                  </a:lnTo>
                  <a:lnTo>
                    <a:pt x="1234" y="0"/>
                  </a:lnTo>
                  <a:lnTo>
                    <a:pt x="1595" y="0"/>
                  </a:lnTo>
                  <a:lnTo>
                    <a:pt x="1595" y="1864"/>
                  </a:lnTo>
                  <a:lnTo>
                    <a:pt x="1341" y="1864"/>
                  </a:lnTo>
                  <a:lnTo>
                    <a:pt x="360" y="650"/>
                  </a:lnTo>
                  <a:lnTo>
                    <a:pt x="360" y="1864"/>
                  </a:lnTo>
                  <a:lnTo>
                    <a:pt x="0" y="18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8" name="Freeform 45"/>
            <p:cNvSpPr>
              <a:spLocks/>
            </p:cNvSpPr>
            <p:nvPr/>
          </p:nvSpPr>
          <p:spPr bwMode="auto">
            <a:xfrm>
              <a:off x="-10120313" y="1922463"/>
              <a:ext cx="2139950" cy="2959100"/>
            </a:xfrm>
            <a:custGeom>
              <a:avLst/>
              <a:gdLst>
                <a:gd name="T0" fmla="*/ 1348 w 1348"/>
                <a:gd name="T1" fmla="*/ 0 h 1864"/>
                <a:gd name="T2" fmla="*/ 1348 w 1348"/>
                <a:gd name="T3" fmla="*/ 319 h 1864"/>
                <a:gd name="T4" fmla="*/ 854 w 1348"/>
                <a:gd name="T5" fmla="*/ 319 h 1864"/>
                <a:gd name="T6" fmla="*/ 854 w 1348"/>
                <a:gd name="T7" fmla="*/ 1864 h 1864"/>
                <a:gd name="T8" fmla="*/ 494 w 1348"/>
                <a:gd name="T9" fmla="*/ 1864 h 1864"/>
                <a:gd name="T10" fmla="*/ 494 w 1348"/>
                <a:gd name="T11" fmla="*/ 319 h 1864"/>
                <a:gd name="T12" fmla="*/ 0 w 1348"/>
                <a:gd name="T13" fmla="*/ 319 h 1864"/>
                <a:gd name="T14" fmla="*/ 0 w 1348"/>
                <a:gd name="T15" fmla="*/ 0 h 1864"/>
                <a:gd name="T16" fmla="*/ 1348 w 1348"/>
                <a:gd name="T17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8" h="1864">
                  <a:moveTo>
                    <a:pt x="1348" y="0"/>
                  </a:moveTo>
                  <a:lnTo>
                    <a:pt x="1348" y="319"/>
                  </a:lnTo>
                  <a:lnTo>
                    <a:pt x="854" y="319"/>
                  </a:lnTo>
                  <a:lnTo>
                    <a:pt x="854" y="1864"/>
                  </a:lnTo>
                  <a:lnTo>
                    <a:pt x="494" y="1864"/>
                  </a:lnTo>
                  <a:lnTo>
                    <a:pt x="494" y="319"/>
                  </a:lnTo>
                  <a:lnTo>
                    <a:pt x="0" y="319"/>
                  </a:lnTo>
                  <a:lnTo>
                    <a:pt x="0" y="0"/>
                  </a:lnTo>
                  <a:lnTo>
                    <a:pt x="13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9" name="Freeform 46"/>
            <p:cNvSpPr>
              <a:spLocks noEditPoints="1"/>
            </p:cNvSpPr>
            <p:nvPr/>
          </p:nvSpPr>
          <p:spPr bwMode="auto">
            <a:xfrm>
              <a:off x="-5289550" y="1922463"/>
              <a:ext cx="2530475" cy="2959100"/>
            </a:xfrm>
            <a:custGeom>
              <a:avLst/>
              <a:gdLst>
                <a:gd name="T0" fmla="*/ 1014 w 1594"/>
                <a:gd name="T1" fmla="*/ 1055 h 1864"/>
                <a:gd name="T2" fmla="*/ 1061 w 1594"/>
                <a:gd name="T3" fmla="*/ 1035 h 1864"/>
                <a:gd name="T4" fmla="*/ 1154 w 1594"/>
                <a:gd name="T5" fmla="*/ 975 h 1864"/>
                <a:gd name="T6" fmla="*/ 1187 w 1594"/>
                <a:gd name="T7" fmla="*/ 942 h 1864"/>
                <a:gd name="T8" fmla="*/ 1254 w 1594"/>
                <a:gd name="T9" fmla="*/ 863 h 1864"/>
                <a:gd name="T10" fmla="*/ 1301 w 1594"/>
                <a:gd name="T11" fmla="*/ 763 h 1864"/>
                <a:gd name="T12" fmla="*/ 1328 w 1594"/>
                <a:gd name="T13" fmla="*/ 664 h 1864"/>
                <a:gd name="T14" fmla="*/ 1341 w 1594"/>
                <a:gd name="T15" fmla="*/ 557 h 1864"/>
                <a:gd name="T16" fmla="*/ 1334 w 1594"/>
                <a:gd name="T17" fmla="*/ 498 h 1864"/>
                <a:gd name="T18" fmla="*/ 1314 w 1594"/>
                <a:gd name="T19" fmla="*/ 392 h 1864"/>
                <a:gd name="T20" fmla="*/ 1281 w 1594"/>
                <a:gd name="T21" fmla="*/ 292 h 1864"/>
                <a:gd name="T22" fmla="*/ 1221 w 1594"/>
                <a:gd name="T23" fmla="*/ 206 h 1864"/>
                <a:gd name="T24" fmla="*/ 1187 w 1594"/>
                <a:gd name="T25" fmla="*/ 166 h 1864"/>
                <a:gd name="T26" fmla="*/ 1107 w 1594"/>
                <a:gd name="T27" fmla="*/ 100 h 1864"/>
                <a:gd name="T28" fmla="*/ 1001 w 1594"/>
                <a:gd name="T29" fmla="*/ 46 h 1864"/>
                <a:gd name="T30" fmla="*/ 867 w 1594"/>
                <a:gd name="T31" fmla="*/ 13 h 1864"/>
                <a:gd name="T32" fmla="*/ 700 w 1594"/>
                <a:gd name="T33" fmla="*/ 0 h 1864"/>
                <a:gd name="T34" fmla="*/ 0 w 1594"/>
                <a:gd name="T35" fmla="*/ 1864 h 1864"/>
                <a:gd name="T36" fmla="*/ 360 w 1594"/>
                <a:gd name="T37" fmla="*/ 1108 h 1864"/>
                <a:gd name="T38" fmla="*/ 1201 w 1594"/>
                <a:gd name="T39" fmla="*/ 1864 h 1864"/>
                <a:gd name="T40" fmla="*/ 360 w 1594"/>
                <a:gd name="T41" fmla="*/ 319 h 1864"/>
                <a:gd name="T42" fmla="*/ 687 w 1594"/>
                <a:gd name="T43" fmla="*/ 319 h 1864"/>
                <a:gd name="T44" fmla="*/ 834 w 1594"/>
                <a:gd name="T45" fmla="*/ 338 h 1864"/>
                <a:gd name="T46" fmla="*/ 914 w 1594"/>
                <a:gd name="T47" fmla="*/ 398 h 1864"/>
                <a:gd name="T48" fmla="*/ 941 w 1594"/>
                <a:gd name="T49" fmla="*/ 431 h 1864"/>
                <a:gd name="T50" fmla="*/ 974 w 1594"/>
                <a:gd name="T51" fmla="*/ 511 h 1864"/>
                <a:gd name="T52" fmla="*/ 974 w 1594"/>
                <a:gd name="T53" fmla="*/ 557 h 1864"/>
                <a:gd name="T54" fmla="*/ 961 w 1594"/>
                <a:gd name="T55" fmla="*/ 637 h 1864"/>
                <a:gd name="T56" fmla="*/ 914 w 1594"/>
                <a:gd name="T57" fmla="*/ 710 h 1864"/>
                <a:gd name="T58" fmla="*/ 881 w 1594"/>
                <a:gd name="T59" fmla="*/ 743 h 1864"/>
                <a:gd name="T60" fmla="*/ 767 w 1594"/>
                <a:gd name="T61" fmla="*/ 783 h 1864"/>
                <a:gd name="T62" fmla="*/ 360 w 1594"/>
                <a:gd name="T63" fmla="*/ 783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94" h="1864">
                  <a:moveTo>
                    <a:pt x="1594" y="1864"/>
                  </a:moveTo>
                  <a:lnTo>
                    <a:pt x="1014" y="1055"/>
                  </a:lnTo>
                  <a:lnTo>
                    <a:pt x="1014" y="1055"/>
                  </a:lnTo>
                  <a:lnTo>
                    <a:pt x="1061" y="1035"/>
                  </a:lnTo>
                  <a:lnTo>
                    <a:pt x="1107" y="1009"/>
                  </a:lnTo>
                  <a:lnTo>
                    <a:pt x="1154" y="975"/>
                  </a:lnTo>
                  <a:lnTo>
                    <a:pt x="1187" y="942"/>
                  </a:lnTo>
                  <a:lnTo>
                    <a:pt x="1187" y="942"/>
                  </a:lnTo>
                  <a:lnTo>
                    <a:pt x="1221" y="902"/>
                  </a:lnTo>
                  <a:lnTo>
                    <a:pt x="1254" y="863"/>
                  </a:lnTo>
                  <a:lnTo>
                    <a:pt x="1281" y="816"/>
                  </a:lnTo>
                  <a:lnTo>
                    <a:pt x="1301" y="763"/>
                  </a:lnTo>
                  <a:lnTo>
                    <a:pt x="1314" y="717"/>
                  </a:lnTo>
                  <a:lnTo>
                    <a:pt x="1328" y="664"/>
                  </a:lnTo>
                  <a:lnTo>
                    <a:pt x="1334" y="610"/>
                  </a:lnTo>
                  <a:lnTo>
                    <a:pt x="1341" y="557"/>
                  </a:lnTo>
                  <a:lnTo>
                    <a:pt x="1341" y="557"/>
                  </a:lnTo>
                  <a:lnTo>
                    <a:pt x="1334" y="498"/>
                  </a:lnTo>
                  <a:lnTo>
                    <a:pt x="1328" y="445"/>
                  </a:lnTo>
                  <a:lnTo>
                    <a:pt x="1314" y="392"/>
                  </a:lnTo>
                  <a:lnTo>
                    <a:pt x="1301" y="345"/>
                  </a:lnTo>
                  <a:lnTo>
                    <a:pt x="1281" y="292"/>
                  </a:lnTo>
                  <a:lnTo>
                    <a:pt x="1254" y="252"/>
                  </a:lnTo>
                  <a:lnTo>
                    <a:pt x="1221" y="206"/>
                  </a:lnTo>
                  <a:lnTo>
                    <a:pt x="1187" y="166"/>
                  </a:lnTo>
                  <a:lnTo>
                    <a:pt x="1187" y="166"/>
                  </a:lnTo>
                  <a:lnTo>
                    <a:pt x="1147" y="133"/>
                  </a:lnTo>
                  <a:lnTo>
                    <a:pt x="1107" y="100"/>
                  </a:lnTo>
                  <a:lnTo>
                    <a:pt x="1054" y="66"/>
                  </a:lnTo>
                  <a:lnTo>
                    <a:pt x="1001" y="46"/>
                  </a:lnTo>
                  <a:lnTo>
                    <a:pt x="934" y="27"/>
                  </a:lnTo>
                  <a:lnTo>
                    <a:pt x="867" y="13"/>
                  </a:lnTo>
                  <a:lnTo>
                    <a:pt x="787" y="7"/>
                  </a:lnTo>
                  <a:lnTo>
                    <a:pt x="700" y="0"/>
                  </a:lnTo>
                  <a:lnTo>
                    <a:pt x="0" y="0"/>
                  </a:lnTo>
                  <a:lnTo>
                    <a:pt x="0" y="1864"/>
                  </a:lnTo>
                  <a:lnTo>
                    <a:pt x="360" y="1864"/>
                  </a:lnTo>
                  <a:lnTo>
                    <a:pt x="360" y="1108"/>
                  </a:lnTo>
                  <a:lnTo>
                    <a:pt x="654" y="1108"/>
                  </a:lnTo>
                  <a:lnTo>
                    <a:pt x="1201" y="1864"/>
                  </a:lnTo>
                  <a:lnTo>
                    <a:pt x="1594" y="1864"/>
                  </a:lnTo>
                  <a:close/>
                  <a:moveTo>
                    <a:pt x="360" y="319"/>
                  </a:moveTo>
                  <a:lnTo>
                    <a:pt x="687" y="319"/>
                  </a:lnTo>
                  <a:lnTo>
                    <a:pt x="687" y="319"/>
                  </a:lnTo>
                  <a:lnTo>
                    <a:pt x="767" y="325"/>
                  </a:lnTo>
                  <a:lnTo>
                    <a:pt x="834" y="338"/>
                  </a:lnTo>
                  <a:lnTo>
                    <a:pt x="881" y="365"/>
                  </a:lnTo>
                  <a:lnTo>
                    <a:pt x="914" y="398"/>
                  </a:lnTo>
                  <a:lnTo>
                    <a:pt x="914" y="398"/>
                  </a:lnTo>
                  <a:lnTo>
                    <a:pt x="941" y="431"/>
                  </a:lnTo>
                  <a:lnTo>
                    <a:pt x="961" y="464"/>
                  </a:lnTo>
                  <a:lnTo>
                    <a:pt x="974" y="511"/>
                  </a:lnTo>
                  <a:lnTo>
                    <a:pt x="974" y="557"/>
                  </a:lnTo>
                  <a:lnTo>
                    <a:pt x="974" y="557"/>
                  </a:lnTo>
                  <a:lnTo>
                    <a:pt x="974" y="597"/>
                  </a:lnTo>
                  <a:lnTo>
                    <a:pt x="961" y="637"/>
                  </a:lnTo>
                  <a:lnTo>
                    <a:pt x="941" y="677"/>
                  </a:lnTo>
                  <a:lnTo>
                    <a:pt x="914" y="710"/>
                  </a:lnTo>
                  <a:lnTo>
                    <a:pt x="914" y="710"/>
                  </a:lnTo>
                  <a:lnTo>
                    <a:pt x="881" y="743"/>
                  </a:lnTo>
                  <a:lnTo>
                    <a:pt x="834" y="763"/>
                  </a:lnTo>
                  <a:lnTo>
                    <a:pt x="767" y="783"/>
                  </a:lnTo>
                  <a:lnTo>
                    <a:pt x="687" y="783"/>
                  </a:lnTo>
                  <a:lnTo>
                    <a:pt x="360" y="783"/>
                  </a:lnTo>
                  <a:lnTo>
                    <a:pt x="360" y="3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0" name="Freeform 47"/>
            <p:cNvSpPr>
              <a:spLocks/>
            </p:cNvSpPr>
            <p:nvPr/>
          </p:nvSpPr>
          <p:spPr bwMode="auto">
            <a:xfrm>
              <a:off x="-17810163" y="1922463"/>
              <a:ext cx="1684338" cy="2959100"/>
            </a:xfrm>
            <a:custGeom>
              <a:avLst/>
              <a:gdLst>
                <a:gd name="T0" fmla="*/ 1061 w 1061"/>
                <a:gd name="T1" fmla="*/ 0 h 1864"/>
                <a:gd name="T2" fmla="*/ 667 w 1061"/>
                <a:gd name="T3" fmla="*/ 0 h 1864"/>
                <a:gd name="T4" fmla="*/ 0 w 1061"/>
                <a:gd name="T5" fmla="*/ 936 h 1864"/>
                <a:gd name="T6" fmla="*/ 667 w 1061"/>
                <a:gd name="T7" fmla="*/ 1864 h 1864"/>
                <a:gd name="T8" fmla="*/ 1061 w 1061"/>
                <a:gd name="T9" fmla="*/ 1864 h 1864"/>
                <a:gd name="T10" fmla="*/ 387 w 1061"/>
                <a:gd name="T11" fmla="*/ 936 h 1864"/>
                <a:gd name="T12" fmla="*/ 1061 w 1061"/>
                <a:gd name="T13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1" h="1864">
                  <a:moveTo>
                    <a:pt x="1061" y="0"/>
                  </a:moveTo>
                  <a:lnTo>
                    <a:pt x="667" y="0"/>
                  </a:lnTo>
                  <a:lnTo>
                    <a:pt x="0" y="936"/>
                  </a:lnTo>
                  <a:lnTo>
                    <a:pt x="667" y="1864"/>
                  </a:lnTo>
                  <a:lnTo>
                    <a:pt x="1061" y="1864"/>
                  </a:lnTo>
                  <a:lnTo>
                    <a:pt x="387" y="936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1" name="Rectangle 49"/>
            <p:cNvSpPr>
              <a:spLocks noChangeArrowheads="1"/>
            </p:cNvSpPr>
            <p:nvPr/>
          </p:nvSpPr>
          <p:spPr bwMode="auto">
            <a:xfrm>
              <a:off x="-18530888" y="1922463"/>
              <a:ext cx="392113" cy="29591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2" name="Rectangle 49"/>
            <p:cNvSpPr>
              <a:spLocks noChangeArrowheads="1"/>
            </p:cNvSpPr>
            <p:nvPr/>
          </p:nvSpPr>
          <p:spPr bwMode="auto">
            <a:xfrm>
              <a:off x="-18138775" y="1922463"/>
              <a:ext cx="328612" cy="2959100"/>
            </a:xfrm>
            <a:prstGeom prst="rect">
              <a:avLst/>
            </a:prstGeom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lin ang="16200000" scaled="0"/>
            </a:gra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63" name="TextBox 62"/>
          <p:cNvSpPr txBox="1"/>
          <p:nvPr userDrawn="1"/>
        </p:nvSpPr>
        <p:spPr>
          <a:xfrm>
            <a:off x="7872682" y="5059387"/>
            <a:ext cx="1171037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dirty="0">
                <a:solidFill>
                  <a:prstClr val="white">
                    <a:lumMod val="65000"/>
                  </a:prstClr>
                </a:solidFill>
              </a:rPr>
              <a:t>Private and Confidential</a:t>
            </a:r>
          </a:p>
        </p:txBody>
      </p:sp>
      <p:sp>
        <p:nvSpPr>
          <p:cNvPr id="35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59592" y="4947621"/>
            <a:ext cx="7090888" cy="200055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endParaRPr lang="pt-BR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36" name="Straight Connector 35"/>
          <p:cNvCxnSpPr/>
          <p:nvPr userDrawn="1"/>
        </p:nvCxnSpPr>
        <p:spPr>
          <a:xfrm>
            <a:off x="533083" y="5006312"/>
            <a:ext cx="0" cy="141954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37" name="Straight Connector 36"/>
          <p:cNvCxnSpPr/>
          <p:nvPr userDrawn="1"/>
        </p:nvCxnSpPr>
        <p:spPr>
          <a:xfrm>
            <a:off x="482283" y="4940019"/>
            <a:ext cx="0" cy="208246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41488751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dreamstime.com/blank-wood-sign-thumb24514654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9526" y="677078"/>
            <a:ext cx="9001125" cy="181144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" name="Straight Connector 52"/>
          <p:cNvCxnSpPr/>
          <p:nvPr userDrawn="1"/>
        </p:nvCxnSpPr>
        <p:spPr>
          <a:xfrm>
            <a:off x="533083" y="5006313"/>
            <a:ext cx="0" cy="141954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56" name="Straight Connector 55"/>
          <p:cNvCxnSpPr/>
          <p:nvPr userDrawn="1"/>
        </p:nvCxnSpPr>
        <p:spPr>
          <a:xfrm>
            <a:off x="482283" y="4940036"/>
            <a:ext cx="0" cy="208246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3825" y="144959"/>
            <a:ext cx="7987698" cy="431286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59595" y="4940018"/>
            <a:ext cx="5534821" cy="20765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pt-BR" dirty="0">
              <a:solidFill>
                <a:srgbClr val="6600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9AB4E72-7858-48F1-A40D-12FF09E4BFB8}" type="slidenum">
              <a:rPr/>
              <a:pPr/>
              <a:t>‹#›</a:t>
            </a:fld>
            <a:endParaRPr dirty="0"/>
          </a:p>
        </p:txBody>
      </p:sp>
      <p:pic>
        <p:nvPicPr>
          <p:cNvPr id="20" name="Picture 4" descr="https://sonomacounty.golocal.coop/site_images_upload/story/2011/04/21/18/JF_Wines_Logo-1.jpg"/>
          <p:cNvPicPr>
            <a:picLocks noChangeAspect="1" noChangeArrowheads="1"/>
          </p:cNvPicPr>
          <p:nvPr userDrawn="1"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135731"/>
            <a:ext cx="838200" cy="2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0"/>
          <p:cNvGrpSpPr/>
          <p:nvPr userDrawn="1"/>
        </p:nvGrpSpPr>
        <p:grpSpPr>
          <a:xfrm>
            <a:off x="7848600" y="4936331"/>
            <a:ext cx="1219200" cy="152400"/>
            <a:chOff x="7881997" y="6590903"/>
            <a:chExt cx="1124815" cy="156007"/>
          </a:xfrm>
        </p:grpSpPr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7881997" y="6590903"/>
              <a:ext cx="100255" cy="156007"/>
            </a:xfrm>
            <a:custGeom>
              <a:avLst/>
              <a:gdLst>
                <a:gd name="T0" fmla="*/ 87 w 87"/>
                <a:gd name="T1" fmla="*/ 15 h 135"/>
                <a:gd name="T2" fmla="*/ 87 w 87"/>
                <a:gd name="T3" fmla="*/ 44 h 135"/>
                <a:gd name="T4" fmla="*/ 72 w 87"/>
                <a:gd name="T5" fmla="*/ 29 h 135"/>
                <a:gd name="T6" fmla="*/ 56 w 87"/>
                <a:gd name="T7" fmla="*/ 28 h 135"/>
                <a:gd name="T8" fmla="*/ 57 w 87"/>
                <a:gd name="T9" fmla="*/ 44 h 135"/>
                <a:gd name="T10" fmla="*/ 87 w 87"/>
                <a:gd name="T11" fmla="*/ 73 h 135"/>
                <a:gd name="T12" fmla="*/ 87 w 87"/>
                <a:gd name="T13" fmla="*/ 102 h 135"/>
                <a:gd name="T14" fmla="*/ 43 w 87"/>
                <a:gd name="T15" fmla="*/ 58 h 135"/>
                <a:gd name="T16" fmla="*/ 27 w 87"/>
                <a:gd name="T17" fmla="*/ 57 h 135"/>
                <a:gd name="T18" fmla="*/ 28 w 87"/>
                <a:gd name="T19" fmla="*/ 73 h 135"/>
                <a:gd name="T20" fmla="*/ 76 w 87"/>
                <a:gd name="T21" fmla="*/ 120 h 135"/>
                <a:gd name="T22" fmla="*/ 62 w 87"/>
                <a:gd name="T23" fmla="*/ 135 h 135"/>
                <a:gd name="T24" fmla="*/ 14 w 87"/>
                <a:gd name="T25" fmla="*/ 87 h 135"/>
                <a:gd name="T26" fmla="*/ 13 w 87"/>
                <a:gd name="T27" fmla="*/ 43 h 135"/>
                <a:gd name="T28" fmla="*/ 34 w 87"/>
                <a:gd name="T29" fmla="*/ 35 h 135"/>
                <a:gd name="T30" fmla="*/ 42 w 87"/>
                <a:gd name="T31" fmla="*/ 13 h 135"/>
                <a:gd name="T32" fmla="*/ 86 w 87"/>
                <a:gd name="T33" fmla="*/ 15 h 135"/>
                <a:gd name="T34" fmla="*/ 87 w 87"/>
                <a:gd name="T35" fmla="*/ 1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135">
                  <a:moveTo>
                    <a:pt x="87" y="15"/>
                  </a:moveTo>
                  <a:cubicBezTo>
                    <a:pt x="87" y="44"/>
                    <a:pt x="87" y="44"/>
                    <a:pt x="87" y="44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66" y="24"/>
                    <a:pt x="60" y="24"/>
                    <a:pt x="56" y="28"/>
                  </a:cubicBezTo>
                  <a:cubicBezTo>
                    <a:pt x="52" y="32"/>
                    <a:pt x="52" y="38"/>
                    <a:pt x="57" y="44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7" y="102"/>
                    <a:pt x="87" y="102"/>
                    <a:pt x="87" y="102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37" y="53"/>
                    <a:pt x="31" y="53"/>
                    <a:pt x="27" y="57"/>
                  </a:cubicBezTo>
                  <a:cubicBezTo>
                    <a:pt x="23" y="60"/>
                    <a:pt x="23" y="67"/>
                    <a:pt x="28" y="73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2" y="135"/>
                    <a:pt x="62" y="135"/>
                    <a:pt x="62" y="135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0" y="73"/>
                    <a:pt x="1" y="54"/>
                    <a:pt x="13" y="43"/>
                  </a:cubicBezTo>
                  <a:cubicBezTo>
                    <a:pt x="21" y="35"/>
                    <a:pt x="30" y="34"/>
                    <a:pt x="34" y="35"/>
                  </a:cubicBezTo>
                  <a:cubicBezTo>
                    <a:pt x="33" y="31"/>
                    <a:pt x="34" y="22"/>
                    <a:pt x="42" y="13"/>
                  </a:cubicBezTo>
                  <a:cubicBezTo>
                    <a:pt x="54" y="2"/>
                    <a:pt x="73" y="0"/>
                    <a:pt x="86" y="15"/>
                  </a:cubicBezTo>
                  <a:lnTo>
                    <a:pt x="87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7982252" y="6590903"/>
              <a:ext cx="100744" cy="156007"/>
            </a:xfrm>
            <a:custGeom>
              <a:avLst/>
              <a:gdLst>
                <a:gd name="T0" fmla="*/ 0 w 87"/>
                <a:gd name="T1" fmla="*/ 44 h 135"/>
                <a:gd name="T2" fmla="*/ 0 w 87"/>
                <a:gd name="T3" fmla="*/ 15 h 135"/>
                <a:gd name="T4" fmla="*/ 1 w 87"/>
                <a:gd name="T5" fmla="*/ 15 h 135"/>
                <a:gd name="T6" fmla="*/ 44 w 87"/>
                <a:gd name="T7" fmla="*/ 13 h 135"/>
                <a:gd name="T8" fmla="*/ 53 w 87"/>
                <a:gd name="T9" fmla="*/ 35 h 135"/>
                <a:gd name="T10" fmla="*/ 74 w 87"/>
                <a:gd name="T11" fmla="*/ 43 h 135"/>
                <a:gd name="T12" fmla="*/ 73 w 87"/>
                <a:gd name="T13" fmla="*/ 87 h 135"/>
                <a:gd name="T14" fmla="*/ 25 w 87"/>
                <a:gd name="T15" fmla="*/ 135 h 135"/>
                <a:gd name="T16" fmla="*/ 11 w 87"/>
                <a:gd name="T17" fmla="*/ 120 h 135"/>
                <a:gd name="T18" fmla="*/ 58 w 87"/>
                <a:gd name="T19" fmla="*/ 73 h 135"/>
                <a:gd name="T20" fmla="*/ 60 w 87"/>
                <a:gd name="T21" fmla="*/ 57 h 135"/>
                <a:gd name="T22" fmla="*/ 44 w 87"/>
                <a:gd name="T23" fmla="*/ 58 h 135"/>
                <a:gd name="T24" fmla="*/ 0 w 87"/>
                <a:gd name="T25" fmla="*/ 102 h 135"/>
                <a:gd name="T26" fmla="*/ 0 w 87"/>
                <a:gd name="T27" fmla="*/ 73 h 135"/>
                <a:gd name="T28" fmla="*/ 29 w 87"/>
                <a:gd name="T29" fmla="*/ 44 h 135"/>
                <a:gd name="T30" fmla="*/ 31 w 87"/>
                <a:gd name="T31" fmla="*/ 28 h 135"/>
                <a:gd name="T32" fmla="*/ 15 w 87"/>
                <a:gd name="T33" fmla="*/ 29 h 135"/>
                <a:gd name="T34" fmla="*/ 0 w 87"/>
                <a:gd name="T35" fmla="*/ 44 h 135"/>
                <a:gd name="T36" fmla="*/ 0 w 87"/>
                <a:gd name="T37" fmla="*/ 15 h 135"/>
                <a:gd name="T38" fmla="*/ 0 w 87"/>
                <a:gd name="T39" fmla="*/ 4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7" h="135">
                  <a:moveTo>
                    <a:pt x="0" y="4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5" y="0"/>
                    <a:pt x="33" y="2"/>
                    <a:pt x="44" y="13"/>
                  </a:cubicBezTo>
                  <a:cubicBezTo>
                    <a:pt x="53" y="22"/>
                    <a:pt x="53" y="31"/>
                    <a:pt x="53" y="35"/>
                  </a:cubicBezTo>
                  <a:cubicBezTo>
                    <a:pt x="57" y="34"/>
                    <a:pt x="66" y="35"/>
                    <a:pt x="74" y="43"/>
                  </a:cubicBezTo>
                  <a:cubicBezTo>
                    <a:pt x="85" y="54"/>
                    <a:pt x="87" y="73"/>
                    <a:pt x="73" y="87"/>
                  </a:cubicBezTo>
                  <a:cubicBezTo>
                    <a:pt x="25" y="135"/>
                    <a:pt x="25" y="135"/>
                    <a:pt x="25" y="135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64" y="67"/>
                    <a:pt x="63" y="60"/>
                    <a:pt x="60" y="57"/>
                  </a:cubicBezTo>
                  <a:cubicBezTo>
                    <a:pt x="56" y="53"/>
                    <a:pt x="49" y="53"/>
                    <a:pt x="44" y="58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35" y="38"/>
                    <a:pt x="34" y="32"/>
                    <a:pt x="31" y="28"/>
                  </a:cubicBezTo>
                  <a:cubicBezTo>
                    <a:pt x="27" y="24"/>
                    <a:pt x="20" y="24"/>
                    <a:pt x="15" y="2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8124566" y="6620735"/>
              <a:ext cx="97811" cy="99278"/>
            </a:xfrm>
            <a:custGeom>
              <a:avLst/>
              <a:gdLst>
                <a:gd name="T0" fmla="*/ 70 w 85"/>
                <a:gd name="T1" fmla="*/ 86 h 86"/>
                <a:gd name="T2" fmla="*/ 70 w 85"/>
                <a:gd name="T3" fmla="*/ 35 h 86"/>
                <a:gd name="T4" fmla="*/ 70 w 85"/>
                <a:gd name="T5" fmla="*/ 26 h 86"/>
                <a:gd name="T6" fmla="*/ 70 w 85"/>
                <a:gd name="T7" fmla="*/ 26 h 86"/>
                <a:gd name="T8" fmla="*/ 65 w 85"/>
                <a:gd name="T9" fmla="*/ 35 h 86"/>
                <a:gd name="T10" fmla="*/ 47 w 85"/>
                <a:gd name="T11" fmla="*/ 62 h 86"/>
                <a:gd name="T12" fmla="*/ 39 w 85"/>
                <a:gd name="T13" fmla="*/ 62 h 86"/>
                <a:gd name="T14" fmla="*/ 20 w 85"/>
                <a:gd name="T15" fmla="*/ 34 h 86"/>
                <a:gd name="T16" fmla="*/ 15 w 85"/>
                <a:gd name="T17" fmla="*/ 26 h 86"/>
                <a:gd name="T18" fmla="*/ 15 w 85"/>
                <a:gd name="T19" fmla="*/ 26 h 86"/>
                <a:gd name="T20" fmla="*/ 15 w 85"/>
                <a:gd name="T21" fmla="*/ 35 h 86"/>
                <a:gd name="T22" fmla="*/ 15 w 85"/>
                <a:gd name="T23" fmla="*/ 86 h 86"/>
                <a:gd name="T24" fmla="*/ 0 w 85"/>
                <a:gd name="T25" fmla="*/ 86 h 86"/>
                <a:gd name="T26" fmla="*/ 0 w 85"/>
                <a:gd name="T27" fmla="*/ 0 h 86"/>
                <a:gd name="T28" fmla="*/ 14 w 85"/>
                <a:gd name="T29" fmla="*/ 0 h 86"/>
                <a:gd name="T30" fmla="*/ 38 w 85"/>
                <a:gd name="T31" fmla="*/ 35 h 86"/>
                <a:gd name="T32" fmla="*/ 43 w 85"/>
                <a:gd name="T33" fmla="*/ 44 h 86"/>
                <a:gd name="T34" fmla="*/ 44 w 85"/>
                <a:gd name="T35" fmla="*/ 44 h 86"/>
                <a:gd name="T36" fmla="*/ 49 w 85"/>
                <a:gd name="T37" fmla="*/ 34 h 86"/>
                <a:gd name="T38" fmla="*/ 70 w 85"/>
                <a:gd name="T39" fmla="*/ 0 h 86"/>
                <a:gd name="T40" fmla="*/ 85 w 85"/>
                <a:gd name="T41" fmla="*/ 0 h 86"/>
                <a:gd name="T42" fmla="*/ 85 w 85"/>
                <a:gd name="T43" fmla="*/ 86 h 86"/>
                <a:gd name="T44" fmla="*/ 70 w 85"/>
                <a:gd name="T4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5" h="86">
                  <a:moveTo>
                    <a:pt x="70" y="86"/>
                  </a:moveTo>
                  <a:cubicBezTo>
                    <a:pt x="70" y="35"/>
                    <a:pt x="70" y="35"/>
                    <a:pt x="70" y="35"/>
                  </a:cubicBezTo>
                  <a:cubicBezTo>
                    <a:pt x="70" y="32"/>
                    <a:pt x="70" y="29"/>
                    <a:pt x="70" y="26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9" y="29"/>
                    <a:pt x="66" y="32"/>
                    <a:pt x="65" y="35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2"/>
                    <a:pt x="17" y="29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9"/>
                    <a:pt x="15" y="32"/>
                    <a:pt x="15" y="35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40" y="38"/>
                    <a:pt x="42" y="41"/>
                    <a:pt x="43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5" y="41"/>
                    <a:pt x="46" y="38"/>
                    <a:pt x="49" y="3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86"/>
                    <a:pt x="85" y="86"/>
                    <a:pt x="85" y="86"/>
                  </a:cubicBezTo>
                  <a:lnTo>
                    <a:pt x="70" y="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8239982" y="6623181"/>
              <a:ext cx="20540" cy="98300"/>
            </a:xfrm>
            <a:custGeom>
              <a:avLst/>
              <a:gdLst>
                <a:gd name="T0" fmla="*/ 1 w 18"/>
                <a:gd name="T1" fmla="*/ 27 h 85"/>
                <a:gd name="T2" fmla="*/ 16 w 18"/>
                <a:gd name="T3" fmla="*/ 27 h 85"/>
                <a:gd name="T4" fmla="*/ 16 w 18"/>
                <a:gd name="T5" fmla="*/ 74 h 85"/>
                <a:gd name="T6" fmla="*/ 1 w 18"/>
                <a:gd name="T7" fmla="*/ 85 h 85"/>
                <a:gd name="T8" fmla="*/ 1 w 18"/>
                <a:gd name="T9" fmla="*/ 27 h 85"/>
                <a:gd name="T10" fmla="*/ 9 w 18"/>
                <a:gd name="T11" fmla="*/ 18 h 85"/>
                <a:gd name="T12" fmla="*/ 0 w 18"/>
                <a:gd name="T13" fmla="*/ 9 h 85"/>
                <a:gd name="T14" fmla="*/ 9 w 18"/>
                <a:gd name="T15" fmla="*/ 0 h 85"/>
                <a:gd name="T16" fmla="*/ 18 w 18"/>
                <a:gd name="T17" fmla="*/ 9 h 85"/>
                <a:gd name="T18" fmla="*/ 9 w 18"/>
                <a:gd name="T19" fmla="*/ 1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85">
                  <a:moveTo>
                    <a:pt x="1" y="27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16" y="85"/>
                    <a:pt x="1" y="85"/>
                    <a:pt x="1" y="85"/>
                  </a:cubicBezTo>
                  <a:lnTo>
                    <a:pt x="1" y="27"/>
                  </a:lnTo>
                  <a:close/>
                  <a:moveTo>
                    <a:pt x="9" y="18"/>
                  </a:move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14"/>
                    <a:pt x="14" y="18"/>
                    <a:pt x="9" y="1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8276660" y="6620735"/>
              <a:ext cx="16627" cy="100745"/>
            </a:xfrm>
            <a:custGeom>
              <a:avLst/>
              <a:gdLst>
                <a:gd name="T0" fmla="*/ 0 w 14"/>
                <a:gd name="T1" fmla="*/ 0 h 87"/>
                <a:gd name="T2" fmla="*/ 14 w 14"/>
                <a:gd name="T3" fmla="*/ 0 h 87"/>
                <a:gd name="T4" fmla="*/ 14 w 14"/>
                <a:gd name="T5" fmla="*/ 76 h 87"/>
                <a:gd name="T6" fmla="*/ 0 w 14"/>
                <a:gd name="T7" fmla="*/ 87 h 87"/>
                <a:gd name="T8" fmla="*/ 0 w 14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7">
                  <a:moveTo>
                    <a:pt x="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87"/>
                    <a:pt x="0" y="87"/>
                    <a:pt x="0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8310405" y="6620735"/>
              <a:ext cx="16138" cy="100745"/>
            </a:xfrm>
            <a:custGeom>
              <a:avLst/>
              <a:gdLst>
                <a:gd name="T0" fmla="*/ 0 w 14"/>
                <a:gd name="T1" fmla="*/ 0 h 87"/>
                <a:gd name="T2" fmla="*/ 14 w 14"/>
                <a:gd name="T3" fmla="*/ 0 h 87"/>
                <a:gd name="T4" fmla="*/ 14 w 14"/>
                <a:gd name="T5" fmla="*/ 76 h 87"/>
                <a:gd name="T6" fmla="*/ 0 w 14"/>
                <a:gd name="T7" fmla="*/ 87 h 87"/>
                <a:gd name="T8" fmla="*/ 0 w 14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7">
                  <a:moveTo>
                    <a:pt x="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87"/>
                    <a:pt x="0" y="87"/>
                    <a:pt x="0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8335836" y="6654479"/>
              <a:ext cx="104167" cy="70423"/>
            </a:xfrm>
            <a:custGeom>
              <a:avLst/>
              <a:gdLst>
                <a:gd name="T0" fmla="*/ 15 w 90"/>
                <a:gd name="T1" fmla="*/ 0 h 61"/>
                <a:gd name="T2" fmla="*/ 27 w 90"/>
                <a:gd name="T3" fmla="*/ 39 h 61"/>
                <a:gd name="T4" fmla="*/ 27 w 90"/>
                <a:gd name="T5" fmla="*/ 39 h 61"/>
                <a:gd name="T6" fmla="*/ 40 w 90"/>
                <a:gd name="T7" fmla="*/ 0 h 61"/>
                <a:gd name="T8" fmla="*/ 51 w 90"/>
                <a:gd name="T9" fmla="*/ 0 h 61"/>
                <a:gd name="T10" fmla="*/ 64 w 90"/>
                <a:gd name="T11" fmla="*/ 39 h 61"/>
                <a:gd name="T12" fmla="*/ 64 w 90"/>
                <a:gd name="T13" fmla="*/ 39 h 61"/>
                <a:gd name="T14" fmla="*/ 76 w 90"/>
                <a:gd name="T15" fmla="*/ 0 h 61"/>
                <a:gd name="T16" fmla="*/ 90 w 90"/>
                <a:gd name="T17" fmla="*/ 0 h 61"/>
                <a:gd name="T18" fmla="*/ 73 w 90"/>
                <a:gd name="T19" fmla="*/ 47 h 61"/>
                <a:gd name="T20" fmla="*/ 58 w 90"/>
                <a:gd name="T21" fmla="*/ 58 h 61"/>
                <a:gd name="T22" fmla="*/ 45 w 90"/>
                <a:gd name="T23" fmla="*/ 19 h 61"/>
                <a:gd name="T24" fmla="*/ 45 w 90"/>
                <a:gd name="T25" fmla="*/ 19 h 61"/>
                <a:gd name="T26" fmla="*/ 36 w 90"/>
                <a:gd name="T27" fmla="*/ 47 h 61"/>
                <a:gd name="T28" fmla="*/ 21 w 90"/>
                <a:gd name="T29" fmla="*/ 58 h 61"/>
                <a:gd name="T30" fmla="*/ 0 w 90"/>
                <a:gd name="T31" fmla="*/ 0 h 61"/>
                <a:gd name="T32" fmla="*/ 15 w 90"/>
                <a:gd name="T3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1">
                  <a:moveTo>
                    <a:pt x="15" y="0"/>
                  </a:move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47"/>
                    <a:pt x="69" y="61"/>
                    <a:pt x="58" y="58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2" y="61"/>
                    <a:pt x="21" y="5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8441960" y="6653012"/>
              <a:ext cx="59175" cy="68467"/>
            </a:xfrm>
            <a:custGeom>
              <a:avLst/>
              <a:gdLst>
                <a:gd name="T0" fmla="*/ 35 w 51"/>
                <a:gd name="T1" fmla="*/ 32 h 59"/>
                <a:gd name="T2" fmla="*/ 26 w 51"/>
                <a:gd name="T3" fmla="*/ 32 h 59"/>
                <a:gd name="T4" fmla="*/ 15 w 51"/>
                <a:gd name="T5" fmla="*/ 40 h 59"/>
                <a:gd name="T6" fmla="*/ 24 w 51"/>
                <a:gd name="T7" fmla="*/ 48 h 59"/>
                <a:gd name="T8" fmla="*/ 35 w 51"/>
                <a:gd name="T9" fmla="*/ 44 h 59"/>
                <a:gd name="T10" fmla="*/ 35 w 51"/>
                <a:gd name="T11" fmla="*/ 32 h 59"/>
                <a:gd name="T12" fmla="*/ 38 w 51"/>
                <a:gd name="T13" fmla="*/ 59 h 59"/>
                <a:gd name="T14" fmla="*/ 36 w 51"/>
                <a:gd name="T15" fmla="*/ 53 h 59"/>
                <a:gd name="T16" fmla="*/ 19 w 51"/>
                <a:gd name="T17" fmla="*/ 59 h 59"/>
                <a:gd name="T18" fmla="*/ 0 w 51"/>
                <a:gd name="T19" fmla="*/ 41 h 59"/>
                <a:gd name="T20" fmla="*/ 24 w 51"/>
                <a:gd name="T21" fmla="*/ 22 h 59"/>
                <a:gd name="T22" fmla="*/ 35 w 51"/>
                <a:gd name="T23" fmla="*/ 22 h 59"/>
                <a:gd name="T24" fmla="*/ 35 w 51"/>
                <a:gd name="T25" fmla="*/ 20 h 59"/>
                <a:gd name="T26" fmla="*/ 23 w 51"/>
                <a:gd name="T27" fmla="*/ 11 h 59"/>
                <a:gd name="T28" fmla="*/ 9 w 51"/>
                <a:gd name="T29" fmla="*/ 15 h 59"/>
                <a:gd name="T30" fmla="*/ 4 w 51"/>
                <a:gd name="T31" fmla="*/ 6 h 59"/>
                <a:gd name="T32" fmla="*/ 27 w 51"/>
                <a:gd name="T33" fmla="*/ 0 h 59"/>
                <a:gd name="T34" fmla="*/ 49 w 51"/>
                <a:gd name="T35" fmla="*/ 20 h 59"/>
                <a:gd name="T36" fmla="*/ 49 w 51"/>
                <a:gd name="T37" fmla="*/ 43 h 59"/>
                <a:gd name="T38" fmla="*/ 51 w 51"/>
                <a:gd name="T39" fmla="*/ 59 h 59"/>
                <a:gd name="T40" fmla="*/ 38 w 51"/>
                <a:gd name="T4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59">
                  <a:moveTo>
                    <a:pt x="35" y="32"/>
                  </a:moveTo>
                  <a:cubicBezTo>
                    <a:pt x="26" y="32"/>
                    <a:pt x="26" y="32"/>
                    <a:pt x="26" y="32"/>
                  </a:cubicBezTo>
                  <a:cubicBezTo>
                    <a:pt x="18" y="32"/>
                    <a:pt x="15" y="35"/>
                    <a:pt x="15" y="40"/>
                  </a:cubicBezTo>
                  <a:cubicBezTo>
                    <a:pt x="15" y="45"/>
                    <a:pt x="18" y="48"/>
                    <a:pt x="24" y="48"/>
                  </a:cubicBezTo>
                  <a:cubicBezTo>
                    <a:pt x="29" y="48"/>
                    <a:pt x="33" y="46"/>
                    <a:pt x="35" y="44"/>
                  </a:cubicBezTo>
                  <a:lnTo>
                    <a:pt x="35" y="32"/>
                  </a:lnTo>
                  <a:close/>
                  <a:moveTo>
                    <a:pt x="38" y="59"/>
                  </a:moveTo>
                  <a:cubicBezTo>
                    <a:pt x="36" y="53"/>
                    <a:pt x="36" y="53"/>
                    <a:pt x="36" y="53"/>
                  </a:cubicBezTo>
                  <a:cubicBezTo>
                    <a:pt x="32" y="57"/>
                    <a:pt x="27" y="59"/>
                    <a:pt x="19" y="59"/>
                  </a:cubicBezTo>
                  <a:cubicBezTo>
                    <a:pt x="9" y="59"/>
                    <a:pt x="0" y="52"/>
                    <a:pt x="0" y="41"/>
                  </a:cubicBezTo>
                  <a:cubicBezTo>
                    <a:pt x="0" y="29"/>
                    <a:pt x="10" y="23"/>
                    <a:pt x="24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13"/>
                    <a:pt x="30" y="11"/>
                    <a:pt x="23" y="11"/>
                  </a:cubicBezTo>
                  <a:cubicBezTo>
                    <a:pt x="17" y="11"/>
                    <a:pt x="13" y="13"/>
                    <a:pt x="9" y="1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12" y="1"/>
                    <a:pt x="19" y="0"/>
                    <a:pt x="27" y="0"/>
                  </a:cubicBezTo>
                  <a:cubicBezTo>
                    <a:pt x="41" y="0"/>
                    <a:pt x="49" y="5"/>
                    <a:pt x="49" y="20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51"/>
                    <a:pt x="50" y="57"/>
                    <a:pt x="51" y="59"/>
                  </a:cubicBezTo>
                  <a:lnTo>
                    <a:pt x="38" y="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8513849" y="6653012"/>
              <a:ext cx="43525" cy="68467"/>
            </a:xfrm>
            <a:custGeom>
              <a:avLst/>
              <a:gdLst>
                <a:gd name="T0" fmla="*/ 0 w 38"/>
                <a:gd name="T1" fmla="*/ 1 h 59"/>
                <a:gd name="T2" fmla="*/ 13 w 38"/>
                <a:gd name="T3" fmla="*/ 1 h 59"/>
                <a:gd name="T4" fmla="*/ 14 w 38"/>
                <a:gd name="T5" fmla="*/ 7 h 59"/>
                <a:gd name="T6" fmla="*/ 30 w 38"/>
                <a:gd name="T7" fmla="*/ 0 h 59"/>
                <a:gd name="T8" fmla="*/ 38 w 38"/>
                <a:gd name="T9" fmla="*/ 2 h 59"/>
                <a:gd name="T10" fmla="*/ 33 w 38"/>
                <a:gd name="T11" fmla="*/ 14 h 59"/>
                <a:gd name="T12" fmla="*/ 26 w 38"/>
                <a:gd name="T13" fmla="*/ 12 h 59"/>
                <a:gd name="T14" fmla="*/ 15 w 38"/>
                <a:gd name="T15" fmla="*/ 18 h 59"/>
                <a:gd name="T16" fmla="*/ 15 w 38"/>
                <a:gd name="T17" fmla="*/ 48 h 59"/>
                <a:gd name="T18" fmla="*/ 0 w 38"/>
                <a:gd name="T19" fmla="*/ 59 h 59"/>
                <a:gd name="T20" fmla="*/ 0 w 38"/>
                <a:gd name="T21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59">
                  <a:moveTo>
                    <a:pt x="0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0" y="2"/>
                    <a:pt x="25" y="0"/>
                    <a:pt x="30" y="0"/>
                  </a:cubicBezTo>
                  <a:cubicBezTo>
                    <a:pt x="33" y="0"/>
                    <a:pt x="36" y="0"/>
                    <a:pt x="38" y="2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0" y="13"/>
                    <a:pt x="28" y="12"/>
                    <a:pt x="26" y="12"/>
                  </a:cubicBezTo>
                  <a:cubicBezTo>
                    <a:pt x="23" y="12"/>
                    <a:pt x="19" y="14"/>
                    <a:pt x="15" y="1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59"/>
                    <a:pt x="0" y="59"/>
                    <a:pt x="0" y="5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8559820" y="6620735"/>
              <a:ext cx="62598" cy="100745"/>
            </a:xfrm>
            <a:custGeom>
              <a:avLst/>
              <a:gdLst>
                <a:gd name="T0" fmla="*/ 39 w 54"/>
                <a:gd name="T1" fmla="*/ 40 h 87"/>
                <a:gd name="T2" fmla="*/ 32 w 54"/>
                <a:gd name="T3" fmla="*/ 39 h 87"/>
                <a:gd name="T4" fmla="*/ 15 w 54"/>
                <a:gd name="T5" fmla="*/ 57 h 87"/>
                <a:gd name="T6" fmla="*/ 32 w 54"/>
                <a:gd name="T7" fmla="*/ 75 h 87"/>
                <a:gd name="T8" fmla="*/ 39 w 54"/>
                <a:gd name="T9" fmla="*/ 75 h 87"/>
                <a:gd name="T10" fmla="*/ 39 w 54"/>
                <a:gd name="T11" fmla="*/ 40 h 87"/>
                <a:gd name="T12" fmla="*/ 31 w 54"/>
                <a:gd name="T13" fmla="*/ 87 h 87"/>
                <a:gd name="T14" fmla="*/ 0 w 54"/>
                <a:gd name="T15" fmla="*/ 58 h 87"/>
                <a:gd name="T16" fmla="*/ 32 w 54"/>
                <a:gd name="T17" fmla="*/ 28 h 87"/>
                <a:gd name="T18" fmla="*/ 39 w 54"/>
                <a:gd name="T19" fmla="*/ 28 h 87"/>
                <a:gd name="T20" fmla="*/ 39 w 54"/>
                <a:gd name="T21" fmla="*/ 0 h 87"/>
                <a:gd name="T22" fmla="*/ 54 w 54"/>
                <a:gd name="T23" fmla="*/ 0 h 87"/>
                <a:gd name="T24" fmla="*/ 54 w 54"/>
                <a:gd name="T25" fmla="*/ 83 h 87"/>
                <a:gd name="T26" fmla="*/ 31 w 54"/>
                <a:gd name="T2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87">
                  <a:moveTo>
                    <a:pt x="39" y="40"/>
                  </a:moveTo>
                  <a:cubicBezTo>
                    <a:pt x="37" y="39"/>
                    <a:pt x="35" y="39"/>
                    <a:pt x="32" y="39"/>
                  </a:cubicBezTo>
                  <a:cubicBezTo>
                    <a:pt x="22" y="39"/>
                    <a:pt x="15" y="46"/>
                    <a:pt x="15" y="57"/>
                  </a:cubicBezTo>
                  <a:cubicBezTo>
                    <a:pt x="15" y="68"/>
                    <a:pt x="21" y="75"/>
                    <a:pt x="32" y="75"/>
                  </a:cubicBezTo>
                  <a:cubicBezTo>
                    <a:pt x="35" y="75"/>
                    <a:pt x="37" y="75"/>
                    <a:pt x="39" y="75"/>
                  </a:cubicBezTo>
                  <a:lnTo>
                    <a:pt x="39" y="40"/>
                  </a:lnTo>
                  <a:close/>
                  <a:moveTo>
                    <a:pt x="31" y="87"/>
                  </a:moveTo>
                  <a:cubicBezTo>
                    <a:pt x="14" y="87"/>
                    <a:pt x="0" y="77"/>
                    <a:pt x="0" y="58"/>
                  </a:cubicBezTo>
                  <a:cubicBezTo>
                    <a:pt x="0" y="40"/>
                    <a:pt x="13" y="28"/>
                    <a:pt x="32" y="28"/>
                  </a:cubicBezTo>
                  <a:cubicBezTo>
                    <a:pt x="35" y="28"/>
                    <a:pt x="37" y="28"/>
                    <a:pt x="39" y="28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48" y="86"/>
                    <a:pt x="41" y="87"/>
                    <a:pt x="31" y="8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8641003" y="6620735"/>
              <a:ext cx="65533" cy="99278"/>
            </a:xfrm>
            <a:custGeom>
              <a:avLst/>
              <a:gdLst>
                <a:gd name="T0" fmla="*/ 28 w 57"/>
                <a:gd name="T1" fmla="*/ 49 h 86"/>
                <a:gd name="T2" fmla="*/ 16 w 57"/>
                <a:gd name="T3" fmla="*/ 49 h 86"/>
                <a:gd name="T4" fmla="*/ 16 w 57"/>
                <a:gd name="T5" fmla="*/ 73 h 86"/>
                <a:gd name="T6" fmla="*/ 26 w 57"/>
                <a:gd name="T7" fmla="*/ 73 h 86"/>
                <a:gd name="T8" fmla="*/ 41 w 57"/>
                <a:gd name="T9" fmla="*/ 60 h 86"/>
                <a:gd name="T10" fmla="*/ 28 w 57"/>
                <a:gd name="T11" fmla="*/ 49 h 86"/>
                <a:gd name="T12" fmla="*/ 25 w 57"/>
                <a:gd name="T13" fmla="*/ 13 h 86"/>
                <a:gd name="T14" fmla="*/ 16 w 57"/>
                <a:gd name="T15" fmla="*/ 13 h 86"/>
                <a:gd name="T16" fmla="*/ 16 w 57"/>
                <a:gd name="T17" fmla="*/ 36 h 86"/>
                <a:gd name="T18" fmla="*/ 24 w 57"/>
                <a:gd name="T19" fmla="*/ 36 h 86"/>
                <a:gd name="T20" fmla="*/ 36 w 57"/>
                <a:gd name="T21" fmla="*/ 24 h 86"/>
                <a:gd name="T22" fmla="*/ 25 w 57"/>
                <a:gd name="T23" fmla="*/ 13 h 86"/>
                <a:gd name="T24" fmla="*/ 27 w 57"/>
                <a:gd name="T25" fmla="*/ 86 h 86"/>
                <a:gd name="T26" fmla="*/ 0 w 57"/>
                <a:gd name="T27" fmla="*/ 86 h 86"/>
                <a:gd name="T28" fmla="*/ 0 w 57"/>
                <a:gd name="T29" fmla="*/ 0 h 86"/>
                <a:gd name="T30" fmla="*/ 27 w 57"/>
                <a:gd name="T31" fmla="*/ 0 h 86"/>
                <a:gd name="T32" fmla="*/ 52 w 57"/>
                <a:gd name="T33" fmla="*/ 22 h 86"/>
                <a:gd name="T34" fmla="*/ 42 w 57"/>
                <a:gd name="T35" fmla="*/ 40 h 86"/>
                <a:gd name="T36" fmla="*/ 42 w 57"/>
                <a:gd name="T37" fmla="*/ 41 h 86"/>
                <a:gd name="T38" fmla="*/ 57 w 57"/>
                <a:gd name="T39" fmla="*/ 60 h 86"/>
                <a:gd name="T40" fmla="*/ 27 w 57"/>
                <a:gd name="T4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86">
                  <a:moveTo>
                    <a:pt x="28" y="49"/>
                  </a:moveTo>
                  <a:cubicBezTo>
                    <a:pt x="16" y="49"/>
                    <a:pt x="16" y="49"/>
                    <a:pt x="16" y="49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36" y="73"/>
                    <a:pt x="41" y="68"/>
                    <a:pt x="41" y="60"/>
                  </a:cubicBezTo>
                  <a:cubicBezTo>
                    <a:pt x="41" y="54"/>
                    <a:pt x="36" y="49"/>
                    <a:pt x="28" y="49"/>
                  </a:cubicBezTo>
                  <a:moveTo>
                    <a:pt x="25" y="13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31" y="36"/>
                    <a:pt x="36" y="31"/>
                    <a:pt x="36" y="24"/>
                  </a:cubicBezTo>
                  <a:cubicBezTo>
                    <a:pt x="36" y="18"/>
                    <a:pt x="32" y="13"/>
                    <a:pt x="25" y="13"/>
                  </a:cubicBezTo>
                  <a:moveTo>
                    <a:pt x="27" y="86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47" y="0"/>
                    <a:pt x="52" y="12"/>
                    <a:pt x="52" y="22"/>
                  </a:cubicBezTo>
                  <a:cubicBezTo>
                    <a:pt x="52" y="31"/>
                    <a:pt x="49" y="36"/>
                    <a:pt x="42" y="4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53" y="42"/>
                    <a:pt x="57" y="50"/>
                    <a:pt x="57" y="60"/>
                  </a:cubicBezTo>
                  <a:cubicBezTo>
                    <a:pt x="57" y="73"/>
                    <a:pt x="49" y="86"/>
                    <a:pt x="27" y="86"/>
                  </a:cubicBezTo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8719251" y="6653012"/>
              <a:ext cx="44014" cy="68467"/>
            </a:xfrm>
            <a:custGeom>
              <a:avLst/>
              <a:gdLst>
                <a:gd name="T0" fmla="*/ 0 w 38"/>
                <a:gd name="T1" fmla="*/ 1 h 59"/>
                <a:gd name="T2" fmla="*/ 12 w 38"/>
                <a:gd name="T3" fmla="*/ 1 h 59"/>
                <a:gd name="T4" fmla="*/ 14 w 38"/>
                <a:gd name="T5" fmla="*/ 7 h 59"/>
                <a:gd name="T6" fmla="*/ 30 w 38"/>
                <a:gd name="T7" fmla="*/ 0 h 59"/>
                <a:gd name="T8" fmla="*/ 38 w 38"/>
                <a:gd name="T9" fmla="*/ 2 h 59"/>
                <a:gd name="T10" fmla="*/ 33 w 38"/>
                <a:gd name="T11" fmla="*/ 14 h 59"/>
                <a:gd name="T12" fmla="*/ 26 w 38"/>
                <a:gd name="T13" fmla="*/ 12 h 59"/>
                <a:gd name="T14" fmla="*/ 15 w 38"/>
                <a:gd name="T15" fmla="*/ 18 h 59"/>
                <a:gd name="T16" fmla="*/ 15 w 38"/>
                <a:gd name="T17" fmla="*/ 48 h 59"/>
                <a:gd name="T18" fmla="*/ 0 w 38"/>
                <a:gd name="T19" fmla="*/ 59 h 59"/>
                <a:gd name="T20" fmla="*/ 0 w 38"/>
                <a:gd name="T21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59">
                  <a:moveTo>
                    <a:pt x="0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0" y="2"/>
                    <a:pt x="24" y="0"/>
                    <a:pt x="30" y="0"/>
                  </a:cubicBezTo>
                  <a:cubicBezTo>
                    <a:pt x="33" y="0"/>
                    <a:pt x="36" y="0"/>
                    <a:pt x="38" y="2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0" y="13"/>
                    <a:pt x="28" y="12"/>
                    <a:pt x="26" y="12"/>
                  </a:cubicBezTo>
                  <a:cubicBezTo>
                    <a:pt x="22" y="12"/>
                    <a:pt x="19" y="14"/>
                    <a:pt x="15" y="1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59"/>
                    <a:pt x="0" y="59"/>
                    <a:pt x="0" y="5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37" name="Freeform 36"/>
            <p:cNvSpPr>
              <a:spLocks noEditPoints="1"/>
            </p:cNvSpPr>
            <p:nvPr/>
          </p:nvSpPr>
          <p:spPr bwMode="auto">
            <a:xfrm>
              <a:off x="8764243" y="6653012"/>
              <a:ext cx="67000" cy="68467"/>
            </a:xfrm>
            <a:custGeom>
              <a:avLst/>
              <a:gdLst>
                <a:gd name="T0" fmla="*/ 29 w 58"/>
                <a:gd name="T1" fmla="*/ 11 h 59"/>
                <a:gd name="T2" fmla="*/ 15 w 58"/>
                <a:gd name="T3" fmla="*/ 29 h 59"/>
                <a:gd name="T4" fmla="*/ 29 w 58"/>
                <a:gd name="T5" fmla="*/ 48 h 59"/>
                <a:gd name="T6" fmla="*/ 43 w 58"/>
                <a:gd name="T7" fmla="*/ 29 h 59"/>
                <a:gd name="T8" fmla="*/ 29 w 58"/>
                <a:gd name="T9" fmla="*/ 11 h 59"/>
                <a:gd name="T10" fmla="*/ 50 w 58"/>
                <a:gd name="T11" fmla="*/ 51 h 59"/>
                <a:gd name="T12" fmla="*/ 29 w 58"/>
                <a:gd name="T13" fmla="*/ 59 h 59"/>
                <a:gd name="T14" fmla="*/ 9 w 58"/>
                <a:gd name="T15" fmla="*/ 52 h 59"/>
                <a:gd name="T16" fmla="*/ 0 w 58"/>
                <a:gd name="T17" fmla="*/ 30 h 59"/>
                <a:gd name="T18" fmla="*/ 9 w 58"/>
                <a:gd name="T19" fmla="*/ 8 h 59"/>
                <a:gd name="T20" fmla="*/ 29 w 58"/>
                <a:gd name="T21" fmla="*/ 0 h 59"/>
                <a:gd name="T22" fmla="*/ 50 w 58"/>
                <a:gd name="T23" fmla="*/ 8 h 59"/>
                <a:gd name="T24" fmla="*/ 58 w 58"/>
                <a:gd name="T25" fmla="*/ 29 h 59"/>
                <a:gd name="T26" fmla="*/ 50 w 58"/>
                <a:gd name="T27" fmla="*/ 5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9">
                  <a:moveTo>
                    <a:pt x="29" y="11"/>
                  </a:moveTo>
                  <a:cubicBezTo>
                    <a:pt x="20" y="11"/>
                    <a:pt x="15" y="19"/>
                    <a:pt x="15" y="29"/>
                  </a:cubicBezTo>
                  <a:cubicBezTo>
                    <a:pt x="15" y="41"/>
                    <a:pt x="20" y="48"/>
                    <a:pt x="29" y="48"/>
                  </a:cubicBezTo>
                  <a:cubicBezTo>
                    <a:pt x="38" y="48"/>
                    <a:pt x="43" y="40"/>
                    <a:pt x="43" y="29"/>
                  </a:cubicBezTo>
                  <a:cubicBezTo>
                    <a:pt x="43" y="18"/>
                    <a:pt x="38" y="11"/>
                    <a:pt x="29" y="11"/>
                  </a:cubicBezTo>
                  <a:moveTo>
                    <a:pt x="50" y="51"/>
                  </a:moveTo>
                  <a:cubicBezTo>
                    <a:pt x="45" y="56"/>
                    <a:pt x="38" y="59"/>
                    <a:pt x="29" y="59"/>
                  </a:cubicBezTo>
                  <a:cubicBezTo>
                    <a:pt x="21" y="59"/>
                    <a:pt x="14" y="57"/>
                    <a:pt x="9" y="52"/>
                  </a:cubicBezTo>
                  <a:cubicBezTo>
                    <a:pt x="3" y="47"/>
                    <a:pt x="0" y="39"/>
                    <a:pt x="0" y="30"/>
                  </a:cubicBezTo>
                  <a:cubicBezTo>
                    <a:pt x="0" y="21"/>
                    <a:pt x="3" y="13"/>
                    <a:pt x="9" y="8"/>
                  </a:cubicBezTo>
                  <a:cubicBezTo>
                    <a:pt x="14" y="3"/>
                    <a:pt x="21" y="0"/>
                    <a:pt x="29" y="0"/>
                  </a:cubicBezTo>
                  <a:cubicBezTo>
                    <a:pt x="38" y="0"/>
                    <a:pt x="45" y="3"/>
                    <a:pt x="50" y="8"/>
                  </a:cubicBezTo>
                  <a:cubicBezTo>
                    <a:pt x="55" y="13"/>
                    <a:pt x="58" y="21"/>
                    <a:pt x="58" y="29"/>
                  </a:cubicBezTo>
                  <a:cubicBezTo>
                    <a:pt x="58" y="38"/>
                    <a:pt x="55" y="46"/>
                    <a:pt x="50" y="51"/>
                  </a:cubicBezTo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8833688" y="6654479"/>
              <a:ext cx="104167" cy="70423"/>
            </a:xfrm>
            <a:custGeom>
              <a:avLst/>
              <a:gdLst>
                <a:gd name="T0" fmla="*/ 15 w 90"/>
                <a:gd name="T1" fmla="*/ 0 h 61"/>
                <a:gd name="T2" fmla="*/ 27 w 90"/>
                <a:gd name="T3" fmla="*/ 39 h 61"/>
                <a:gd name="T4" fmla="*/ 27 w 90"/>
                <a:gd name="T5" fmla="*/ 39 h 61"/>
                <a:gd name="T6" fmla="*/ 40 w 90"/>
                <a:gd name="T7" fmla="*/ 0 h 61"/>
                <a:gd name="T8" fmla="*/ 51 w 90"/>
                <a:gd name="T9" fmla="*/ 0 h 61"/>
                <a:gd name="T10" fmla="*/ 64 w 90"/>
                <a:gd name="T11" fmla="*/ 39 h 61"/>
                <a:gd name="T12" fmla="*/ 64 w 90"/>
                <a:gd name="T13" fmla="*/ 39 h 61"/>
                <a:gd name="T14" fmla="*/ 76 w 90"/>
                <a:gd name="T15" fmla="*/ 0 h 61"/>
                <a:gd name="T16" fmla="*/ 90 w 90"/>
                <a:gd name="T17" fmla="*/ 0 h 61"/>
                <a:gd name="T18" fmla="*/ 73 w 90"/>
                <a:gd name="T19" fmla="*/ 47 h 61"/>
                <a:gd name="T20" fmla="*/ 58 w 90"/>
                <a:gd name="T21" fmla="*/ 58 h 61"/>
                <a:gd name="T22" fmla="*/ 45 w 90"/>
                <a:gd name="T23" fmla="*/ 19 h 61"/>
                <a:gd name="T24" fmla="*/ 44 w 90"/>
                <a:gd name="T25" fmla="*/ 19 h 61"/>
                <a:gd name="T26" fmla="*/ 35 w 90"/>
                <a:gd name="T27" fmla="*/ 47 h 61"/>
                <a:gd name="T28" fmla="*/ 20 w 90"/>
                <a:gd name="T29" fmla="*/ 58 h 61"/>
                <a:gd name="T30" fmla="*/ 0 w 90"/>
                <a:gd name="T31" fmla="*/ 0 h 61"/>
                <a:gd name="T32" fmla="*/ 15 w 90"/>
                <a:gd name="T3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1">
                  <a:moveTo>
                    <a:pt x="15" y="0"/>
                  </a:move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47"/>
                    <a:pt x="69" y="61"/>
                    <a:pt x="58" y="58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7"/>
                    <a:pt x="31" y="61"/>
                    <a:pt x="20" y="5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8947148" y="6653012"/>
              <a:ext cx="59664" cy="68467"/>
            </a:xfrm>
            <a:custGeom>
              <a:avLst/>
              <a:gdLst>
                <a:gd name="T0" fmla="*/ 52 w 52"/>
                <a:gd name="T1" fmla="*/ 20 h 59"/>
                <a:gd name="T2" fmla="*/ 52 w 52"/>
                <a:gd name="T3" fmla="*/ 48 h 59"/>
                <a:gd name="T4" fmla="*/ 38 w 52"/>
                <a:gd name="T5" fmla="*/ 59 h 59"/>
                <a:gd name="T6" fmla="*/ 38 w 52"/>
                <a:gd name="T7" fmla="*/ 24 h 59"/>
                <a:gd name="T8" fmla="*/ 29 w 52"/>
                <a:gd name="T9" fmla="*/ 12 h 59"/>
                <a:gd name="T10" fmla="*/ 15 w 52"/>
                <a:gd name="T11" fmla="*/ 18 h 59"/>
                <a:gd name="T12" fmla="*/ 15 w 52"/>
                <a:gd name="T13" fmla="*/ 48 h 59"/>
                <a:gd name="T14" fmla="*/ 0 w 52"/>
                <a:gd name="T15" fmla="*/ 59 h 59"/>
                <a:gd name="T16" fmla="*/ 0 w 52"/>
                <a:gd name="T17" fmla="*/ 1 h 59"/>
                <a:gd name="T18" fmla="*/ 13 w 52"/>
                <a:gd name="T19" fmla="*/ 1 h 59"/>
                <a:gd name="T20" fmla="*/ 14 w 52"/>
                <a:gd name="T21" fmla="*/ 7 h 59"/>
                <a:gd name="T22" fmla="*/ 34 w 52"/>
                <a:gd name="T23" fmla="*/ 0 h 59"/>
                <a:gd name="T24" fmla="*/ 52 w 52"/>
                <a:gd name="T25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59">
                  <a:moveTo>
                    <a:pt x="52" y="20"/>
                  </a:moveTo>
                  <a:cubicBezTo>
                    <a:pt x="52" y="48"/>
                    <a:pt x="52" y="48"/>
                    <a:pt x="52" y="48"/>
                  </a:cubicBezTo>
                  <a:cubicBezTo>
                    <a:pt x="52" y="59"/>
                    <a:pt x="38" y="59"/>
                    <a:pt x="38" y="59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8" y="19"/>
                    <a:pt x="37" y="12"/>
                    <a:pt x="29" y="12"/>
                  </a:cubicBezTo>
                  <a:cubicBezTo>
                    <a:pt x="24" y="12"/>
                    <a:pt x="19" y="15"/>
                    <a:pt x="15" y="1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59"/>
                    <a:pt x="0" y="59"/>
                    <a:pt x="0" y="5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0" y="2"/>
                    <a:pt x="27" y="0"/>
                    <a:pt x="34" y="0"/>
                  </a:cubicBezTo>
                  <a:cubicBezTo>
                    <a:pt x="43" y="0"/>
                    <a:pt x="52" y="5"/>
                    <a:pt x="52" y="20"/>
                  </a:cubicBezTo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45586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52"/>
          <p:cNvCxnSpPr/>
          <p:nvPr userDrawn="1"/>
        </p:nvCxnSpPr>
        <p:spPr>
          <a:xfrm>
            <a:off x="533083" y="5006313"/>
            <a:ext cx="0" cy="141954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56" name="Straight Connector 55"/>
          <p:cNvCxnSpPr/>
          <p:nvPr userDrawn="1"/>
        </p:nvCxnSpPr>
        <p:spPr>
          <a:xfrm>
            <a:off x="482283" y="4940036"/>
            <a:ext cx="0" cy="208246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086" y="315804"/>
            <a:ext cx="7467917" cy="277256"/>
          </a:xfrm>
        </p:spPr>
        <p:txBody>
          <a:bodyPr anchor="ctr"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59592" y="4940018"/>
            <a:ext cx="7136608" cy="20765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">
                <a:solidFill>
                  <a:schemeClr val="accent2"/>
                </a:solidFill>
              </a:defRPr>
            </a:lvl1pPr>
          </a:lstStyle>
          <a:p>
            <a:endParaRPr dirty="0">
              <a:solidFill>
                <a:srgbClr val="6600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9AB4E72-7858-48F1-A40D-12FF09E4BFB8}" type="slidenum">
              <a:rPr/>
              <a:pPr/>
              <a:t>‹#›</a:t>
            </a:fld>
            <a:endParaRPr dirty="0"/>
          </a:p>
        </p:txBody>
      </p:sp>
      <p:pic>
        <p:nvPicPr>
          <p:cNvPr id="20" name="Picture 4" descr="https://sonomacounty.golocal.coop/site_images_upload/story/2011/04/21/18/JF_Wines_Logo-1.jp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135731"/>
            <a:ext cx="838200" cy="2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0"/>
          <p:cNvGrpSpPr/>
          <p:nvPr userDrawn="1"/>
        </p:nvGrpSpPr>
        <p:grpSpPr>
          <a:xfrm>
            <a:off x="7772400" y="4936331"/>
            <a:ext cx="1219200" cy="152400"/>
            <a:chOff x="7881997" y="6590903"/>
            <a:chExt cx="1124815" cy="156007"/>
          </a:xfrm>
        </p:grpSpPr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7881997" y="6590903"/>
              <a:ext cx="100255" cy="156007"/>
            </a:xfrm>
            <a:custGeom>
              <a:avLst/>
              <a:gdLst>
                <a:gd name="T0" fmla="*/ 87 w 87"/>
                <a:gd name="T1" fmla="*/ 15 h 135"/>
                <a:gd name="T2" fmla="*/ 87 w 87"/>
                <a:gd name="T3" fmla="*/ 44 h 135"/>
                <a:gd name="T4" fmla="*/ 72 w 87"/>
                <a:gd name="T5" fmla="*/ 29 h 135"/>
                <a:gd name="T6" fmla="*/ 56 w 87"/>
                <a:gd name="T7" fmla="*/ 28 h 135"/>
                <a:gd name="T8" fmla="*/ 57 w 87"/>
                <a:gd name="T9" fmla="*/ 44 h 135"/>
                <a:gd name="T10" fmla="*/ 87 w 87"/>
                <a:gd name="T11" fmla="*/ 73 h 135"/>
                <a:gd name="T12" fmla="*/ 87 w 87"/>
                <a:gd name="T13" fmla="*/ 102 h 135"/>
                <a:gd name="T14" fmla="*/ 43 w 87"/>
                <a:gd name="T15" fmla="*/ 58 h 135"/>
                <a:gd name="T16" fmla="*/ 27 w 87"/>
                <a:gd name="T17" fmla="*/ 57 h 135"/>
                <a:gd name="T18" fmla="*/ 28 w 87"/>
                <a:gd name="T19" fmla="*/ 73 h 135"/>
                <a:gd name="T20" fmla="*/ 76 w 87"/>
                <a:gd name="T21" fmla="*/ 120 h 135"/>
                <a:gd name="T22" fmla="*/ 62 w 87"/>
                <a:gd name="T23" fmla="*/ 135 h 135"/>
                <a:gd name="T24" fmla="*/ 14 w 87"/>
                <a:gd name="T25" fmla="*/ 87 h 135"/>
                <a:gd name="T26" fmla="*/ 13 w 87"/>
                <a:gd name="T27" fmla="*/ 43 h 135"/>
                <a:gd name="T28" fmla="*/ 34 w 87"/>
                <a:gd name="T29" fmla="*/ 35 h 135"/>
                <a:gd name="T30" fmla="*/ 42 w 87"/>
                <a:gd name="T31" fmla="*/ 13 h 135"/>
                <a:gd name="T32" fmla="*/ 86 w 87"/>
                <a:gd name="T33" fmla="*/ 15 h 135"/>
                <a:gd name="T34" fmla="*/ 87 w 87"/>
                <a:gd name="T35" fmla="*/ 1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135">
                  <a:moveTo>
                    <a:pt x="87" y="15"/>
                  </a:moveTo>
                  <a:cubicBezTo>
                    <a:pt x="87" y="44"/>
                    <a:pt x="87" y="44"/>
                    <a:pt x="87" y="44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66" y="24"/>
                    <a:pt x="60" y="24"/>
                    <a:pt x="56" y="28"/>
                  </a:cubicBezTo>
                  <a:cubicBezTo>
                    <a:pt x="52" y="32"/>
                    <a:pt x="52" y="38"/>
                    <a:pt x="57" y="44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7" y="102"/>
                    <a:pt x="87" y="102"/>
                    <a:pt x="87" y="102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37" y="53"/>
                    <a:pt x="31" y="53"/>
                    <a:pt x="27" y="57"/>
                  </a:cubicBezTo>
                  <a:cubicBezTo>
                    <a:pt x="23" y="60"/>
                    <a:pt x="23" y="67"/>
                    <a:pt x="28" y="73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2" y="135"/>
                    <a:pt x="62" y="135"/>
                    <a:pt x="62" y="135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0" y="73"/>
                    <a:pt x="1" y="54"/>
                    <a:pt x="13" y="43"/>
                  </a:cubicBezTo>
                  <a:cubicBezTo>
                    <a:pt x="21" y="35"/>
                    <a:pt x="30" y="34"/>
                    <a:pt x="34" y="35"/>
                  </a:cubicBezTo>
                  <a:cubicBezTo>
                    <a:pt x="33" y="31"/>
                    <a:pt x="34" y="22"/>
                    <a:pt x="42" y="13"/>
                  </a:cubicBezTo>
                  <a:cubicBezTo>
                    <a:pt x="54" y="2"/>
                    <a:pt x="73" y="0"/>
                    <a:pt x="86" y="15"/>
                  </a:cubicBezTo>
                  <a:lnTo>
                    <a:pt x="87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7982252" y="6590903"/>
              <a:ext cx="100744" cy="156007"/>
            </a:xfrm>
            <a:custGeom>
              <a:avLst/>
              <a:gdLst>
                <a:gd name="T0" fmla="*/ 0 w 87"/>
                <a:gd name="T1" fmla="*/ 44 h 135"/>
                <a:gd name="T2" fmla="*/ 0 w 87"/>
                <a:gd name="T3" fmla="*/ 15 h 135"/>
                <a:gd name="T4" fmla="*/ 1 w 87"/>
                <a:gd name="T5" fmla="*/ 15 h 135"/>
                <a:gd name="T6" fmla="*/ 44 w 87"/>
                <a:gd name="T7" fmla="*/ 13 h 135"/>
                <a:gd name="T8" fmla="*/ 53 w 87"/>
                <a:gd name="T9" fmla="*/ 35 h 135"/>
                <a:gd name="T10" fmla="*/ 74 w 87"/>
                <a:gd name="T11" fmla="*/ 43 h 135"/>
                <a:gd name="T12" fmla="*/ 73 w 87"/>
                <a:gd name="T13" fmla="*/ 87 h 135"/>
                <a:gd name="T14" fmla="*/ 25 w 87"/>
                <a:gd name="T15" fmla="*/ 135 h 135"/>
                <a:gd name="T16" fmla="*/ 11 w 87"/>
                <a:gd name="T17" fmla="*/ 120 h 135"/>
                <a:gd name="T18" fmla="*/ 58 w 87"/>
                <a:gd name="T19" fmla="*/ 73 h 135"/>
                <a:gd name="T20" fmla="*/ 60 w 87"/>
                <a:gd name="T21" fmla="*/ 57 h 135"/>
                <a:gd name="T22" fmla="*/ 44 w 87"/>
                <a:gd name="T23" fmla="*/ 58 h 135"/>
                <a:gd name="T24" fmla="*/ 0 w 87"/>
                <a:gd name="T25" fmla="*/ 102 h 135"/>
                <a:gd name="T26" fmla="*/ 0 w 87"/>
                <a:gd name="T27" fmla="*/ 73 h 135"/>
                <a:gd name="T28" fmla="*/ 29 w 87"/>
                <a:gd name="T29" fmla="*/ 44 h 135"/>
                <a:gd name="T30" fmla="*/ 31 w 87"/>
                <a:gd name="T31" fmla="*/ 28 h 135"/>
                <a:gd name="T32" fmla="*/ 15 w 87"/>
                <a:gd name="T33" fmla="*/ 29 h 135"/>
                <a:gd name="T34" fmla="*/ 0 w 87"/>
                <a:gd name="T35" fmla="*/ 44 h 135"/>
                <a:gd name="T36" fmla="*/ 0 w 87"/>
                <a:gd name="T37" fmla="*/ 15 h 135"/>
                <a:gd name="T38" fmla="*/ 0 w 87"/>
                <a:gd name="T39" fmla="*/ 4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7" h="135">
                  <a:moveTo>
                    <a:pt x="0" y="4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5" y="0"/>
                    <a:pt x="33" y="2"/>
                    <a:pt x="44" y="13"/>
                  </a:cubicBezTo>
                  <a:cubicBezTo>
                    <a:pt x="53" y="22"/>
                    <a:pt x="53" y="31"/>
                    <a:pt x="53" y="35"/>
                  </a:cubicBezTo>
                  <a:cubicBezTo>
                    <a:pt x="57" y="34"/>
                    <a:pt x="66" y="35"/>
                    <a:pt x="74" y="43"/>
                  </a:cubicBezTo>
                  <a:cubicBezTo>
                    <a:pt x="85" y="54"/>
                    <a:pt x="87" y="73"/>
                    <a:pt x="73" y="87"/>
                  </a:cubicBezTo>
                  <a:cubicBezTo>
                    <a:pt x="25" y="135"/>
                    <a:pt x="25" y="135"/>
                    <a:pt x="25" y="135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64" y="67"/>
                    <a:pt x="63" y="60"/>
                    <a:pt x="60" y="57"/>
                  </a:cubicBezTo>
                  <a:cubicBezTo>
                    <a:pt x="56" y="53"/>
                    <a:pt x="49" y="53"/>
                    <a:pt x="44" y="58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35" y="38"/>
                    <a:pt x="34" y="32"/>
                    <a:pt x="31" y="28"/>
                  </a:cubicBezTo>
                  <a:cubicBezTo>
                    <a:pt x="27" y="24"/>
                    <a:pt x="20" y="24"/>
                    <a:pt x="15" y="2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8124566" y="6620735"/>
              <a:ext cx="97811" cy="99278"/>
            </a:xfrm>
            <a:custGeom>
              <a:avLst/>
              <a:gdLst>
                <a:gd name="T0" fmla="*/ 70 w 85"/>
                <a:gd name="T1" fmla="*/ 86 h 86"/>
                <a:gd name="T2" fmla="*/ 70 w 85"/>
                <a:gd name="T3" fmla="*/ 35 h 86"/>
                <a:gd name="T4" fmla="*/ 70 w 85"/>
                <a:gd name="T5" fmla="*/ 26 h 86"/>
                <a:gd name="T6" fmla="*/ 70 w 85"/>
                <a:gd name="T7" fmla="*/ 26 h 86"/>
                <a:gd name="T8" fmla="*/ 65 w 85"/>
                <a:gd name="T9" fmla="*/ 35 h 86"/>
                <a:gd name="T10" fmla="*/ 47 w 85"/>
                <a:gd name="T11" fmla="*/ 62 h 86"/>
                <a:gd name="T12" fmla="*/ 39 w 85"/>
                <a:gd name="T13" fmla="*/ 62 h 86"/>
                <a:gd name="T14" fmla="*/ 20 w 85"/>
                <a:gd name="T15" fmla="*/ 34 h 86"/>
                <a:gd name="T16" fmla="*/ 15 w 85"/>
                <a:gd name="T17" fmla="*/ 26 h 86"/>
                <a:gd name="T18" fmla="*/ 15 w 85"/>
                <a:gd name="T19" fmla="*/ 26 h 86"/>
                <a:gd name="T20" fmla="*/ 15 w 85"/>
                <a:gd name="T21" fmla="*/ 35 h 86"/>
                <a:gd name="T22" fmla="*/ 15 w 85"/>
                <a:gd name="T23" fmla="*/ 86 h 86"/>
                <a:gd name="T24" fmla="*/ 0 w 85"/>
                <a:gd name="T25" fmla="*/ 86 h 86"/>
                <a:gd name="T26" fmla="*/ 0 w 85"/>
                <a:gd name="T27" fmla="*/ 0 h 86"/>
                <a:gd name="T28" fmla="*/ 14 w 85"/>
                <a:gd name="T29" fmla="*/ 0 h 86"/>
                <a:gd name="T30" fmla="*/ 38 w 85"/>
                <a:gd name="T31" fmla="*/ 35 h 86"/>
                <a:gd name="T32" fmla="*/ 43 w 85"/>
                <a:gd name="T33" fmla="*/ 44 h 86"/>
                <a:gd name="T34" fmla="*/ 44 w 85"/>
                <a:gd name="T35" fmla="*/ 44 h 86"/>
                <a:gd name="T36" fmla="*/ 49 w 85"/>
                <a:gd name="T37" fmla="*/ 34 h 86"/>
                <a:gd name="T38" fmla="*/ 70 w 85"/>
                <a:gd name="T39" fmla="*/ 0 h 86"/>
                <a:gd name="T40" fmla="*/ 85 w 85"/>
                <a:gd name="T41" fmla="*/ 0 h 86"/>
                <a:gd name="T42" fmla="*/ 85 w 85"/>
                <a:gd name="T43" fmla="*/ 86 h 86"/>
                <a:gd name="T44" fmla="*/ 70 w 85"/>
                <a:gd name="T4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5" h="86">
                  <a:moveTo>
                    <a:pt x="70" y="86"/>
                  </a:moveTo>
                  <a:cubicBezTo>
                    <a:pt x="70" y="35"/>
                    <a:pt x="70" y="35"/>
                    <a:pt x="70" y="35"/>
                  </a:cubicBezTo>
                  <a:cubicBezTo>
                    <a:pt x="70" y="32"/>
                    <a:pt x="70" y="29"/>
                    <a:pt x="70" y="26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9" y="29"/>
                    <a:pt x="66" y="32"/>
                    <a:pt x="65" y="35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2"/>
                    <a:pt x="17" y="29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9"/>
                    <a:pt x="15" y="32"/>
                    <a:pt x="15" y="35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40" y="38"/>
                    <a:pt x="42" y="41"/>
                    <a:pt x="43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5" y="41"/>
                    <a:pt x="46" y="38"/>
                    <a:pt x="49" y="3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86"/>
                    <a:pt x="85" y="86"/>
                    <a:pt x="85" y="86"/>
                  </a:cubicBezTo>
                  <a:lnTo>
                    <a:pt x="70" y="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8239982" y="6623181"/>
              <a:ext cx="20540" cy="98300"/>
            </a:xfrm>
            <a:custGeom>
              <a:avLst/>
              <a:gdLst>
                <a:gd name="T0" fmla="*/ 1 w 18"/>
                <a:gd name="T1" fmla="*/ 27 h 85"/>
                <a:gd name="T2" fmla="*/ 16 w 18"/>
                <a:gd name="T3" fmla="*/ 27 h 85"/>
                <a:gd name="T4" fmla="*/ 16 w 18"/>
                <a:gd name="T5" fmla="*/ 74 h 85"/>
                <a:gd name="T6" fmla="*/ 1 w 18"/>
                <a:gd name="T7" fmla="*/ 85 h 85"/>
                <a:gd name="T8" fmla="*/ 1 w 18"/>
                <a:gd name="T9" fmla="*/ 27 h 85"/>
                <a:gd name="T10" fmla="*/ 9 w 18"/>
                <a:gd name="T11" fmla="*/ 18 h 85"/>
                <a:gd name="T12" fmla="*/ 0 w 18"/>
                <a:gd name="T13" fmla="*/ 9 h 85"/>
                <a:gd name="T14" fmla="*/ 9 w 18"/>
                <a:gd name="T15" fmla="*/ 0 h 85"/>
                <a:gd name="T16" fmla="*/ 18 w 18"/>
                <a:gd name="T17" fmla="*/ 9 h 85"/>
                <a:gd name="T18" fmla="*/ 9 w 18"/>
                <a:gd name="T19" fmla="*/ 1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85">
                  <a:moveTo>
                    <a:pt x="1" y="27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16" y="85"/>
                    <a:pt x="1" y="85"/>
                    <a:pt x="1" y="85"/>
                  </a:cubicBezTo>
                  <a:lnTo>
                    <a:pt x="1" y="27"/>
                  </a:lnTo>
                  <a:close/>
                  <a:moveTo>
                    <a:pt x="9" y="18"/>
                  </a:move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14"/>
                    <a:pt x="14" y="18"/>
                    <a:pt x="9" y="1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8276660" y="6620735"/>
              <a:ext cx="16627" cy="100745"/>
            </a:xfrm>
            <a:custGeom>
              <a:avLst/>
              <a:gdLst>
                <a:gd name="T0" fmla="*/ 0 w 14"/>
                <a:gd name="T1" fmla="*/ 0 h 87"/>
                <a:gd name="T2" fmla="*/ 14 w 14"/>
                <a:gd name="T3" fmla="*/ 0 h 87"/>
                <a:gd name="T4" fmla="*/ 14 w 14"/>
                <a:gd name="T5" fmla="*/ 76 h 87"/>
                <a:gd name="T6" fmla="*/ 0 w 14"/>
                <a:gd name="T7" fmla="*/ 87 h 87"/>
                <a:gd name="T8" fmla="*/ 0 w 14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7">
                  <a:moveTo>
                    <a:pt x="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87"/>
                    <a:pt x="0" y="87"/>
                    <a:pt x="0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8310405" y="6620735"/>
              <a:ext cx="16138" cy="100745"/>
            </a:xfrm>
            <a:custGeom>
              <a:avLst/>
              <a:gdLst>
                <a:gd name="T0" fmla="*/ 0 w 14"/>
                <a:gd name="T1" fmla="*/ 0 h 87"/>
                <a:gd name="T2" fmla="*/ 14 w 14"/>
                <a:gd name="T3" fmla="*/ 0 h 87"/>
                <a:gd name="T4" fmla="*/ 14 w 14"/>
                <a:gd name="T5" fmla="*/ 76 h 87"/>
                <a:gd name="T6" fmla="*/ 0 w 14"/>
                <a:gd name="T7" fmla="*/ 87 h 87"/>
                <a:gd name="T8" fmla="*/ 0 w 14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7">
                  <a:moveTo>
                    <a:pt x="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87"/>
                    <a:pt x="0" y="87"/>
                    <a:pt x="0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8335836" y="6654479"/>
              <a:ext cx="104167" cy="70423"/>
            </a:xfrm>
            <a:custGeom>
              <a:avLst/>
              <a:gdLst>
                <a:gd name="T0" fmla="*/ 15 w 90"/>
                <a:gd name="T1" fmla="*/ 0 h 61"/>
                <a:gd name="T2" fmla="*/ 27 w 90"/>
                <a:gd name="T3" fmla="*/ 39 h 61"/>
                <a:gd name="T4" fmla="*/ 27 w 90"/>
                <a:gd name="T5" fmla="*/ 39 h 61"/>
                <a:gd name="T6" fmla="*/ 40 w 90"/>
                <a:gd name="T7" fmla="*/ 0 h 61"/>
                <a:gd name="T8" fmla="*/ 51 w 90"/>
                <a:gd name="T9" fmla="*/ 0 h 61"/>
                <a:gd name="T10" fmla="*/ 64 w 90"/>
                <a:gd name="T11" fmla="*/ 39 h 61"/>
                <a:gd name="T12" fmla="*/ 64 w 90"/>
                <a:gd name="T13" fmla="*/ 39 h 61"/>
                <a:gd name="T14" fmla="*/ 76 w 90"/>
                <a:gd name="T15" fmla="*/ 0 h 61"/>
                <a:gd name="T16" fmla="*/ 90 w 90"/>
                <a:gd name="T17" fmla="*/ 0 h 61"/>
                <a:gd name="T18" fmla="*/ 73 w 90"/>
                <a:gd name="T19" fmla="*/ 47 h 61"/>
                <a:gd name="T20" fmla="*/ 58 w 90"/>
                <a:gd name="T21" fmla="*/ 58 h 61"/>
                <a:gd name="T22" fmla="*/ 45 w 90"/>
                <a:gd name="T23" fmla="*/ 19 h 61"/>
                <a:gd name="T24" fmla="*/ 45 w 90"/>
                <a:gd name="T25" fmla="*/ 19 h 61"/>
                <a:gd name="T26" fmla="*/ 36 w 90"/>
                <a:gd name="T27" fmla="*/ 47 h 61"/>
                <a:gd name="T28" fmla="*/ 21 w 90"/>
                <a:gd name="T29" fmla="*/ 58 h 61"/>
                <a:gd name="T30" fmla="*/ 0 w 90"/>
                <a:gd name="T31" fmla="*/ 0 h 61"/>
                <a:gd name="T32" fmla="*/ 15 w 90"/>
                <a:gd name="T3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1">
                  <a:moveTo>
                    <a:pt x="15" y="0"/>
                  </a:move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47"/>
                    <a:pt x="69" y="61"/>
                    <a:pt x="58" y="58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2" y="61"/>
                    <a:pt x="21" y="5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8441960" y="6653012"/>
              <a:ext cx="59175" cy="68467"/>
            </a:xfrm>
            <a:custGeom>
              <a:avLst/>
              <a:gdLst>
                <a:gd name="T0" fmla="*/ 35 w 51"/>
                <a:gd name="T1" fmla="*/ 32 h 59"/>
                <a:gd name="T2" fmla="*/ 26 w 51"/>
                <a:gd name="T3" fmla="*/ 32 h 59"/>
                <a:gd name="T4" fmla="*/ 15 w 51"/>
                <a:gd name="T5" fmla="*/ 40 h 59"/>
                <a:gd name="T6" fmla="*/ 24 w 51"/>
                <a:gd name="T7" fmla="*/ 48 h 59"/>
                <a:gd name="T8" fmla="*/ 35 w 51"/>
                <a:gd name="T9" fmla="*/ 44 h 59"/>
                <a:gd name="T10" fmla="*/ 35 w 51"/>
                <a:gd name="T11" fmla="*/ 32 h 59"/>
                <a:gd name="T12" fmla="*/ 38 w 51"/>
                <a:gd name="T13" fmla="*/ 59 h 59"/>
                <a:gd name="T14" fmla="*/ 36 w 51"/>
                <a:gd name="T15" fmla="*/ 53 h 59"/>
                <a:gd name="T16" fmla="*/ 19 w 51"/>
                <a:gd name="T17" fmla="*/ 59 h 59"/>
                <a:gd name="T18" fmla="*/ 0 w 51"/>
                <a:gd name="T19" fmla="*/ 41 h 59"/>
                <a:gd name="T20" fmla="*/ 24 w 51"/>
                <a:gd name="T21" fmla="*/ 22 h 59"/>
                <a:gd name="T22" fmla="*/ 35 w 51"/>
                <a:gd name="T23" fmla="*/ 22 h 59"/>
                <a:gd name="T24" fmla="*/ 35 w 51"/>
                <a:gd name="T25" fmla="*/ 20 h 59"/>
                <a:gd name="T26" fmla="*/ 23 w 51"/>
                <a:gd name="T27" fmla="*/ 11 h 59"/>
                <a:gd name="T28" fmla="*/ 9 w 51"/>
                <a:gd name="T29" fmla="*/ 15 h 59"/>
                <a:gd name="T30" fmla="*/ 4 w 51"/>
                <a:gd name="T31" fmla="*/ 6 h 59"/>
                <a:gd name="T32" fmla="*/ 27 w 51"/>
                <a:gd name="T33" fmla="*/ 0 h 59"/>
                <a:gd name="T34" fmla="*/ 49 w 51"/>
                <a:gd name="T35" fmla="*/ 20 h 59"/>
                <a:gd name="T36" fmla="*/ 49 w 51"/>
                <a:gd name="T37" fmla="*/ 43 h 59"/>
                <a:gd name="T38" fmla="*/ 51 w 51"/>
                <a:gd name="T39" fmla="*/ 59 h 59"/>
                <a:gd name="T40" fmla="*/ 38 w 51"/>
                <a:gd name="T4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59">
                  <a:moveTo>
                    <a:pt x="35" y="32"/>
                  </a:moveTo>
                  <a:cubicBezTo>
                    <a:pt x="26" y="32"/>
                    <a:pt x="26" y="32"/>
                    <a:pt x="26" y="32"/>
                  </a:cubicBezTo>
                  <a:cubicBezTo>
                    <a:pt x="18" y="32"/>
                    <a:pt x="15" y="35"/>
                    <a:pt x="15" y="40"/>
                  </a:cubicBezTo>
                  <a:cubicBezTo>
                    <a:pt x="15" y="45"/>
                    <a:pt x="18" y="48"/>
                    <a:pt x="24" y="48"/>
                  </a:cubicBezTo>
                  <a:cubicBezTo>
                    <a:pt x="29" y="48"/>
                    <a:pt x="33" y="46"/>
                    <a:pt x="35" y="44"/>
                  </a:cubicBezTo>
                  <a:lnTo>
                    <a:pt x="35" y="32"/>
                  </a:lnTo>
                  <a:close/>
                  <a:moveTo>
                    <a:pt x="38" y="59"/>
                  </a:moveTo>
                  <a:cubicBezTo>
                    <a:pt x="36" y="53"/>
                    <a:pt x="36" y="53"/>
                    <a:pt x="36" y="53"/>
                  </a:cubicBezTo>
                  <a:cubicBezTo>
                    <a:pt x="32" y="57"/>
                    <a:pt x="27" y="59"/>
                    <a:pt x="19" y="59"/>
                  </a:cubicBezTo>
                  <a:cubicBezTo>
                    <a:pt x="9" y="59"/>
                    <a:pt x="0" y="52"/>
                    <a:pt x="0" y="41"/>
                  </a:cubicBezTo>
                  <a:cubicBezTo>
                    <a:pt x="0" y="29"/>
                    <a:pt x="10" y="23"/>
                    <a:pt x="24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13"/>
                    <a:pt x="30" y="11"/>
                    <a:pt x="23" y="11"/>
                  </a:cubicBezTo>
                  <a:cubicBezTo>
                    <a:pt x="17" y="11"/>
                    <a:pt x="13" y="13"/>
                    <a:pt x="9" y="1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12" y="1"/>
                    <a:pt x="19" y="0"/>
                    <a:pt x="27" y="0"/>
                  </a:cubicBezTo>
                  <a:cubicBezTo>
                    <a:pt x="41" y="0"/>
                    <a:pt x="49" y="5"/>
                    <a:pt x="49" y="20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51"/>
                    <a:pt x="50" y="57"/>
                    <a:pt x="51" y="59"/>
                  </a:cubicBezTo>
                  <a:lnTo>
                    <a:pt x="38" y="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8513849" y="6653012"/>
              <a:ext cx="43525" cy="68467"/>
            </a:xfrm>
            <a:custGeom>
              <a:avLst/>
              <a:gdLst>
                <a:gd name="T0" fmla="*/ 0 w 38"/>
                <a:gd name="T1" fmla="*/ 1 h 59"/>
                <a:gd name="T2" fmla="*/ 13 w 38"/>
                <a:gd name="T3" fmla="*/ 1 h 59"/>
                <a:gd name="T4" fmla="*/ 14 w 38"/>
                <a:gd name="T5" fmla="*/ 7 h 59"/>
                <a:gd name="T6" fmla="*/ 30 w 38"/>
                <a:gd name="T7" fmla="*/ 0 h 59"/>
                <a:gd name="T8" fmla="*/ 38 w 38"/>
                <a:gd name="T9" fmla="*/ 2 h 59"/>
                <a:gd name="T10" fmla="*/ 33 w 38"/>
                <a:gd name="T11" fmla="*/ 14 h 59"/>
                <a:gd name="T12" fmla="*/ 26 w 38"/>
                <a:gd name="T13" fmla="*/ 12 h 59"/>
                <a:gd name="T14" fmla="*/ 15 w 38"/>
                <a:gd name="T15" fmla="*/ 18 h 59"/>
                <a:gd name="T16" fmla="*/ 15 w 38"/>
                <a:gd name="T17" fmla="*/ 48 h 59"/>
                <a:gd name="T18" fmla="*/ 0 w 38"/>
                <a:gd name="T19" fmla="*/ 59 h 59"/>
                <a:gd name="T20" fmla="*/ 0 w 38"/>
                <a:gd name="T21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59">
                  <a:moveTo>
                    <a:pt x="0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0" y="2"/>
                    <a:pt x="25" y="0"/>
                    <a:pt x="30" y="0"/>
                  </a:cubicBezTo>
                  <a:cubicBezTo>
                    <a:pt x="33" y="0"/>
                    <a:pt x="36" y="0"/>
                    <a:pt x="38" y="2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0" y="13"/>
                    <a:pt x="28" y="12"/>
                    <a:pt x="26" y="12"/>
                  </a:cubicBezTo>
                  <a:cubicBezTo>
                    <a:pt x="23" y="12"/>
                    <a:pt x="19" y="14"/>
                    <a:pt x="15" y="1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59"/>
                    <a:pt x="0" y="59"/>
                    <a:pt x="0" y="5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8559820" y="6620735"/>
              <a:ext cx="62598" cy="100745"/>
            </a:xfrm>
            <a:custGeom>
              <a:avLst/>
              <a:gdLst>
                <a:gd name="T0" fmla="*/ 39 w 54"/>
                <a:gd name="T1" fmla="*/ 40 h 87"/>
                <a:gd name="T2" fmla="*/ 32 w 54"/>
                <a:gd name="T3" fmla="*/ 39 h 87"/>
                <a:gd name="T4" fmla="*/ 15 w 54"/>
                <a:gd name="T5" fmla="*/ 57 h 87"/>
                <a:gd name="T6" fmla="*/ 32 w 54"/>
                <a:gd name="T7" fmla="*/ 75 h 87"/>
                <a:gd name="T8" fmla="*/ 39 w 54"/>
                <a:gd name="T9" fmla="*/ 75 h 87"/>
                <a:gd name="T10" fmla="*/ 39 w 54"/>
                <a:gd name="T11" fmla="*/ 40 h 87"/>
                <a:gd name="T12" fmla="*/ 31 w 54"/>
                <a:gd name="T13" fmla="*/ 87 h 87"/>
                <a:gd name="T14" fmla="*/ 0 w 54"/>
                <a:gd name="T15" fmla="*/ 58 h 87"/>
                <a:gd name="T16" fmla="*/ 32 w 54"/>
                <a:gd name="T17" fmla="*/ 28 h 87"/>
                <a:gd name="T18" fmla="*/ 39 w 54"/>
                <a:gd name="T19" fmla="*/ 28 h 87"/>
                <a:gd name="T20" fmla="*/ 39 w 54"/>
                <a:gd name="T21" fmla="*/ 0 h 87"/>
                <a:gd name="T22" fmla="*/ 54 w 54"/>
                <a:gd name="T23" fmla="*/ 0 h 87"/>
                <a:gd name="T24" fmla="*/ 54 w 54"/>
                <a:gd name="T25" fmla="*/ 83 h 87"/>
                <a:gd name="T26" fmla="*/ 31 w 54"/>
                <a:gd name="T2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87">
                  <a:moveTo>
                    <a:pt x="39" y="40"/>
                  </a:moveTo>
                  <a:cubicBezTo>
                    <a:pt x="37" y="39"/>
                    <a:pt x="35" y="39"/>
                    <a:pt x="32" y="39"/>
                  </a:cubicBezTo>
                  <a:cubicBezTo>
                    <a:pt x="22" y="39"/>
                    <a:pt x="15" y="46"/>
                    <a:pt x="15" y="57"/>
                  </a:cubicBezTo>
                  <a:cubicBezTo>
                    <a:pt x="15" y="68"/>
                    <a:pt x="21" y="75"/>
                    <a:pt x="32" y="75"/>
                  </a:cubicBezTo>
                  <a:cubicBezTo>
                    <a:pt x="35" y="75"/>
                    <a:pt x="37" y="75"/>
                    <a:pt x="39" y="75"/>
                  </a:cubicBezTo>
                  <a:lnTo>
                    <a:pt x="39" y="40"/>
                  </a:lnTo>
                  <a:close/>
                  <a:moveTo>
                    <a:pt x="31" y="87"/>
                  </a:moveTo>
                  <a:cubicBezTo>
                    <a:pt x="14" y="87"/>
                    <a:pt x="0" y="77"/>
                    <a:pt x="0" y="58"/>
                  </a:cubicBezTo>
                  <a:cubicBezTo>
                    <a:pt x="0" y="40"/>
                    <a:pt x="13" y="28"/>
                    <a:pt x="32" y="28"/>
                  </a:cubicBezTo>
                  <a:cubicBezTo>
                    <a:pt x="35" y="28"/>
                    <a:pt x="37" y="28"/>
                    <a:pt x="39" y="28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48" y="86"/>
                    <a:pt x="41" y="87"/>
                    <a:pt x="31" y="8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8641003" y="6620735"/>
              <a:ext cx="65533" cy="99278"/>
            </a:xfrm>
            <a:custGeom>
              <a:avLst/>
              <a:gdLst>
                <a:gd name="T0" fmla="*/ 28 w 57"/>
                <a:gd name="T1" fmla="*/ 49 h 86"/>
                <a:gd name="T2" fmla="*/ 16 w 57"/>
                <a:gd name="T3" fmla="*/ 49 h 86"/>
                <a:gd name="T4" fmla="*/ 16 w 57"/>
                <a:gd name="T5" fmla="*/ 73 h 86"/>
                <a:gd name="T6" fmla="*/ 26 w 57"/>
                <a:gd name="T7" fmla="*/ 73 h 86"/>
                <a:gd name="T8" fmla="*/ 41 w 57"/>
                <a:gd name="T9" fmla="*/ 60 h 86"/>
                <a:gd name="T10" fmla="*/ 28 w 57"/>
                <a:gd name="T11" fmla="*/ 49 h 86"/>
                <a:gd name="T12" fmla="*/ 25 w 57"/>
                <a:gd name="T13" fmla="*/ 13 h 86"/>
                <a:gd name="T14" fmla="*/ 16 w 57"/>
                <a:gd name="T15" fmla="*/ 13 h 86"/>
                <a:gd name="T16" fmla="*/ 16 w 57"/>
                <a:gd name="T17" fmla="*/ 36 h 86"/>
                <a:gd name="T18" fmla="*/ 24 w 57"/>
                <a:gd name="T19" fmla="*/ 36 h 86"/>
                <a:gd name="T20" fmla="*/ 36 w 57"/>
                <a:gd name="T21" fmla="*/ 24 h 86"/>
                <a:gd name="T22" fmla="*/ 25 w 57"/>
                <a:gd name="T23" fmla="*/ 13 h 86"/>
                <a:gd name="T24" fmla="*/ 27 w 57"/>
                <a:gd name="T25" fmla="*/ 86 h 86"/>
                <a:gd name="T26" fmla="*/ 0 w 57"/>
                <a:gd name="T27" fmla="*/ 86 h 86"/>
                <a:gd name="T28" fmla="*/ 0 w 57"/>
                <a:gd name="T29" fmla="*/ 0 h 86"/>
                <a:gd name="T30" fmla="*/ 27 w 57"/>
                <a:gd name="T31" fmla="*/ 0 h 86"/>
                <a:gd name="T32" fmla="*/ 52 w 57"/>
                <a:gd name="T33" fmla="*/ 22 h 86"/>
                <a:gd name="T34" fmla="*/ 42 w 57"/>
                <a:gd name="T35" fmla="*/ 40 h 86"/>
                <a:gd name="T36" fmla="*/ 42 w 57"/>
                <a:gd name="T37" fmla="*/ 41 h 86"/>
                <a:gd name="T38" fmla="*/ 57 w 57"/>
                <a:gd name="T39" fmla="*/ 60 h 86"/>
                <a:gd name="T40" fmla="*/ 27 w 57"/>
                <a:gd name="T4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86">
                  <a:moveTo>
                    <a:pt x="28" y="49"/>
                  </a:moveTo>
                  <a:cubicBezTo>
                    <a:pt x="16" y="49"/>
                    <a:pt x="16" y="49"/>
                    <a:pt x="16" y="49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36" y="73"/>
                    <a:pt x="41" y="68"/>
                    <a:pt x="41" y="60"/>
                  </a:cubicBezTo>
                  <a:cubicBezTo>
                    <a:pt x="41" y="54"/>
                    <a:pt x="36" y="49"/>
                    <a:pt x="28" y="49"/>
                  </a:cubicBezTo>
                  <a:moveTo>
                    <a:pt x="25" y="13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31" y="36"/>
                    <a:pt x="36" y="31"/>
                    <a:pt x="36" y="24"/>
                  </a:cubicBezTo>
                  <a:cubicBezTo>
                    <a:pt x="36" y="18"/>
                    <a:pt x="32" y="13"/>
                    <a:pt x="25" y="13"/>
                  </a:cubicBezTo>
                  <a:moveTo>
                    <a:pt x="27" y="86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47" y="0"/>
                    <a:pt x="52" y="12"/>
                    <a:pt x="52" y="22"/>
                  </a:cubicBezTo>
                  <a:cubicBezTo>
                    <a:pt x="52" y="31"/>
                    <a:pt x="49" y="36"/>
                    <a:pt x="42" y="4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53" y="42"/>
                    <a:pt x="57" y="50"/>
                    <a:pt x="57" y="60"/>
                  </a:cubicBezTo>
                  <a:cubicBezTo>
                    <a:pt x="57" y="73"/>
                    <a:pt x="49" y="86"/>
                    <a:pt x="27" y="86"/>
                  </a:cubicBezTo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8719251" y="6653012"/>
              <a:ext cx="44014" cy="68467"/>
            </a:xfrm>
            <a:custGeom>
              <a:avLst/>
              <a:gdLst>
                <a:gd name="T0" fmla="*/ 0 w 38"/>
                <a:gd name="T1" fmla="*/ 1 h 59"/>
                <a:gd name="T2" fmla="*/ 12 w 38"/>
                <a:gd name="T3" fmla="*/ 1 h 59"/>
                <a:gd name="T4" fmla="*/ 14 w 38"/>
                <a:gd name="T5" fmla="*/ 7 h 59"/>
                <a:gd name="T6" fmla="*/ 30 w 38"/>
                <a:gd name="T7" fmla="*/ 0 h 59"/>
                <a:gd name="T8" fmla="*/ 38 w 38"/>
                <a:gd name="T9" fmla="*/ 2 h 59"/>
                <a:gd name="T10" fmla="*/ 33 w 38"/>
                <a:gd name="T11" fmla="*/ 14 h 59"/>
                <a:gd name="T12" fmla="*/ 26 w 38"/>
                <a:gd name="T13" fmla="*/ 12 h 59"/>
                <a:gd name="T14" fmla="*/ 15 w 38"/>
                <a:gd name="T15" fmla="*/ 18 h 59"/>
                <a:gd name="T16" fmla="*/ 15 w 38"/>
                <a:gd name="T17" fmla="*/ 48 h 59"/>
                <a:gd name="T18" fmla="*/ 0 w 38"/>
                <a:gd name="T19" fmla="*/ 59 h 59"/>
                <a:gd name="T20" fmla="*/ 0 w 38"/>
                <a:gd name="T21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59">
                  <a:moveTo>
                    <a:pt x="0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0" y="2"/>
                    <a:pt x="24" y="0"/>
                    <a:pt x="30" y="0"/>
                  </a:cubicBezTo>
                  <a:cubicBezTo>
                    <a:pt x="33" y="0"/>
                    <a:pt x="36" y="0"/>
                    <a:pt x="38" y="2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0" y="13"/>
                    <a:pt x="28" y="12"/>
                    <a:pt x="26" y="12"/>
                  </a:cubicBezTo>
                  <a:cubicBezTo>
                    <a:pt x="22" y="12"/>
                    <a:pt x="19" y="14"/>
                    <a:pt x="15" y="1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59"/>
                    <a:pt x="0" y="59"/>
                    <a:pt x="0" y="5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37" name="Freeform 36"/>
            <p:cNvSpPr>
              <a:spLocks noEditPoints="1"/>
            </p:cNvSpPr>
            <p:nvPr/>
          </p:nvSpPr>
          <p:spPr bwMode="auto">
            <a:xfrm>
              <a:off x="8764243" y="6653012"/>
              <a:ext cx="67000" cy="68467"/>
            </a:xfrm>
            <a:custGeom>
              <a:avLst/>
              <a:gdLst>
                <a:gd name="T0" fmla="*/ 29 w 58"/>
                <a:gd name="T1" fmla="*/ 11 h 59"/>
                <a:gd name="T2" fmla="*/ 15 w 58"/>
                <a:gd name="T3" fmla="*/ 29 h 59"/>
                <a:gd name="T4" fmla="*/ 29 w 58"/>
                <a:gd name="T5" fmla="*/ 48 h 59"/>
                <a:gd name="T6" fmla="*/ 43 w 58"/>
                <a:gd name="T7" fmla="*/ 29 h 59"/>
                <a:gd name="T8" fmla="*/ 29 w 58"/>
                <a:gd name="T9" fmla="*/ 11 h 59"/>
                <a:gd name="T10" fmla="*/ 50 w 58"/>
                <a:gd name="T11" fmla="*/ 51 h 59"/>
                <a:gd name="T12" fmla="*/ 29 w 58"/>
                <a:gd name="T13" fmla="*/ 59 h 59"/>
                <a:gd name="T14" fmla="*/ 9 w 58"/>
                <a:gd name="T15" fmla="*/ 52 h 59"/>
                <a:gd name="T16" fmla="*/ 0 w 58"/>
                <a:gd name="T17" fmla="*/ 30 h 59"/>
                <a:gd name="T18" fmla="*/ 9 w 58"/>
                <a:gd name="T19" fmla="*/ 8 h 59"/>
                <a:gd name="T20" fmla="*/ 29 w 58"/>
                <a:gd name="T21" fmla="*/ 0 h 59"/>
                <a:gd name="T22" fmla="*/ 50 w 58"/>
                <a:gd name="T23" fmla="*/ 8 h 59"/>
                <a:gd name="T24" fmla="*/ 58 w 58"/>
                <a:gd name="T25" fmla="*/ 29 h 59"/>
                <a:gd name="T26" fmla="*/ 50 w 58"/>
                <a:gd name="T27" fmla="*/ 5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9">
                  <a:moveTo>
                    <a:pt x="29" y="11"/>
                  </a:moveTo>
                  <a:cubicBezTo>
                    <a:pt x="20" y="11"/>
                    <a:pt x="15" y="19"/>
                    <a:pt x="15" y="29"/>
                  </a:cubicBezTo>
                  <a:cubicBezTo>
                    <a:pt x="15" y="41"/>
                    <a:pt x="20" y="48"/>
                    <a:pt x="29" y="48"/>
                  </a:cubicBezTo>
                  <a:cubicBezTo>
                    <a:pt x="38" y="48"/>
                    <a:pt x="43" y="40"/>
                    <a:pt x="43" y="29"/>
                  </a:cubicBezTo>
                  <a:cubicBezTo>
                    <a:pt x="43" y="18"/>
                    <a:pt x="38" y="11"/>
                    <a:pt x="29" y="11"/>
                  </a:cubicBezTo>
                  <a:moveTo>
                    <a:pt x="50" y="51"/>
                  </a:moveTo>
                  <a:cubicBezTo>
                    <a:pt x="45" y="56"/>
                    <a:pt x="38" y="59"/>
                    <a:pt x="29" y="59"/>
                  </a:cubicBezTo>
                  <a:cubicBezTo>
                    <a:pt x="21" y="59"/>
                    <a:pt x="14" y="57"/>
                    <a:pt x="9" y="52"/>
                  </a:cubicBezTo>
                  <a:cubicBezTo>
                    <a:pt x="3" y="47"/>
                    <a:pt x="0" y="39"/>
                    <a:pt x="0" y="30"/>
                  </a:cubicBezTo>
                  <a:cubicBezTo>
                    <a:pt x="0" y="21"/>
                    <a:pt x="3" y="13"/>
                    <a:pt x="9" y="8"/>
                  </a:cubicBezTo>
                  <a:cubicBezTo>
                    <a:pt x="14" y="3"/>
                    <a:pt x="21" y="0"/>
                    <a:pt x="29" y="0"/>
                  </a:cubicBezTo>
                  <a:cubicBezTo>
                    <a:pt x="38" y="0"/>
                    <a:pt x="45" y="3"/>
                    <a:pt x="50" y="8"/>
                  </a:cubicBezTo>
                  <a:cubicBezTo>
                    <a:pt x="55" y="13"/>
                    <a:pt x="58" y="21"/>
                    <a:pt x="58" y="29"/>
                  </a:cubicBezTo>
                  <a:cubicBezTo>
                    <a:pt x="58" y="38"/>
                    <a:pt x="55" y="46"/>
                    <a:pt x="50" y="51"/>
                  </a:cubicBezTo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8833688" y="6654479"/>
              <a:ext cx="104167" cy="70423"/>
            </a:xfrm>
            <a:custGeom>
              <a:avLst/>
              <a:gdLst>
                <a:gd name="T0" fmla="*/ 15 w 90"/>
                <a:gd name="T1" fmla="*/ 0 h 61"/>
                <a:gd name="T2" fmla="*/ 27 w 90"/>
                <a:gd name="T3" fmla="*/ 39 h 61"/>
                <a:gd name="T4" fmla="*/ 27 w 90"/>
                <a:gd name="T5" fmla="*/ 39 h 61"/>
                <a:gd name="T6" fmla="*/ 40 w 90"/>
                <a:gd name="T7" fmla="*/ 0 h 61"/>
                <a:gd name="T8" fmla="*/ 51 w 90"/>
                <a:gd name="T9" fmla="*/ 0 h 61"/>
                <a:gd name="T10" fmla="*/ 64 w 90"/>
                <a:gd name="T11" fmla="*/ 39 h 61"/>
                <a:gd name="T12" fmla="*/ 64 w 90"/>
                <a:gd name="T13" fmla="*/ 39 h 61"/>
                <a:gd name="T14" fmla="*/ 76 w 90"/>
                <a:gd name="T15" fmla="*/ 0 h 61"/>
                <a:gd name="T16" fmla="*/ 90 w 90"/>
                <a:gd name="T17" fmla="*/ 0 h 61"/>
                <a:gd name="T18" fmla="*/ 73 w 90"/>
                <a:gd name="T19" fmla="*/ 47 h 61"/>
                <a:gd name="T20" fmla="*/ 58 w 90"/>
                <a:gd name="T21" fmla="*/ 58 h 61"/>
                <a:gd name="T22" fmla="*/ 45 w 90"/>
                <a:gd name="T23" fmla="*/ 19 h 61"/>
                <a:gd name="T24" fmla="*/ 44 w 90"/>
                <a:gd name="T25" fmla="*/ 19 h 61"/>
                <a:gd name="T26" fmla="*/ 35 w 90"/>
                <a:gd name="T27" fmla="*/ 47 h 61"/>
                <a:gd name="T28" fmla="*/ 20 w 90"/>
                <a:gd name="T29" fmla="*/ 58 h 61"/>
                <a:gd name="T30" fmla="*/ 0 w 90"/>
                <a:gd name="T31" fmla="*/ 0 h 61"/>
                <a:gd name="T32" fmla="*/ 15 w 90"/>
                <a:gd name="T3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1">
                  <a:moveTo>
                    <a:pt x="15" y="0"/>
                  </a:move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47"/>
                    <a:pt x="69" y="61"/>
                    <a:pt x="58" y="58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7"/>
                    <a:pt x="31" y="61"/>
                    <a:pt x="20" y="5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8947148" y="6653012"/>
              <a:ext cx="59664" cy="68467"/>
            </a:xfrm>
            <a:custGeom>
              <a:avLst/>
              <a:gdLst>
                <a:gd name="T0" fmla="*/ 52 w 52"/>
                <a:gd name="T1" fmla="*/ 20 h 59"/>
                <a:gd name="T2" fmla="*/ 52 w 52"/>
                <a:gd name="T3" fmla="*/ 48 h 59"/>
                <a:gd name="T4" fmla="*/ 38 w 52"/>
                <a:gd name="T5" fmla="*/ 59 h 59"/>
                <a:gd name="T6" fmla="*/ 38 w 52"/>
                <a:gd name="T7" fmla="*/ 24 h 59"/>
                <a:gd name="T8" fmla="*/ 29 w 52"/>
                <a:gd name="T9" fmla="*/ 12 h 59"/>
                <a:gd name="T10" fmla="*/ 15 w 52"/>
                <a:gd name="T11" fmla="*/ 18 h 59"/>
                <a:gd name="T12" fmla="*/ 15 w 52"/>
                <a:gd name="T13" fmla="*/ 48 h 59"/>
                <a:gd name="T14" fmla="*/ 0 w 52"/>
                <a:gd name="T15" fmla="*/ 59 h 59"/>
                <a:gd name="T16" fmla="*/ 0 w 52"/>
                <a:gd name="T17" fmla="*/ 1 h 59"/>
                <a:gd name="T18" fmla="*/ 13 w 52"/>
                <a:gd name="T19" fmla="*/ 1 h 59"/>
                <a:gd name="T20" fmla="*/ 14 w 52"/>
                <a:gd name="T21" fmla="*/ 7 h 59"/>
                <a:gd name="T22" fmla="*/ 34 w 52"/>
                <a:gd name="T23" fmla="*/ 0 h 59"/>
                <a:gd name="T24" fmla="*/ 52 w 52"/>
                <a:gd name="T25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59">
                  <a:moveTo>
                    <a:pt x="52" y="20"/>
                  </a:moveTo>
                  <a:cubicBezTo>
                    <a:pt x="52" y="48"/>
                    <a:pt x="52" y="48"/>
                    <a:pt x="52" y="48"/>
                  </a:cubicBezTo>
                  <a:cubicBezTo>
                    <a:pt x="52" y="59"/>
                    <a:pt x="38" y="59"/>
                    <a:pt x="38" y="59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8" y="19"/>
                    <a:pt x="37" y="12"/>
                    <a:pt x="29" y="12"/>
                  </a:cubicBezTo>
                  <a:cubicBezTo>
                    <a:pt x="24" y="12"/>
                    <a:pt x="19" y="15"/>
                    <a:pt x="15" y="1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59"/>
                    <a:pt x="0" y="59"/>
                    <a:pt x="0" y="5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0" y="2"/>
                    <a:pt x="27" y="0"/>
                    <a:pt x="34" y="0"/>
                  </a:cubicBezTo>
                  <a:cubicBezTo>
                    <a:pt x="43" y="0"/>
                    <a:pt x="52" y="5"/>
                    <a:pt x="52" y="20"/>
                  </a:cubicBezTo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</p:grpSp>
      <p:sp>
        <p:nvSpPr>
          <p:cNvPr id="44" name="Content Placeholder 43"/>
          <p:cNvSpPr>
            <a:spLocks noGrp="1"/>
          </p:cNvSpPr>
          <p:nvPr>
            <p:ph sz="quarter" idx="20"/>
          </p:nvPr>
        </p:nvSpPr>
        <p:spPr>
          <a:xfrm>
            <a:off x="533400" y="897731"/>
            <a:ext cx="7467600" cy="381000"/>
          </a:xfrm>
        </p:spPr>
        <p:txBody>
          <a:bodyPr/>
          <a:lstStyle>
            <a:lvl1pPr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Ø"/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2pPr>
            <a:lvl3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3pPr>
            <a:lvl4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4pPr>
            <a:lvl5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sz="quarter" idx="21"/>
          </p:nvPr>
        </p:nvSpPr>
        <p:spPr>
          <a:xfrm rot="16200000">
            <a:off x="-1466850" y="2821781"/>
            <a:ext cx="3467100" cy="381000"/>
          </a:xfrm>
        </p:spPr>
        <p:txBody>
          <a:bodyPr/>
          <a:lstStyle>
            <a:lvl1pPr algn="ctr">
              <a:defRPr sz="2400"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67445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te Divider F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81200" y="2206615"/>
            <a:ext cx="6223000" cy="739348"/>
          </a:xfrm>
        </p:spPr>
        <p:txBody>
          <a:bodyPr wrap="square" lIns="0" tIns="0" rIns="0" bIns="0" anchor="b">
            <a:spAutoFit/>
          </a:bodyPr>
          <a:lstStyle>
            <a:lvl1pPr algn="l">
              <a:defRPr sz="4800" i="0" baseline="0">
                <a:solidFill>
                  <a:schemeClr val="accent2"/>
                </a:solidFill>
                <a:latin typeface="Georgia" pitchFamily="18" charset="0"/>
              </a:defRPr>
            </a:lvl1pPr>
          </a:lstStyle>
          <a:p>
            <a:r>
              <a:rPr lang="en-US" dirty="0"/>
              <a:t>Divider slide</a:t>
            </a:r>
          </a:p>
        </p:txBody>
      </p:sp>
    </p:spTree>
    <p:extLst>
      <p:ext uri="{BB962C8B-B14F-4D97-AF65-F5344CB8AC3E}">
        <p14:creationId xmlns:p14="http://schemas.microsoft.com/office/powerpoint/2010/main" val="2914494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082" y="87332"/>
            <a:ext cx="7467917" cy="734199"/>
          </a:xfrm>
        </p:spPr>
        <p:txBody>
          <a:bodyPr anchor="ctr"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19AB4E72-7858-48F1-A40D-12FF09E4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4" descr="https://sonomacounty.golocal.coop/site_images_upload/story/2011/04/21/18/JF_Wines_Logo-1.jp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3845" y="135731"/>
            <a:ext cx="838200" cy="2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://www.dreamstime.com/blank-wood-sign-thumb24514654.jp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6578484" y="2489316"/>
            <a:ext cx="5148264" cy="169633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ontent Placeholder 43"/>
          <p:cNvSpPr>
            <a:spLocks noGrp="1"/>
          </p:cNvSpPr>
          <p:nvPr>
            <p:ph sz="quarter" idx="20"/>
          </p:nvPr>
        </p:nvSpPr>
        <p:spPr>
          <a:xfrm>
            <a:off x="533400" y="897731"/>
            <a:ext cx="7467600" cy="381000"/>
          </a:xfrm>
        </p:spPr>
        <p:txBody>
          <a:bodyPr/>
          <a:lstStyle>
            <a:lvl1pPr>
              <a:buFont typeface="Wingdings" pitchFamily="2" charset="2"/>
              <a:buChar char="Ø"/>
              <a:defRPr sz="1200" i="1">
                <a:latin typeface="+mn-lt"/>
              </a:defRPr>
            </a:lvl1pPr>
            <a:lvl2pPr>
              <a:defRPr sz="1200" i="1">
                <a:latin typeface="+mn-lt"/>
              </a:defRPr>
            </a:lvl2pPr>
            <a:lvl3pPr>
              <a:defRPr sz="1200" i="1">
                <a:latin typeface="+mn-lt"/>
              </a:defRPr>
            </a:lvl3pPr>
            <a:lvl4pPr>
              <a:defRPr sz="1200" i="1">
                <a:latin typeface="+mn-lt"/>
              </a:defRPr>
            </a:lvl4pPr>
            <a:lvl5pPr>
              <a:defRPr sz="1200" i="1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sz="quarter" idx="21"/>
          </p:nvPr>
        </p:nvSpPr>
        <p:spPr>
          <a:xfrm rot="16200000">
            <a:off x="-1466850" y="2821781"/>
            <a:ext cx="3467100" cy="381000"/>
          </a:xfrm>
        </p:spPr>
        <p:txBody>
          <a:bodyPr/>
          <a:lstStyle>
            <a:lvl1pPr algn="ctr">
              <a:defRPr sz="2400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7842832" y="4939990"/>
            <a:ext cx="1173567" cy="93382"/>
            <a:chOff x="-18530888" y="942975"/>
            <a:chExt cx="50082451" cy="3981451"/>
          </a:xfrm>
        </p:grpSpPr>
        <p:sp>
          <p:nvSpPr>
            <p:cNvPr id="34" name="AutoShape 27"/>
            <p:cNvSpPr>
              <a:spLocks noChangeAspect="1" noChangeArrowheads="1" noTextEdit="1"/>
            </p:cNvSpPr>
            <p:nvPr/>
          </p:nvSpPr>
          <p:spPr bwMode="auto">
            <a:xfrm>
              <a:off x="-18530888" y="942975"/>
              <a:ext cx="50082451" cy="398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29"/>
            <p:cNvSpPr>
              <a:spLocks/>
            </p:cNvSpPr>
            <p:nvPr/>
          </p:nvSpPr>
          <p:spPr bwMode="auto">
            <a:xfrm>
              <a:off x="-1614488" y="1922463"/>
              <a:ext cx="2881313" cy="2959100"/>
            </a:xfrm>
            <a:custGeom>
              <a:avLst/>
              <a:gdLst>
                <a:gd name="T0" fmla="*/ 1001 w 1815"/>
                <a:gd name="T1" fmla="*/ 1466 h 1864"/>
                <a:gd name="T2" fmla="*/ 814 w 1815"/>
                <a:gd name="T3" fmla="*/ 1466 h 1864"/>
                <a:gd name="T4" fmla="*/ 267 w 1815"/>
                <a:gd name="T5" fmla="*/ 610 h 1864"/>
                <a:gd name="T6" fmla="*/ 267 w 1815"/>
                <a:gd name="T7" fmla="*/ 1864 h 1864"/>
                <a:gd name="T8" fmla="*/ 0 w 1815"/>
                <a:gd name="T9" fmla="*/ 1864 h 1864"/>
                <a:gd name="T10" fmla="*/ 0 w 1815"/>
                <a:gd name="T11" fmla="*/ 0 h 1864"/>
                <a:gd name="T12" fmla="*/ 187 w 1815"/>
                <a:gd name="T13" fmla="*/ 0 h 1864"/>
                <a:gd name="T14" fmla="*/ 908 w 1815"/>
                <a:gd name="T15" fmla="*/ 1135 h 1864"/>
                <a:gd name="T16" fmla="*/ 1628 w 1815"/>
                <a:gd name="T17" fmla="*/ 0 h 1864"/>
                <a:gd name="T18" fmla="*/ 1815 w 1815"/>
                <a:gd name="T19" fmla="*/ 0 h 1864"/>
                <a:gd name="T20" fmla="*/ 1815 w 1815"/>
                <a:gd name="T21" fmla="*/ 1864 h 1864"/>
                <a:gd name="T22" fmla="*/ 1548 w 1815"/>
                <a:gd name="T23" fmla="*/ 1864 h 1864"/>
                <a:gd name="T24" fmla="*/ 1548 w 1815"/>
                <a:gd name="T25" fmla="*/ 610 h 1864"/>
                <a:gd name="T26" fmla="*/ 1001 w 1815"/>
                <a:gd name="T27" fmla="*/ 1466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5" h="1864">
                  <a:moveTo>
                    <a:pt x="1001" y="1466"/>
                  </a:moveTo>
                  <a:lnTo>
                    <a:pt x="814" y="1466"/>
                  </a:lnTo>
                  <a:lnTo>
                    <a:pt x="267" y="610"/>
                  </a:lnTo>
                  <a:lnTo>
                    <a:pt x="267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187" y="0"/>
                  </a:lnTo>
                  <a:lnTo>
                    <a:pt x="908" y="1135"/>
                  </a:lnTo>
                  <a:lnTo>
                    <a:pt x="1628" y="0"/>
                  </a:lnTo>
                  <a:lnTo>
                    <a:pt x="1815" y="0"/>
                  </a:lnTo>
                  <a:lnTo>
                    <a:pt x="1815" y="1864"/>
                  </a:lnTo>
                  <a:lnTo>
                    <a:pt x="1548" y="1864"/>
                  </a:lnTo>
                  <a:lnTo>
                    <a:pt x="1548" y="610"/>
                  </a:lnTo>
                  <a:lnTo>
                    <a:pt x="1001" y="1466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0"/>
            <p:cNvSpPr>
              <a:spLocks noEditPoints="1"/>
            </p:cNvSpPr>
            <p:nvPr/>
          </p:nvSpPr>
          <p:spPr bwMode="auto">
            <a:xfrm>
              <a:off x="8523288" y="1922463"/>
              <a:ext cx="2763838" cy="2959100"/>
            </a:xfrm>
            <a:custGeom>
              <a:avLst/>
              <a:gdLst>
                <a:gd name="T0" fmla="*/ 1261 w 1741"/>
                <a:gd name="T1" fmla="*/ 1387 h 1864"/>
                <a:gd name="T2" fmla="*/ 474 w 1741"/>
                <a:gd name="T3" fmla="*/ 1387 h 1864"/>
                <a:gd name="T4" fmla="*/ 280 w 1741"/>
                <a:gd name="T5" fmla="*/ 1864 h 1864"/>
                <a:gd name="T6" fmla="*/ 0 w 1741"/>
                <a:gd name="T7" fmla="*/ 1864 h 1864"/>
                <a:gd name="T8" fmla="*/ 774 w 1741"/>
                <a:gd name="T9" fmla="*/ 0 h 1864"/>
                <a:gd name="T10" fmla="*/ 967 w 1741"/>
                <a:gd name="T11" fmla="*/ 0 h 1864"/>
                <a:gd name="T12" fmla="*/ 1741 w 1741"/>
                <a:gd name="T13" fmla="*/ 1864 h 1864"/>
                <a:gd name="T14" fmla="*/ 1461 w 1741"/>
                <a:gd name="T15" fmla="*/ 1864 h 1864"/>
                <a:gd name="T16" fmla="*/ 1261 w 1741"/>
                <a:gd name="T17" fmla="*/ 1387 h 1864"/>
                <a:gd name="T18" fmla="*/ 580 w 1741"/>
                <a:gd name="T19" fmla="*/ 1135 h 1864"/>
                <a:gd name="T20" fmla="*/ 1161 w 1741"/>
                <a:gd name="T21" fmla="*/ 1135 h 1864"/>
                <a:gd name="T22" fmla="*/ 874 w 1741"/>
                <a:gd name="T23" fmla="*/ 438 h 1864"/>
                <a:gd name="T24" fmla="*/ 580 w 1741"/>
                <a:gd name="T25" fmla="*/ 1135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41" h="1864">
                  <a:moveTo>
                    <a:pt x="1261" y="1387"/>
                  </a:moveTo>
                  <a:lnTo>
                    <a:pt x="474" y="1387"/>
                  </a:lnTo>
                  <a:lnTo>
                    <a:pt x="280" y="1864"/>
                  </a:lnTo>
                  <a:lnTo>
                    <a:pt x="0" y="1864"/>
                  </a:lnTo>
                  <a:lnTo>
                    <a:pt x="774" y="0"/>
                  </a:lnTo>
                  <a:lnTo>
                    <a:pt x="967" y="0"/>
                  </a:lnTo>
                  <a:lnTo>
                    <a:pt x="1741" y="1864"/>
                  </a:lnTo>
                  <a:lnTo>
                    <a:pt x="1461" y="1864"/>
                  </a:lnTo>
                  <a:lnTo>
                    <a:pt x="1261" y="1387"/>
                  </a:lnTo>
                  <a:close/>
                  <a:moveTo>
                    <a:pt x="580" y="1135"/>
                  </a:moveTo>
                  <a:lnTo>
                    <a:pt x="1161" y="1135"/>
                  </a:lnTo>
                  <a:lnTo>
                    <a:pt x="874" y="438"/>
                  </a:lnTo>
                  <a:lnTo>
                    <a:pt x="580" y="1135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1"/>
            <p:cNvSpPr>
              <a:spLocks noEditPoints="1"/>
            </p:cNvSpPr>
            <p:nvPr/>
          </p:nvSpPr>
          <p:spPr bwMode="auto">
            <a:xfrm>
              <a:off x="14095413" y="1922463"/>
              <a:ext cx="2498725" cy="2959100"/>
            </a:xfrm>
            <a:custGeom>
              <a:avLst/>
              <a:gdLst>
                <a:gd name="T0" fmla="*/ 0 w 1574"/>
                <a:gd name="T1" fmla="*/ 0 h 1864"/>
                <a:gd name="T2" fmla="*/ 560 w 1574"/>
                <a:gd name="T3" fmla="*/ 0 h 1864"/>
                <a:gd name="T4" fmla="*/ 760 w 1574"/>
                <a:gd name="T5" fmla="*/ 13 h 1864"/>
                <a:gd name="T6" fmla="*/ 934 w 1574"/>
                <a:gd name="T7" fmla="*/ 46 h 1864"/>
                <a:gd name="T8" fmla="*/ 1074 w 1574"/>
                <a:gd name="T9" fmla="*/ 100 h 1864"/>
                <a:gd name="T10" fmla="*/ 1201 w 1574"/>
                <a:gd name="T11" fmla="*/ 179 h 1864"/>
                <a:gd name="T12" fmla="*/ 1281 w 1574"/>
                <a:gd name="T13" fmla="*/ 246 h 1864"/>
                <a:gd name="T14" fmla="*/ 1421 w 1574"/>
                <a:gd name="T15" fmla="*/ 411 h 1864"/>
                <a:gd name="T16" fmla="*/ 1514 w 1574"/>
                <a:gd name="T17" fmla="*/ 604 h 1864"/>
                <a:gd name="T18" fmla="*/ 1568 w 1574"/>
                <a:gd name="T19" fmla="*/ 816 h 1864"/>
                <a:gd name="T20" fmla="*/ 1574 w 1574"/>
                <a:gd name="T21" fmla="*/ 936 h 1864"/>
                <a:gd name="T22" fmla="*/ 1548 w 1574"/>
                <a:gd name="T23" fmla="*/ 1155 h 1864"/>
                <a:gd name="T24" fmla="*/ 1474 w 1574"/>
                <a:gd name="T25" fmla="*/ 1360 h 1864"/>
                <a:gd name="T26" fmla="*/ 1361 w 1574"/>
                <a:gd name="T27" fmla="*/ 1539 h 1864"/>
                <a:gd name="T28" fmla="*/ 1201 w 1574"/>
                <a:gd name="T29" fmla="*/ 1685 h 1864"/>
                <a:gd name="T30" fmla="*/ 1141 w 1574"/>
                <a:gd name="T31" fmla="*/ 1725 h 1864"/>
                <a:gd name="T32" fmla="*/ 1007 w 1574"/>
                <a:gd name="T33" fmla="*/ 1791 h 1864"/>
                <a:gd name="T34" fmla="*/ 854 w 1574"/>
                <a:gd name="T35" fmla="*/ 1838 h 1864"/>
                <a:gd name="T36" fmla="*/ 667 w 1574"/>
                <a:gd name="T37" fmla="*/ 1858 h 1864"/>
                <a:gd name="T38" fmla="*/ 0 w 1574"/>
                <a:gd name="T39" fmla="*/ 1864 h 1864"/>
                <a:gd name="T40" fmla="*/ 1081 w 1574"/>
                <a:gd name="T41" fmla="*/ 411 h 1864"/>
                <a:gd name="T42" fmla="*/ 980 w 1574"/>
                <a:gd name="T43" fmla="*/ 345 h 1864"/>
                <a:gd name="T44" fmla="*/ 867 w 1574"/>
                <a:gd name="T45" fmla="*/ 292 h 1864"/>
                <a:gd name="T46" fmla="*/ 720 w 1574"/>
                <a:gd name="T47" fmla="*/ 265 h 1864"/>
                <a:gd name="T48" fmla="*/ 547 w 1574"/>
                <a:gd name="T49" fmla="*/ 252 h 1864"/>
                <a:gd name="T50" fmla="*/ 266 w 1574"/>
                <a:gd name="T51" fmla="*/ 1612 h 1864"/>
                <a:gd name="T52" fmla="*/ 547 w 1574"/>
                <a:gd name="T53" fmla="*/ 1612 h 1864"/>
                <a:gd name="T54" fmla="*/ 720 w 1574"/>
                <a:gd name="T55" fmla="*/ 1599 h 1864"/>
                <a:gd name="T56" fmla="*/ 867 w 1574"/>
                <a:gd name="T57" fmla="*/ 1573 h 1864"/>
                <a:gd name="T58" fmla="*/ 980 w 1574"/>
                <a:gd name="T59" fmla="*/ 1519 h 1864"/>
                <a:gd name="T60" fmla="*/ 1081 w 1574"/>
                <a:gd name="T61" fmla="*/ 1453 h 1864"/>
                <a:gd name="T62" fmla="*/ 1127 w 1574"/>
                <a:gd name="T63" fmla="*/ 1407 h 1864"/>
                <a:gd name="T64" fmla="*/ 1214 w 1574"/>
                <a:gd name="T65" fmla="*/ 1287 h 1864"/>
                <a:gd name="T66" fmla="*/ 1274 w 1574"/>
                <a:gd name="T67" fmla="*/ 1155 h 1864"/>
                <a:gd name="T68" fmla="*/ 1301 w 1574"/>
                <a:gd name="T69" fmla="*/ 1009 h 1864"/>
                <a:gd name="T70" fmla="*/ 1307 w 1574"/>
                <a:gd name="T71" fmla="*/ 936 h 1864"/>
                <a:gd name="T72" fmla="*/ 1294 w 1574"/>
                <a:gd name="T73" fmla="*/ 783 h 1864"/>
                <a:gd name="T74" fmla="*/ 1247 w 1574"/>
                <a:gd name="T75" fmla="*/ 644 h 1864"/>
                <a:gd name="T76" fmla="*/ 1174 w 1574"/>
                <a:gd name="T77" fmla="*/ 518 h 1864"/>
                <a:gd name="T78" fmla="*/ 1081 w 1574"/>
                <a:gd name="T79" fmla="*/ 41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74" h="1864">
                  <a:moveTo>
                    <a:pt x="0" y="1864"/>
                  </a:moveTo>
                  <a:lnTo>
                    <a:pt x="0" y="0"/>
                  </a:lnTo>
                  <a:lnTo>
                    <a:pt x="560" y="0"/>
                  </a:lnTo>
                  <a:lnTo>
                    <a:pt x="560" y="0"/>
                  </a:lnTo>
                  <a:lnTo>
                    <a:pt x="667" y="7"/>
                  </a:lnTo>
                  <a:lnTo>
                    <a:pt x="760" y="13"/>
                  </a:lnTo>
                  <a:lnTo>
                    <a:pt x="854" y="27"/>
                  </a:lnTo>
                  <a:lnTo>
                    <a:pt x="934" y="46"/>
                  </a:lnTo>
                  <a:lnTo>
                    <a:pt x="1007" y="73"/>
                  </a:lnTo>
                  <a:lnTo>
                    <a:pt x="1074" y="100"/>
                  </a:lnTo>
                  <a:lnTo>
                    <a:pt x="1141" y="139"/>
                  </a:lnTo>
                  <a:lnTo>
                    <a:pt x="1201" y="179"/>
                  </a:lnTo>
                  <a:lnTo>
                    <a:pt x="1201" y="179"/>
                  </a:lnTo>
                  <a:lnTo>
                    <a:pt x="1281" y="246"/>
                  </a:lnTo>
                  <a:lnTo>
                    <a:pt x="1354" y="325"/>
                  </a:lnTo>
                  <a:lnTo>
                    <a:pt x="1421" y="411"/>
                  </a:lnTo>
                  <a:lnTo>
                    <a:pt x="1474" y="504"/>
                  </a:lnTo>
                  <a:lnTo>
                    <a:pt x="1514" y="604"/>
                  </a:lnTo>
                  <a:lnTo>
                    <a:pt x="1548" y="710"/>
                  </a:lnTo>
                  <a:lnTo>
                    <a:pt x="1568" y="816"/>
                  </a:lnTo>
                  <a:lnTo>
                    <a:pt x="1574" y="936"/>
                  </a:lnTo>
                  <a:lnTo>
                    <a:pt x="1574" y="936"/>
                  </a:lnTo>
                  <a:lnTo>
                    <a:pt x="1568" y="1048"/>
                  </a:lnTo>
                  <a:lnTo>
                    <a:pt x="1548" y="1155"/>
                  </a:lnTo>
                  <a:lnTo>
                    <a:pt x="1514" y="1261"/>
                  </a:lnTo>
                  <a:lnTo>
                    <a:pt x="1474" y="1360"/>
                  </a:lnTo>
                  <a:lnTo>
                    <a:pt x="1421" y="1453"/>
                  </a:lnTo>
                  <a:lnTo>
                    <a:pt x="1361" y="1539"/>
                  </a:lnTo>
                  <a:lnTo>
                    <a:pt x="1287" y="1619"/>
                  </a:lnTo>
                  <a:lnTo>
                    <a:pt x="1201" y="1685"/>
                  </a:lnTo>
                  <a:lnTo>
                    <a:pt x="1201" y="1685"/>
                  </a:lnTo>
                  <a:lnTo>
                    <a:pt x="1141" y="1725"/>
                  </a:lnTo>
                  <a:lnTo>
                    <a:pt x="1081" y="1765"/>
                  </a:lnTo>
                  <a:lnTo>
                    <a:pt x="1007" y="1791"/>
                  </a:lnTo>
                  <a:lnTo>
                    <a:pt x="934" y="1818"/>
                  </a:lnTo>
                  <a:lnTo>
                    <a:pt x="854" y="1838"/>
                  </a:lnTo>
                  <a:lnTo>
                    <a:pt x="760" y="1851"/>
                  </a:lnTo>
                  <a:lnTo>
                    <a:pt x="667" y="1858"/>
                  </a:lnTo>
                  <a:lnTo>
                    <a:pt x="560" y="1864"/>
                  </a:lnTo>
                  <a:lnTo>
                    <a:pt x="0" y="1864"/>
                  </a:lnTo>
                  <a:close/>
                  <a:moveTo>
                    <a:pt x="1081" y="411"/>
                  </a:moveTo>
                  <a:lnTo>
                    <a:pt x="1081" y="411"/>
                  </a:lnTo>
                  <a:lnTo>
                    <a:pt x="1034" y="378"/>
                  </a:lnTo>
                  <a:lnTo>
                    <a:pt x="980" y="345"/>
                  </a:lnTo>
                  <a:lnTo>
                    <a:pt x="927" y="319"/>
                  </a:lnTo>
                  <a:lnTo>
                    <a:pt x="867" y="292"/>
                  </a:lnTo>
                  <a:lnTo>
                    <a:pt x="800" y="279"/>
                  </a:lnTo>
                  <a:lnTo>
                    <a:pt x="720" y="265"/>
                  </a:lnTo>
                  <a:lnTo>
                    <a:pt x="640" y="259"/>
                  </a:lnTo>
                  <a:lnTo>
                    <a:pt x="547" y="252"/>
                  </a:lnTo>
                  <a:lnTo>
                    <a:pt x="266" y="252"/>
                  </a:lnTo>
                  <a:lnTo>
                    <a:pt x="266" y="1612"/>
                  </a:lnTo>
                  <a:lnTo>
                    <a:pt x="547" y="1612"/>
                  </a:lnTo>
                  <a:lnTo>
                    <a:pt x="547" y="1612"/>
                  </a:lnTo>
                  <a:lnTo>
                    <a:pt x="640" y="1606"/>
                  </a:lnTo>
                  <a:lnTo>
                    <a:pt x="720" y="1599"/>
                  </a:lnTo>
                  <a:lnTo>
                    <a:pt x="800" y="1586"/>
                  </a:lnTo>
                  <a:lnTo>
                    <a:pt x="867" y="1573"/>
                  </a:lnTo>
                  <a:lnTo>
                    <a:pt x="927" y="1546"/>
                  </a:lnTo>
                  <a:lnTo>
                    <a:pt x="980" y="1519"/>
                  </a:lnTo>
                  <a:lnTo>
                    <a:pt x="1034" y="1493"/>
                  </a:lnTo>
                  <a:lnTo>
                    <a:pt x="1081" y="1453"/>
                  </a:lnTo>
                  <a:lnTo>
                    <a:pt x="1081" y="1453"/>
                  </a:lnTo>
                  <a:lnTo>
                    <a:pt x="1127" y="1407"/>
                  </a:lnTo>
                  <a:lnTo>
                    <a:pt x="1174" y="1347"/>
                  </a:lnTo>
                  <a:lnTo>
                    <a:pt x="1214" y="1287"/>
                  </a:lnTo>
                  <a:lnTo>
                    <a:pt x="1247" y="1221"/>
                  </a:lnTo>
                  <a:lnTo>
                    <a:pt x="1274" y="1155"/>
                  </a:lnTo>
                  <a:lnTo>
                    <a:pt x="1294" y="1082"/>
                  </a:lnTo>
                  <a:lnTo>
                    <a:pt x="1301" y="1009"/>
                  </a:lnTo>
                  <a:lnTo>
                    <a:pt x="1307" y="936"/>
                  </a:lnTo>
                  <a:lnTo>
                    <a:pt x="1307" y="936"/>
                  </a:lnTo>
                  <a:lnTo>
                    <a:pt x="1301" y="856"/>
                  </a:lnTo>
                  <a:lnTo>
                    <a:pt x="1294" y="783"/>
                  </a:lnTo>
                  <a:lnTo>
                    <a:pt x="1274" y="710"/>
                  </a:lnTo>
                  <a:lnTo>
                    <a:pt x="1247" y="644"/>
                  </a:lnTo>
                  <a:lnTo>
                    <a:pt x="1214" y="577"/>
                  </a:lnTo>
                  <a:lnTo>
                    <a:pt x="1174" y="518"/>
                  </a:lnTo>
                  <a:lnTo>
                    <a:pt x="1127" y="458"/>
                  </a:lnTo>
                  <a:lnTo>
                    <a:pt x="1081" y="411"/>
                  </a:lnTo>
                  <a:lnTo>
                    <a:pt x="1081" y="411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2"/>
            <p:cNvSpPr>
              <a:spLocks noEditPoints="1"/>
            </p:cNvSpPr>
            <p:nvPr/>
          </p:nvSpPr>
          <p:spPr bwMode="auto">
            <a:xfrm>
              <a:off x="21531263" y="1890713"/>
              <a:ext cx="2965450" cy="3033713"/>
            </a:xfrm>
            <a:custGeom>
              <a:avLst/>
              <a:gdLst>
                <a:gd name="T0" fmla="*/ 1027 w 1868"/>
                <a:gd name="T1" fmla="*/ 7 h 1911"/>
                <a:gd name="T2" fmla="*/ 1301 w 1868"/>
                <a:gd name="T3" fmla="*/ 73 h 1911"/>
                <a:gd name="T4" fmla="*/ 1534 w 1868"/>
                <a:gd name="T5" fmla="*/ 212 h 1911"/>
                <a:gd name="T6" fmla="*/ 1708 w 1868"/>
                <a:gd name="T7" fmla="*/ 418 h 1911"/>
                <a:gd name="T8" fmla="*/ 1828 w 1868"/>
                <a:gd name="T9" fmla="*/ 664 h 1911"/>
                <a:gd name="T10" fmla="*/ 1868 w 1868"/>
                <a:gd name="T11" fmla="*/ 956 h 1911"/>
                <a:gd name="T12" fmla="*/ 1848 w 1868"/>
                <a:gd name="T13" fmla="*/ 1155 h 1911"/>
                <a:gd name="T14" fmla="*/ 1755 w 1868"/>
                <a:gd name="T15" fmla="*/ 1413 h 1911"/>
                <a:gd name="T16" fmla="*/ 1594 w 1868"/>
                <a:gd name="T17" fmla="*/ 1632 h 1911"/>
                <a:gd name="T18" fmla="*/ 1381 w 1868"/>
                <a:gd name="T19" fmla="*/ 1798 h 1911"/>
                <a:gd name="T20" fmla="*/ 1127 w 1868"/>
                <a:gd name="T21" fmla="*/ 1891 h 1911"/>
                <a:gd name="T22" fmla="*/ 934 w 1868"/>
                <a:gd name="T23" fmla="*/ 1911 h 1911"/>
                <a:gd name="T24" fmla="*/ 647 w 1868"/>
                <a:gd name="T25" fmla="*/ 1871 h 1911"/>
                <a:gd name="T26" fmla="*/ 407 w 1868"/>
                <a:gd name="T27" fmla="*/ 1752 h 1911"/>
                <a:gd name="T28" fmla="*/ 207 w 1868"/>
                <a:gd name="T29" fmla="*/ 1566 h 1911"/>
                <a:gd name="T30" fmla="*/ 73 w 1868"/>
                <a:gd name="T31" fmla="*/ 1334 h 1911"/>
                <a:gd name="T32" fmla="*/ 6 w 1868"/>
                <a:gd name="T33" fmla="*/ 1055 h 1911"/>
                <a:gd name="T34" fmla="*/ 6 w 1868"/>
                <a:gd name="T35" fmla="*/ 856 h 1911"/>
                <a:gd name="T36" fmla="*/ 73 w 1868"/>
                <a:gd name="T37" fmla="*/ 577 h 1911"/>
                <a:gd name="T38" fmla="*/ 207 w 1868"/>
                <a:gd name="T39" fmla="*/ 345 h 1911"/>
                <a:gd name="T40" fmla="*/ 407 w 1868"/>
                <a:gd name="T41" fmla="*/ 159 h 1911"/>
                <a:gd name="T42" fmla="*/ 647 w 1868"/>
                <a:gd name="T43" fmla="*/ 40 h 1911"/>
                <a:gd name="T44" fmla="*/ 934 w 1868"/>
                <a:gd name="T45" fmla="*/ 0 h 1911"/>
                <a:gd name="T46" fmla="*/ 934 w 1868"/>
                <a:gd name="T47" fmla="*/ 1659 h 1911"/>
                <a:gd name="T48" fmla="*/ 1134 w 1868"/>
                <a:gd name="T49" fmla="*/ 1626 h 1911"/>
                <a:gd name="T50" fmla="*/ 1314 w 1868"/>
                <a:gd name="T51" fmla="*/ 1539 h 1911"/>
                <a:gd name="T52" fmla="*/ 1454 w 1868"/>
                <a:gd name="T53" fmla="*/ 1407 h 1911"/>
                <a:gd name="T54" fmla="*/ 1548 w 1868"/>
                <a:gd name="T55" fmla="*/ 1234 h 1911"/>
                <a:gd name="T56" fmla="*/ 1594 w 1868"/>
                <a:gd name="T57" fmla="*/ 1029 h 1911"/>
                <a:gd name="T58" fmla="*/ 1594 w 1868"/>
                <a:gd name="T59" fmla="*/ 883 h 1911"/>
                <a:gd name="T60" fmla="*/ 1548 w 1868"/>
                <a:gd name="T61" fmla="*/ 677 h 1911"/>
                <a:gd name="T62" fmla="*/ 1454 w 1868"/>
                <a:gd name="T63" fmla="*/ 504 h 1911"/>
                <a:gd name="T64" fmla="*/ 1314 w 1868"/>
                <a:gd name="T65" fmla="*/ 372 h 1911"/>
                <a:gd name="T66" fmla="*/ 1134 w 1868"/>
                <a:gd name="T67" fmla="*/ 285 h 1911"/>
                <a:gd name="T68" fmla="*/ 934 w 1868"/>
                <a:gd name="T69" fmla="*/ 252 h 1911"/>
                <a:gd name="T70" fmla="*/ 794 w 1868"/>
                <a:gd name="T71" fmla="*/ 266 h 1911"/>
                <a:gd name="T72" fmla="*/ 607 w 1868"/>
                <a:gd name="T73" fmla="*/ 332 h 1911"/>
                <a:gd name="T74" fmla="*/ 453 w 1868"/>
                <a:gd name="T75" fmla="*/ 451 h 1911"/>
                <a:gd name="T76" fmla="*/ 340 w 1868"/>
                <a:gd name="T77" fmla="*/ 617 h 1911"/>
                <a:gd name="T78" fmla="*/ 280 w 1868"/>
                <a:gd name="T79" fmla="*/ 810 h 1911"/>
                <a:gd name="T80" fmla="*/ 267 w 1868"/>
                <a:gd name="T81" fmla="*/ 956 h 1911"/>
                <a:gd name="T82" fmla="*/ 293 w 1868"/>
                <a:gd name="T83" fmla="*/ 1168 h 1911"/>
                <a:gd name="T84" fmla="*/ 373 w 1868"/>
                <a:gd name="T85" fmla="*/ 1354 h 1911"/>
                <a:gd name="T86" fmla="*/ 500 w 1868"/>
                <a:gd name="T87" fmla="*/ 1500 h 1911"/>
                <a:gd name="T88" fmla="*/ 667 w 1868"/>
                <a:gd name="T89" fmla="*/ 1606 h 1911"/>
                <a:gd name="T90" fmla="*/ 860 w 1868"/>
                <a:gd name="T91" fmla="*/ 1652 h 1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68" h="1911">
                  <a:moveTo>
                    <a:pt x="934" y="0"/>
                  </a:moveTo>
                  <a:lnTo>
                    <a:pt x="934" y="0"/>
                  </a:lnTo>
                  <a:lnTo>
                    <a:pt x="1027" y="7"/>
                  </a:lnTo>
                  <a:lnTo>
                    <a:pt x="1127" y="20"/>
                  </a:lnTo>
                  <a:lnTo>
                    <a:pt x="1214" y="40"/>
                  </a:lnTo>
                  <a:lnTo>
                    <a:pt x="1301" y="73"/>
                  </a:lnTo>
                  <a:lnTo>
                    <a:pt x="1381" y="113"/>
                  </a:lnTo>
                  <a:lnTo>
                    <a:pt x="1461" y="159"/>
                  </a:lnTo>
                  <a:lnTo>
                    <a:pt x="1534" y="212"/>
                  </a:lnTo>
                  <a:lnTo>
                    <a:pt x="1594" y="272"/>
                  </a:lnTo>
                  <a:lnTo>
                    <a:pt x="1655" y="345"/>
                  </a:lnTo>
                  <a:lnTo>
                    <a:pt x="1708" y="418"/>
                  </a:lnTo>
                  <a:lnTo>
                    <a:pt x="1755" y="491"/>
                  </a:lnTo>
                  <a:lnTo>
                    <a:pt x="1795" y="577"/>
                  </a:lnTo>
                  <a:lnTo>
                    <a:pt x="1828" y="664"/>
                  </a:lnTo>
                  <a:lnTo>
                    <a:pt x="1848" y="757"/>
                  </a:lnTo>
                  <a:lnTo>
                    <a:pt x="1861" y="856"/>
                  </a:lnTo>
                  <a:lnTo>
                    <a:pt x="1868" y="956"/>
                  </a:lnTo>
                  <a:lnTo>
                    <a:pt x="1868" y="956"/>
                  </a:lnTo>
                  <a:lnTo>
                    <a:pt x="1861" y="1055"/>
                  </a:lnTo>
                  <a:lnTo>
                    <a:pt x="1848" y="1155"/>
                  </a:lnTo>
                  <a:lnTo>
                    <a:pt x="1828" y="1241"/>
                  </a:lnTo>
                  <a:lnTo>
                    <a:pt x="1795" y="1334"/>
                  </a:lnTo>
                  <a:lnTo>
                    <a:pt x="1755" y="1413"/>
                  </a:lnTo>
                  <a:lnTo>
                    <a:pt x="1708" y="1493"/>
                  </a:lnTo>
                  <a:lnTo>
                    <a:pt x="1655" y="1566"/>
                  </a:lnTo>
                  <a:lnTo>
                    <a:pt x="1594" y="1632"/>
                  </a:lnTo>
                  <a:lnTo>
                    <a:pt x="1534" y="1699"/>
                  </a:lnTo>
                  <a:lnTo>
                    <a:pt x="1461" y="1752"/>
                  </a:lnTo>
                  <a:lnTo>
                    <a:pt x="1381" y="1798"/>
                  </a:lnTo>
                  <a:lnTo>
                    <a:pt x="1301" y="1838"/>
                  </a:lnTo>
                  <a:lnTo>
                    <a:pt x="1214" y="1871"/>
                  </a:lnTo>
                  <a:lnTo>
                    <a:pt x="1127" y="1891"/>
                  </a:lnTo>
                  <a:lnTo>
                    <a:pt x="1027" y="1904"/>
                  </a:lnTo>
                  <a:lnTo>
                    <a:pt x="934" y="1911"/>
                  </a:lnTo>
                  <a:lnTo>
                    <a:pt x="934" y="1911"/>
                  </a:lnTo>
                  <a:lnTo>
                    <a:pt x="834" y="1904"/>
                  </a:lnTo>
                  <a:lnTo>
                    <a:pt x="740" y="1891"/>
                  </a:lnTo>
                  <a:lnTo>
                    <a:pt x="647" y="1871"/>
                  </a:lnTo>
                  <a:lnTo>
                    <a:pt x="567" y="1838"/>
                  </a:lnTo>
                  <a:lnTo>
                    <a:pt x="480" y="1798"/>
                  </a:lnTo>
                  <a:lnTo>
                    <a:pt x="407" y="1752"/>
                  </a:lnTo>
                  <a:lnTo>
                    <a:pt x="333" y="1699"/>
                  </a:lnTo>
                  <a:lnTo>
                    <a:pt x="267" y="1632"/>
                  </a:lnTo>
                  <a:lnTo>
                    <a:pt x="207" y="1566"/>
                  </a:lnTo>
                  <a:lnTo>
                    <a:pt x="153" y="1493"/>
                  </a:lnTo>
                  <a:lnTo>
                    <a:pt x="106" y="1413"/>
                  </a:lnTo>
                  <a:lnTo>
                    <a:pt x="73" y="1334"/>
                  </a:lnTo>
                  <a:lnTo>
                    <a:pt x="40" y="1241"/>
                  </a:lnTo>
                  <a:lnTo>
                    <a:pt x="20" y="1155"/>
                  </a:lnTo>
                  <a:lnTo>
                    <a:pt x="6" y="1055"/>
                  </a:lnTo>
                  <a:lnTo>
                    <a:pt x="0" y="956"/>
                  </a:lnTo>
                  <a:lnTo>
                    <a:pt x="0" y="956"/>
                  </a:lnTo>
                  <a:lnTo>
                    <a:pt x="6" y="856"/>
                  </a:lnTo>
                  <a:lnTo>
                    <a:pt x="20" y="757"/>
                  </a:lnTo>
                  <a:lnTo>
                    <a:pt x="40" y="664"/>
                  </a:lnTo>
                  <a:lnTo>
                    <a:pt x="73" y="577"/>
                  </a:lnTo>
                  <a:lnTo>
                    <a:pt x="106" y="491"/>
                  </a:lnTo>
                  <a:lnTo>
                    <a:pt x="153" y="418"/>
                  </a:lnTo>
                  <a:lnTo>
                    <a:pt x="207" y="345"/>
                  </a:lnTo>
                  <a:lnTo>
                    <a:pt x="267" y="272"/>
                  </a:lnTo>
                  <a:lnTo>
                    <a:pt x="333" y="212"/>
                  </a:lnTo>
                  <a:lnTo>
                    <a:pt x="407" y="159"/>
                  </a:lnTo>
                  <a:lnTo>
                    <a:pt x="480" y="113"/>
                  </a:lnTo>
                  <a:lnTo>
                    <a:pt x="567" y="73"/>
                  </a:lnTo>
                  <a:lnTo>
                    <a:pt x="647" y="40"/>
                  </a:lnTo>
                  <a:lnTo>
                    <a:pt x="740" y="20"/>
                  </a:lnTo>
                  <a:lnTo>
                    <a:pt x="834" y="7"/>
                  </a:lnTo>
                  <a:lnTo>
                    <a:pt x="934" y="0"/>
                  </a:lnTo>
                  <a:lnTo>
                    <a:pt x="934" y="0"/>
                  </a:lnTo>
                  <a:close/>
                  <a:moveTo>
                    <a:pt x="934" y="1659"/>
                  </a:moveTo>
                  <a:lnTo>
                    <a:pt x="934" y="1659"/>
                  </a:lnTo>
                  <a:lnTo>
                    <a:pt x="1001" y="1652"/>
                  </a:lnTo>
                  <a:lnTo>
                    <a:pt x="1067" y="1646"/>
                  </a:lnTo>
                  <a:lnTo>
                    <a:pt x="1134" y="1626"/>
                  </a:lnTo>
                  <a:lnTo>
                    <a:pt x="1201" y="1606"/>
                  </a:lnTo>
                  <a:lnTo>
                    <a:pt x="1254" y="1579"/>
                  </a:lnTo>
                  <a:lnTo>
                    <a:pt x="1314" y="1539"/>
                  </a:lnTo>
                  <a:lnTo>
                    <a:pt x="1361" y="1500"/>
                  </a:lnTo>
                  <a:lnTo>
                    <a:pt x="1408" y="1460"/>
                  </a:lnTo>
                  <a:lnTo>
                    <a:pt x="1454" y="1407"/>
                  </a:lnTo>
                  <a:lnTo>
                    <a:pt x="1488" y="1354"/>
                  </a:lnTo>
                  <a:lnTo>
                    <a:pt x="1521" y="1294"/>
                  </a:lnTo>
                  <a:lnTo>
                    <a:pt x="1548" y="1234"/>
                  </a:lnTo>
                  <a:lnTo>
                    <a:pt x="1568" y="1168"/>
                  </a:lnTo>
                  <a:lnTo>
                    <a:pt x="1588" y="1102"/>
                  </a:lnTo>
                  <a:lnTo>
                    <a:pt x="1594" y="1029"/>
                  </a:lnTo>
                  <a:lnTo>
                    <a:pt x="1601" y="956"/>
                  </a:lnTo>
                  <a:lnTo>
                    <a:pt x="1601" y="956"/>
                  </a:lnTo>
                  <a:lnTo>
                    <a:pt x="1594" y="883"/>
                  </a:lnTo>
                  <a:lnTo>
                    <a:pt x="1588" y="810"/>
                  </a:lnTo>
                  <a:lnTo>
                    <a:pt x="1568" y="743"/>
                  </a:lnTo>
                  <a:lnTo>
                    <a:pt x="1548" y="677"/>
                  </a:lnTo>
                  <a:lnTo>
                    <a:pt x="1521" y="617"/>
                  </a:lnTo>
                  <a:lnTo>
                    <a:pt x="1488" y="557"/>
                  </a:lnTo>
                  <a:lnTo>
                    <a:pt x="1454" y="504"/>
                  </a:lnTo>
                  <a:lnTo>
                    <a:pt x="1408" y="451"/>
                  </a:lnTo>
                  <a:lnTo>
                    <a:pt x="1361" y="412"/>
                  </a:lnTo>
                  <a:lnTo>
                    <a:pt x="1314" y="372"/>
                  </a:lnTo>
                  <a:lnTo>
                    <a:pt x="1254" y="332"/>
                  </a:lnTo>
                  <a:lnTo>
                    <a:pt x="1201" y="305"/>
                  </a:lnTo>
                  <a:lnTo>
                    <a:pt x="1134" y="285"/>
                  </a:lnTo>
                  <a:lnTo>
                    <a:pt x="1067" y="266"/>
                  </a:lnTo>
                  <a:lnTo>
                    <a:pt x="1001" y="259"/>
                  </a:lnTo>
                  <a:lnTo>
                    <a:pt x="934" y="252"/>
                  </a:lnTo>
                  <a:lnTo>
                    <a:pt x="934" y="252"/>
                  </a:lnTo>
                  <a:lnTo>
                    <a:pt x="860" y="259"/>
                  </a:lnTo>
                  <a:lnTo>
                    <a:pt x="794" y="266"/>
                  </a:lnTo>
                  <a:lnTo>
                    <a:pt x="727" y="285"/>
                  </a:lnTo>
                  <a:lnTo>
                    <a:pt x="667" y="305"/>
                  </a:lnTo>
                  <a:lnTo>
                    <a:pt x="607" y="332"/>
                  </a:lnTo>
                  <a:lnTo>
                    <a:pt x="554" y="372"/>
                  </a:lnTo>
                  <a:lnTo>
                    <a:pt x="500" y="412"/>
                  </a:lnTo>
                  <a:lnTo>
                    <a:pt x="453" y="451"/>
                  </a:lnTo>
                  <a:lnTo>
                    <a:pt x="413" y="504"/>
                  </a:lnTo>
                  <a:lnTo>
                    <a:pt x="373" y="557"/>
                  </a:lnTo>
                  <a:lnTo>
                    <a:pt x="340" y="617"/>
                  </a:lnTo>
                  <a:lnTo>
                    <a:pt x="313" y="677"/>
                  </a:lnTo>
                  <a:lnTo>
                    <a:pt x="293" y="743"/>
                  </a:lnTo>
                  <a:lnTo>
                    <a:pt x="280" y="810"/>
                  </a:lnTo>
                  <a:lnTo>
                    <a:pt x="267" y="883"/>
                  </a:lnTo>
                  <a:lnTo>
                    <a:pt x="267" y="956"/>
                  </a:lnTo>
                  <a:lnTo>
                    <a:pt x="267" y="956"/>
                  </a:lnTo>
                  <a:lnTo>
                    <a:pt x="267" y="1029"/>
                  </a:lnTo>
                  <a:lnTo>
                    <a:pt x="280" y="1102"/>
                  </a:lnTo>
                  <a:lnTo>
                    <a:pt x="293" y="1168"/>
                  </a:lnTo>
                  <a:lnTo>
                    <a:pt x="313" y="1234"/>
                  </a:lnTo>
                  <a:lnTo>
                    <a:pt x="340" y="1294"/>
                  </a:lnTo>
                  <a:lnTo>
                    <a:pt x="373" y="1354"/>
                  </a:lnTo>
                  <a:lnTo>
                    <a:pt x="413" y="1407"/>
                  </a:lnTo>
                  <a:lnTo>
                    <a:pt x="453" y="1460"/>
                  </a:lnTo>
                  <a:lnTo>
                    <a:pt x="500" y="1500"/>
                  </a:lnTo>
                  <a:lnTo>
                    <a:pt x="554" y="1539"/>
                  </a:lnTo>
                  <a:lnTo>
                    <a:pt x="607" y="1579"/>
                  </a:lnTo>
                  <a:lnTo>
                    <a:pt x="667" y="1606"/>
                  </a:lnTo>
                  <a:lnTo>
                    <a:pt x="727" y="1626"/>
                  </a:lnTo>
                  <a:lnTo>
                    <a:pt x="794" y="1646"/>
                  </a:lnTo>
                  <a:lnTo>
                    <a:pt x="860" y="1652"/>
                  </a:lnTo>
                  <a:lnTo>
                    <a:pt x="934" y="1659"/>
                  </a:lnTo>
                  <a:lnTo>
                    <a:pt x="934" y="1659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3"/>
            <p:cNvSpPr>
              <a:spLocks/>
            </p:cNvSpPr>
            <p:nvPr/>
          </p:nvSpPr>
          <p:spPr bwMode="auto">
            <a:xfrm>
              <a:off x="29041725" y="1922463"/>
              <a:ext cx="2509838" cy="2959100"/>
            </a:xfrm>
            <a:custGeom>
              <a:avLst/>
              <a:gdLst>
                <a:gd name="T0" fmla="*/ 273 w 1581"/>
                <a:gd name="T1" fmla="*/ 498 h 1864"/>
                <a:gd name="T2" fmla="*/ 273 w 1581"/>
                <a:gd name="T3" fmla="*/ 1864 h 1864"/>
                <a:gd name="T4" fmla="*/ 0 w 1581"/>
                <a:gd name="T5" fmla="*/ 1864 h 1864"/>
                <a:gd name="T6" fmla="*/ 0 w 1581"/>
                <a:gd name="T7" fmla="*/ 0 h 1864"/>
                <a:gd name="T8" fmla="*/ 193 w 1581"/>
                <a:gd name="T9" fmla="*/ 0 h 1864"/>
                <a:gd name="T10" fmla="*/ 1314 w 1581"/>
                <a:gd name="T11" fmla="*/ 1367 h 1864"/>
                <a:gd name="T12" fmla="*/ 1314 w 1581"/>
                <a:gd name="T13" fmla="*/ 0 h 1864"/>
                <a:gd name="T14" fmla="*/ 1581 w 1581"/>
                <a:gd name="T15" fmla="*/ 0 h 1864"/>
                <a:gd name="T16" fmla="*/ 1581 w 1581"/>
                <a:gd name="T17" fmla="*/ 1864 h 1864"/>
                <a:gd name="T18" fmla="*/ 1394 w 1581"/>
                <a:gd name="T19" fmla="*/ 1864 h 1864"/>
                <a:gd name="T20" fmla="*/ 273 w 1581"/>
                <a:gd name="T21" fmla="*/ 49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81" h="1864">
                  <a:moveTo>
                    <a:pt x="273" y="498"/>
                  </a:moveTo>
                  <a:lnTo>
                    <a:pt x="273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193" y="0"/>
                  </a:lnTo>
                  <a:lnTo>
                    <a:pt x="1314" y="1367"/>
                  </a:lnTo>
                  <a:lnTo>
                    <a:pt x="1314" y="0"/>
                  </a:lnTo>
                  <a:lnTo>
                    <a:pt x="1581" y="0"/>
                  </a:lnTo>
                  <a:lnTo>
                    <a:pt x="1581" y="1864"/>
                  </a:lnTo>
                  <a:lnTo>
                    <a:pt x="1394" y="1864"/>
                  </a:lnTo>
                  <a:lnTo>
                    <a:pt x="273" y="498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Rectangle 34"/>
            <p:cNvSpPr>
              <a:spLocks noChangeArrowheads="1"/>
            </p:cNvSpPr>
            <p:nvPr/>
          </p:nvSpPr>
          <p:spPr bwMode="auto">
            <a:xfrm>
              <a:off x="1901825" y="2901950"/>
              <a:ext cx="423863" cy="1979613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Rectangle 35"/>
            <p:cNvSpPr>
              <a:spLocks noChangeArrowheads="1"/>
            </p:cNvSpPr>
            <p:nvPr/>
          </p:nvSpPr>
          <p:spPr bwMode="auto">
            <a:xfrm>
              <a:off x="2962275" y="1922463"/>
              <a:ext cx="423863" cy="2959100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4021137" y="942975"/>
              <a:ext cx="423863" cy="3938588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37"/>
            <p:cNvSpPr>
              <a:spLocks/>
            </p:cNvSpPr>
            <p:nvPr/>
          </p:nvSpPr>
          <p:spPr bwMode="auto">
            <a:xfrm>
              <a:off x="4773612" y="1922463"/>
              <a:ext cx="4310063" cy="2959100"/>
            </a:xfrm>
            <a:custGeom>
              <a:avLst/>
              <a:gdLst>
                <a:gd name="T0" fmla="*/ 887 w 2715"/>
                <a:gd name="T1" fmla="*/ 1864 h 1864"/>
                <a:gd name="T2" fmla="*/ 720 w 2715"/>
                <a:gd name="T3" fmla="*/ 1864 h 1864"/>
                <a:gd name="T4" fmla="*/ 0 w 2715"/>
                <a:gd name="T5" fmla="*/ 0 h 1864"/>
                <a:gd name="T6" fmla="*/ 287 w 2715"/>
                <a:gd name="T7" fmla="*/ 0 h 1864"/>
                <a:gd name="T8" fmla="*/ 807 w 2715"/>
                <a:gd name="T9" fmla="*/ 1347 h 1864"/>
                <a:gd name="T10" fmla="*/ 1261 w 2715"/>
                <a:gd name="T11" fmla="*/ 0 h 1864"/>
                <a:gd name="T12" fmla="*/ 1454 w 2715"/>
                <a:gd name="T13" fmla="*/ 0 h 1864"/>
                <a:gd name="T14" fmla="*/ 1908 w 2715"/>
                <a:gd name="T15" fmla="*/ 1347 h 1864"/>
                <a:gd name="T16" fmla="*/ 2429 w 2715"/>
                <a:gd name="T17" fmla="*/ 0 h 1864"/>
                <a:gd name="T18" fmla="*/ 2715 w 2715"/>
                <a:gd name="T19" fmla="*/ 0 h 1864"/>
                <a:gd name="T20" fmla="*/ 1995 w 2715"/>
                <a:gd name="T21" fmla="*/ 1864 h 1864"/>
                <a:gd name="T22" fmla="*/ 1828 w 2715"/>
                <a:gd name="T23" fmla="*/ 1864 h 1864"/>
                <a:gd name="T24" fmla="*/ 1361 w 2715"/>
                <a:gd name="T25" fmla="*/ 484 h 1864"/>
                <a:gd name="T26" fmla="*/ 887 w 2715"/>
                <a:gd name="T27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15" h="1864">
                  <a:moveTo>
                    <a:pt x="887" y="1864"/>
                  </a:moveTo>
                  <a:lnTo>
                    <a:pt x="720" y="1864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807" y="1347"/>
                  </a:lnTo>
                  <a:lnTo>
                    <a:pt x="1261" y="0"/>
                  </a:lnTo>
                  <a:lnTo>
                    <a:pt x="1454" y="0"/>
                  </a:lnTo>
                  <a:lnTo>
                    <a:pt x="1908" y="1347"/>
                  </a:lnTo>
                  <a:lnTo>
                    <a:pt x="2429" y="0"/>
                  </a:lnTo>
                  <a:lnTo>
                    <a:pt x="2715" y="0"/>
                  </a:lnTo>
                  <a:lnTo>
                    <a:pt x="1995" y="1864"/>
                  </a:lnTo>
                  <a:lnTo>
                    <a:pt x="1828" y="1864"/>
                  </a:lnTo>
                  <a:lnTo>
                    <a:pt x="1361" y="484"/>
                  </a:lnTo>
                  <a:lnTo>
                    <a:pt x="887" y="1864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38"/>
            <p:cNvSpPr>
              <a:spLocks/>
            </p:cNvSpPr>
            <p:nvPr/>
          </p:nvSpPr>
          <p:spPr bwMode="auto">
            <a:xfrm>
              <a:off x="24433213" y="1922463"/>
              <a:ext cx="4300538" cy="2959100"/>
            </a:xfrm>
            <a:custGeom>
              <a:avLst/>
              <a:gdLst>
                <a:gd name="T0" fmla="*/ 887 w 2709"/>
                <a:gd name="T1" fmla="*/ 1864 h 1864"/>
                <a:gd name="T2" fmla="*/ 714 w 2709"/>
                <a:gd name="T3" fmla="*/ 1864 h 1864"/>
                <a:gd name="T4" fmla="*/ 0 w 2709"/>
                <a:gd name="T5" fmla="*/ 0 h 1864"/>
                <a:gd name="T6" fmla="*/ 287 w 2709"/>
                <a:gd name="T7" fmla="*/ 0 h 1864"/>
                <a:gd name="T8" fmla="*/ 801 w 2709"/>
                <a:gd name="T9" fmla="*/ 1347 h 1864"/>
                <a:gd name="T10" fmla="*/ 1261 w 2709"/>
                <a:gd name="T11" fmla="*/ 0 h 1864"/>
                <a:gd name="T12" fmla="*/ 1448 w 2709"/>
                <a:gd name="T13" fmla="*/ 0 h 1864"/>
                <a:gd name="T14" fmla="*/ 1908 w 2709"/>
                <a:gd name="T15" fmla="*/ 1347 h 1864"/>
                <a:gd name="T16" fmla="*/ 2422 w 2709"/>
                <a:gd name="T17" fmla="*/ 0 h 1864"/>
                <a:gd name="T18" fmla="*/ 2709 w 2709"/>
                <a:gd name="T19" fmla="*/ 0 h 1864"/>
                <a:gd name="T20" fmla="*/ 1995 w 2709"/>
                <a:gd name="T21" fmla="*/ 1864 h 1864"/>
                <a:gd name="T22" fmla="*/ 1822 w 2709"/>
                <a:gd name="T23" fmla="*/ 1864 h 1864"/>
                <a:gd name="T24" fmla="*/ 1355 w 2709"/>
                <a:gd name="T25" fmla="*/ 484 h 1864"/>
                <a:gd name="T26" fmla="*/ 887 w 2709"/>
                <a:gd name="T27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9" h="1864">
                  <a:moveTo>
                    <a:pt x="887" y="1864"/>
                  </a:moveTo>
                  <a:lnTo>
                    <a:pt x="714" y="1864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801" y="1347"/>
                  </a:lnTo>
                  <a:lnTo>
                    <a:pt x="1261" y="0"/>
                  </a:lnTo>
                  <a:lnTo>
                    <a:pt x="1448" y="0"/>
                  </a:lnTo>
                  <a:lnTo>
                    <a:pt x="1908" y="1347"/>
                  </a:lnTo>
                  <a:lnTo>
                    <a:pt x="2422" y="0"/>
                  </a:lnTo>
                  <a:lnTo>
                    <a:pt x="2709" y="0"/>
                  </a:lnTo>
                  <a:lnTo>
                    <a:pt x="1995" y="1864"/>
                  </a:lnTo>
                  <a:lnTo>
                    <a:pt x="1822" y="1864"/>
                  </a:lnTo>
                  <a:lnTo>
                    <a:pt x="1355" y="484"/>
                  </a:lnTo>
                  <a:lnTo>
                    <a:pt x="887" y="1864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39"/>
            <p:cNvSpPr>
              <a:spLocks noEditPoints="1"/>
            </p:cNvSpPr>
            <p:nvPr/>
          </p:nvSpPr>
          <p:spPr bwMode="auto">
            <a:xfrm>
              <a:off x="11563350" y="1922463"/>
              <a:ext cx="2244725" cy="2959100"/>
            </a:xfrm>
            <a:custGeom>
              <a:avLst/>
              <a:gdLst>
                <a:gd name="T0" fmla="*/ 634 w 1414"/>
                <a:gd name="T1" fmla="*/ 0 h 1864"/>
                <a:gd name="T2" fmla="*/ 774 w 1414"/>
                <a:gd name="T3" fmla="*/ 13 h 1864"/>
                <a:gd name="T4" fmla="*/ 887 w 1414"/>
                <a:gd name="T5" fmla="*/ 40 h 1864"/>
                <a:gd name="T6" fmla="*/ 981 w 1414"/>
                <a:gd name="T7" fmla="*/ 86 h 1864"/>
                <a:gd name="T8" fmla="*/ 1054 w 1414"/>
                <a:gd name="T9" fmla="*/ 153 h 1864"/>
                <a:gd name="T10" fmla="*/ 1087 w 1414"/>
                <a:gd name="T11" fmla="*/ 186 h 1864"/>
                <a:gd name="T12" fmla="*/ 1141 w 1414"/>
                <a:gd name="T13" fmla="*/ 272 h 1864"/>
                <a:gd name="T14" fmla="*/ 1181 w 1414"/>
                <a:gd name="T15" fmla="*/ 358 h 1864"/>
                <a:gd name="T16" fmla="*/ 1201 w 1414"/>
                <a:gd name="T17" fmla="*/ 464 h 1864"/>
                <a:gd name="T18" fmla="*/ 1201 w 1414"/>
                <a:gd name="T19" fmla="*/ 518 h 1864"/>
                <a:gd name="T20" fmla="*/ 1194 w 1414"/>
                <a:gd name="T21" fmla="*/ 610 h 1864"/>
                <a:gd name="T22" fmla="*/ 1168 w 1414"/>
                <a:gd name="T23" fmla="*/ 697 h 1864"/>
                <a:gd name="T24" fmla="*/ 1134 w 1414"/>
                <a:gd name="T25" fmla="*/ 776 h 1864"/>
                <a:gd name="T26" fmla="*/ 1081 w 1414"/>
                <a:gd name="T27" fmla="*/ 843 h 1864"/>
                <a:gd name="T28" fmla="*/ 941 w 1414"/>
                <a:gd name="T29" fmla="*/ 949 h 1864"/>
                <a:gd name="T30" fmla="*/ 767 w 1414"/>
                <a:gd name="T31" fmla="*/ 1009 h 1864"/>
                <a:gd name="T32" fmla="*/ 1094 w 1414"/>
                <a:gd name="T33" fmla="*/ 1864 h 1864"/>
                <a:gd name="T34" fmla="*/ 267 w 1414"/>
                <a:gd name="T35" fmla="*/ 1028 h 1864"/>
                <a:gd name="T36" fmla="*/ 0 w 1414"/>
                <a:gd name="T37" fmla="*/ 1864 h 1864"/>
                <a:gd name="T38" fmla="*/ 634 w 1414"/>
                <a:gd name="T39" fmla="*/ 0 h 1864"/>
                <a:gd name="T40" fmla="*/ 620 w 1414"/>
                <a:gd name="T41" fmla="*/ 770 h 1864"/>
                <a:gd name="T42" fmla="*/ 707 w 1414"/>
                <a:gd name="T43" fmla="*/ 770 h 1864"/>
                <a:gd name="T44" fmla="*/ 827 w 1414"/>
                <a:gd name="T45" fmla="*/ 723 h 1864"/>
                <a:gd name="T46" fmla="*/ 867 w 1414"/>
                <a:gd name="T47" fmla="*/ 690 h 1864"/>
                <a:gd name="T48" fmla="*/ 921 w 1414"/>
                <a:gd name="T49" fmla="*/ 610 h 1864"/>
                <a:gd name="T50" fmla="*/ 934 w 1414"/>
                <a:gd name="T51" fmla="*/ 511 h 1864"/>
                <a:gd name="T52" fmla="*/ 934 w 1414"/>
                <a:gd name="T53" fmla="*/ 458 h 1864"/>
                <a:gd name="T54" fmla="*/ 894 w 1414"/>
                <a:gd name="T55" fmla="*/ 372 h 1864"/>
                <a:gd name="T56" fmla="*/ 867 w 1414"/>
                <a:gd name="T57" fmla="*/ 338 h 1864"/>
                <a:gd name="T58" fmla="*/ 774 w 1414"/>
                <a:gd name="T59" fmla="*/ 279 h 1864"/>
                <a:gd name="T60" fmla="*/ 620 w 1414"/>
                <a:gd name="T61" fmla="*/ 252 h 1864"/>
                <a:gd name="T62" fmla="*/ 267 w 1414"/>
                <a:gd name="T63" fmla="*/ 77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4" h="1864">
                  <a:moveTo>
                    <a:pt x="634" y="0"/>
                  </a:moveTo>
                  <a:lnTo>
                    <a:pt x="634" y="0"/>
                  </a:lnTo>
                  <a:lnTo>
                    <a:pt x="707" y="7"/>
                  </a:lnTo>
                  <a:lnTo>
                    <a:pt x="774" y="13"/>
                  </a:lnTo>
                  <a:lnTo>
                    <a:pt x="827" y="27"/>
                  </a:lnTo>
                  <a:lnTo>
                    <a:pt x="887" y="40"/>
                  </a:lnTo>
                  <a:lnTo>
                    <a:pt x="934" y="60"/>
                  </a:lnTo>
                  <a:lnTo>
                    <a:pt x="981" y="86"/>
                  </a:lnTo>
                  <a:lnTo>
                    <a:pt x="1021" y="119"/>
                  </a:lnTo>
                  <a:lnTo>
                    <a:pt x="1054" y="153"/>
                  </a:lnTo>
                  <a:lnTo>
                    <a:pt x="1054" y="153"/>
                  </a:lnTo>
                  <a:lnTo>
                    <a:pt x="1087" y="186"/>
                  </a:lnTo>
                  <a:lnTo>
                    <a:pt x="1114" y="226"/>
                  </a:lnTo>
                  <a:lnTo>
                    <a:pt x="1141" y="272"/>
                  </a:lnTo>
                  <a:lnTo>
                    <a:pt x="1161" y="312"/>
                  </a:lnTo>
                  <a:lnTo>
                    <a:pt x="1181" y="358"/>
                  </a:lnTo>
                  <a:lnTo>
                    <a:pt x="1194" y="411"/>
                  </a:lnTo>
                  <a:lnTo>
                    <a:pt x="1201" y="464"/>
                  </a:lnTo>
                  <a:lnTo>
                    <a:pt x="1201" y="518"/>
                  </a:lnTo>
                  <a:lnTo>
                    <a:pt x="1201" y="518"/>
                  </a:lnTo>
                  <a:lnTo>
                    <a:pt x="1201" y="564"/>
                  </a:lnTo>
                  <a:lnTo>
                    <a:pt x="1194" y="610"/>
                  </a:lnTo>
                  <a:lnTo>
                    <a:pt x="1188" y="657"/>
                  </a:lnTo>
                  <a:lnTo>
                    <a:pt x="1168" y="697"/>
                  </a:lnTo>
                  <a:lnTo>
                    <a:pt x="1154" y="737"/>
                  </a:lnTo>
                  <a:lnTo>
                    <a:pt x="1134" y="776"/>
                  </a:lnTo>
                  <a:lnTo>
                    <a:pt x="1107" y="810"/>
                  </a:lnTo>
                  <a:lnTo>
                    <a:pt x="1081" y="843"/>
                  </a:lnTo>
                  <a:lnTo>
                    <a:pt x="1014" y="902"/>
                  </a:lnTo>
                  <a:lnTo>
                    <a:pt x="941" y="949"/>
                  </a:lnTo>
                  <a:lnTo>
                    <a:pt x="861" y="989"/>
                  </a:lnTo>
                  <a:lnTo>
                    <a:pt x="767" y="1009"/>
                  </a:lnTo>
                  <a:lnTo>
                    <a:pt x="1414" y="1864"/>
                  </a:lnTo>
                  <a:lnTo>
                    <a:pt x="1094" y="1864"/>
                  </a:lnTo>
                  <a:lnTo>
                    <a:pt x="460" y="1028"/>
                  </a:lnTo>
                  <a:lnTo>
                    <a:pt x="267" y="1028"/>
                  </a:lnTo>
                  <a:lnTo>
                    <a:pt x="267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34" y="0"/>
                  </a:lnTo>
                  <a:close/>
                  <a:moveTo>
                    <a:pt x="267" y="770"/>
                  </a:moveTo>
                  <a:lnTo>
                    <a:pt x="620" y="770"/>
                  </a:lnTo>
                  <a:lnTo>
                    <a:pt x="620" y="770"/>
                  </a:lnTo>
                  <a:lnTo>
                    <a:pt x="707" y="770"/>
                  </a:lnTo>
                  <a:lnTo>
                    <a:pt x="774" y="750"/>
                  </a:lnTo>
                  <a:lnTo>
                    <a:pt x="827" y="723"/>
                  </a:lnTo>
                  <a:lnTo>
                    <a:pt x="867" y="690"/>
                  </a:lnTo>
                  <a:lnTo>
                    <a:pt x="867" y="690"/>
                  </a:lnTo>
                  <a:lnTo>
                    <a:pt x="894" y="657"/>
                  </a:lnTo>
                  <a:lnTo>
                    <a:pt x="921" y="610"/>
                  </a:lnTo>
                  <a:lnTo>
                    <a:pt x="934" y="564"/>
                  </a:lnTo>
                  <a:lnTo>
                    <a:pt x="934" y="511"/>
                  </a:lnTo>
                  <a:lnTo>
                    <a:pt x="934" y="511"/>
                  </a:lnTo>
                  <a:lnTo>
                    <a:pt x="934" y="458"/>
                  </a:lnTo>
                  <a:lnTo>
                    <a:pt x="921" y="411"/>
                  </a:lnTo>
                  <a:lnTo>
                    <a:pt x="894" y="372"/>
                  </a:lnTo>
                  <a:lnTo>
                    <a:pt x="867" y="338"/>
                  </a:lnTo>
                  <a:lnTo>
                    <a:pt x="867" y="338"/>
                  </a:lnTo>
                  <a:lnTo>
                    <a:pt x="827" y="305"/>
                  </a:lnTo>
                  <a:lnTo>
                    <a:pt x="774" y="279"/>
                  </a:lnTo>
                  <a:lnTo>
                    <a:pt x="707" y="259"/>
                  </a:lnTo>
                  <a:lnTo>
                    <a:pt x="620" y="252"/>
                  </a:lnTo>
                  <a:lnTo>
                    <a:pt x="267" y="252"/>
                  </a:lnTo>
                  <a:lnTo>
                    <a:pt x="267" y="770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40"/>
            <p:cNvSpPr>
              <a:spLocks noEditPoints="1"/>
            </p:cNvSpPr>
            <p:nvPr/>
          </p:nvSpPr>
          <p:spPr bwMode="auto">
            <a:xfrm>
              <a:off x="19338925" y="1922463"/>
              <a:ext cx="2255838" cy="2959100"/>
            </a:xfrm>
            <a:custGeom>
              <a:avLst/>
              <a:gdLst>
                <a:gd name="T0" fmla="*/ 633 w 1421"/>
                <a:gd name="T1" fmla="*/ 0 h 1864"/>
                <a:gd name="T2" fmla="*/ 774 w 1421"/>
                <a:gd name="T3" fmla="*/ 13 h 1864"/>
                <a:gd name="T4" fmla="*/ 887 w 1421"/>
                <a:gd name="T5" fmla="*/ 40 h 1864"/>
                <a:gd name="T6" fmla="*/ 980 w 1421"/>
                <a:gd name="T7" fmla="*/ 86 h 1864"/>
                <a:gd name="T8" fmla="*/ 1060 w 1421"/>
                <a:gd name="T9" fmla="*/ 153 h 1864"/>
                <a:gd name="T10" fmla="*/ 1094 w 1421"/>
                <a:gd name="T11" fmla="*/ 186 h 1864"/>
                <a:gd name="T12" fmla="*/ 1147 w 1421"/>
                <a:gd name="T13" fmla="*/ 272 h 1864"/>
                <a:gd name="T14" fmla="*/ 1181 w 1421"/>
                <a:gd name="T15" fmla="*/ 358 h 1864"/>
                <a:gd name="T16" fmla="*/ 1201 w 1421"/>
                <a:gd name="T17" fmla="*/ 464 h 1864"/>
                <a:gd name="T18" fmla="*/ 1207 w 1421"/>
                <a:gd name="T19" fmla="*/ 518 h 1864"/>
                <a:gd name="T20" fmla="*/ 1194 w 1421"/>
                <a:gd name="T21" fmla="*/ 610 h 1864"/>
                <a:gd name="T22" fmla="*/ 1174 w 1421"/>
                <a:gd name="T23" fmla="*/ 697 h 1864"/>
                <a:gd name="T24" fmla="*/ 1134 w 1421"/>
                <a:gd name="T25" fmla="*/ 776 h 1864"/>
                <a:gd name="T26" fmla="*/ 1080 w 1421"/>
                <a:gd name="T27" fmla="*/ 843 h 1864"/>
                <a:gd name="T28" fmla="*/ 947 w 1421"/>
                <a:gd name="T29" fmla="*/ 949 h 1864"/>
                <a:gd name="T30" fmla="*/ 774 w 1421"/>
                <a:gd name="T31" fmla="*/ 1009 h 1864"/>
                <a:gd name="T32" fmla="*/ 1094 w 1421"/>
                <a:gd name="T33" fmla="*/ 1864 h 1864"/>
                <a:gd name="T34" fmla="*/ 266 w 1421"/>
                <a:gd name="T35" fmla="*/ 1028 h 1864"/>
                <a:gd name="T36" fmla="*/ 0 w 1421"/>
                <a:gd name="T37" fmla="*/ 1864 h 1864"/>
                <a:gd name="T38" fmla="*/ 633 w 1421"/>
                <a:gd name="T39" fmla="*/ 0 h 1864"/>
                <a:gd name="T40" fmla="*/ 620 w 1421"/>
                <a:gd name="T41" fmla="*/ 770 h 1864"/>
                <a:gd name="T42" fmla="*/ 707 w 1421"/>
                <a:gd name="T43" fmla="*/ 770 h 1864"/>
                <a:gd name="T44" fmla="*/ 827 w 1421"/>
                <a:gd name="T45" fmla="*/ 723 h 1864"/>
                <a:gd name="T46" fmla="*/ 874 w 1421"/>
                <a:gd name="T47" fmla="*/ 690 h 1864"/>
                <a:gd name="T48" fmla="*/ 920 w 1421"/>
                <a:gd name="T49" fmla="*/ 610 h 1864"/>
                <a:gd name="T50" fmla="*/ 940 w 1421"/>
                <a:gd name="T51" fmla="*/ 511 h 1864"/>
                <a:gd name="T52" fmla="*/ 934 w 1421"/>
                <a:gd name="T53" fmla="*/ 458 h 1864"/>
                <a:gd name="T54" fmla="*/ 900 w 1421"/>
                <a:gd name="T55" fmla="*/ 372 h 1864"/>
                <a:gd name="T56" fmla="*/ 874 w 1421"/>
                <a:gd name="T57" fmla="*/ 338 h 1864"/>
                <a:gd name="T58" fmla="*/ 780 w 1421"/>
                <a:gd name="T59" fmla="*/ 279 h 1864"/>
                <a:gd name="T60" fmla="*/ 620 w 1421"/>
                <a:gd name="T61" fmla="*/ 252 h 1864"/>
                <a:gd name="T62" fmla="*/ 266 w 1421"/>
                <a:gd name="T63" fmla="*/ 77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1" h="1864">
                  <a:moveTo>
                    <a:pt x="633" y="0"/>
                  </a:moveTo>
                  <a:lnTo>
                    <a:pt x="633" y="0"/>
                  </a:lnTo>
                  <a:lnTo>
                    <a:pt x="707" y="7"/>
                  </a:lnTo>
                  <a:lnTo>
                    <a:pt x="774" y="13"/>
                  </a:lnTo>
                  <a:lnTo>
                    <a:pt x="834" y="27"/>
                  </a:lnTo>
                  <a:lnTo>
                    <a:pt x="887" y="40"/>
                  </a:lnTo>
                  <a:lnTo>
                    <a:pt x="934" y="60"/>
                  </a:lnTo>
                  <a:lnTo>
                    <a:pt x="980" y="86"/>
                  </a:lnTo>
                  <a:lnTo>
                    <a:pt x="1020" y="119"/>
                  </a:lnTo>
                  <a:lnTo>
                    <a:pt x="1060" y="153"/>
                  </a:lnTo>
                  <a:lnTo>
                    <a:pt x="1060" y="153"/>
                  </a:lnTo>
                  <a:lnTo>
                    <a:pt x="1094" y="186"/>
                  </a:lnTo>
                  <a:lnTo>
                    <a:pt x="1121" y="226"/>
                  </a:lnTo>
                  <a:lnTo>
                    <a:pt x="1147" y="272"/>
                  </a:lnTo>
                  <a:lnTo>
                    <a:pt x="1167" y="312"/>
                  </a:lnTo>
                  <a:lnTo>
                    <a:pt x="1181" y="358"/>
                  </a:lnTo>
                  <a:lnTo>
                    <a:pt x="1194" y="411"/>
                  </a:lnTo>
                  <a:lnTo>
                    <a:pt x="1201" y="464"/>
                  </a:lnTo>
                  <a:lnTo>
                    <a:pt x="1207" y="518"/>
                  </a:lnTo>
                  <a:lnTo>
                    <a:pt x="1207" y="518"/>
                  </a:lnTo>
                  <a:lnTo>
                    <a:pt x="1201" y="564"/>
                  </a:lnTo>
                  <a:lnTo>
                    <a:pt x="1194" y="610"/>
                  </a:lnTo>
                  <a:lnTo>
                    <a:pt x="1187" y="657"/>
                  </a:lnTo>
                  <a:lnTo>
                    <a:pt x="1174" y="697"/>
                  </a:lnTo>
                  <a:lnTo>
                    <a:pt x="1154" y="737"/>
                  </a:lnTo>
                  <a:lnTo>
                    <a:pt x="1134" y="776"/>
                  </a:lnTo>
                  <a:lnTo>
                    <a:pt x="1107" y="810"/>
                  </a:lnTo>
                  <a:lnTo>
                    <a:pt x="1080" y="843"/>
                  </a:lnTo>
                  <a:lnTo>
                    <a:pt x="1020" y="902"/>
                  </a:lnTo>
                  <a:lnTo>
                    <a:pt x="947" y="949"/>
                  </a:lnTo>
                  <a:lnTo>
                    <a:pt x="860" y="989"/>
                  </a:lnTo>
                  <a:lnTo>
                    <a:pt x="774" y="1009"/>
                  </a:lnTo>
                  <a:lnTo>
                    <a:pt x="1421" y="1864"/>
                  </a:lnTo>
                  <a:lnTo>
                    <a:pt x="1094" y="1864"/>
                  </a:lnTo>
                  <a:lnTo>
                    <a:pt x="460" y="1028"/>
                  </a:lnTo>
                  <a:lnTo>
                    <a:pt x="266" y="1028"/>
                  </a:lnTo>
                  <a:lnTo>
                    <a:pt x="266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33" y="0"/>
                  </a:lnTo>
                  <a:close/>
                  <a:moveTo>
                    <a:pt x="266" y="770"/>
                  </a:moveTo>
                  <a:lnTo>
                    <a:pt x="620" y="770"/>
                  </a:lnTo>
                  <a:lnTo>
                    <a:pt x="620" y="770"/>
                  </a:lnTo>
                  <a:lnTo>
                    <a:pt x="707" y="770"/>
                  </a:lnTo>
                  <a:lnTo>
                    <a:pt x="780" y="750"/>
                  </a:lnTo>
                  <a:lnTo>
                    <a:pt x="827" y="723"/>
                  </a:lnTo>
                  <a:lnTo>
                    <a:pt x="874" y="690"/>
                  </a:lnTo>
                  <a:lnTo>
                    <a:pt x="874" y="690"/>
                  </a:lnTo>
                  <a:lnTo>
                    <a:pt x="900" y="657"/>
                  </a:lnTo>
                  <a:lnTo>
                    <a:pt x="920" y="610"/>
                  </a:lnTo>
                  <a:lnTo>
                    <a:pt x="934" y="564"/>
                  </a:lnTo>
                  <a:lnTo>
                    <a:pt x="940" y="511"/>
                  </a:lnTo>
                  <a:lnTo>
                    <a:pt x="940" y="511"/>
                  </a:lnTo>
                  <a:lnTo>
                    <a:pt x="934" y="458"/>
                  </a:lnTo>
                  <a:lnTo>
                    <a:pt x="920" y="411"/>
                  </a:lnTo>
                  <a:lnTo>
                    <a:pt x="900" y="372"/>
                  </a:lnTo>
                  <a:lnTo>
                    <a:pt x="874" y="338"/>
                  </a:lnTo>
                  <a:lnTo>
                    <a:pt x="874" y="338"/>
                  </a:lnTo>
                  <a:lnTo>
                    <a:pt x="827" y="305"/>
                  </a:lnTo>
                  <a:lnTo>
                    <a:pt x="780" y="279"/>
                  </a:lnTo>
                  <a:lnTo>
                    <a:pt x="707" y="259"/>
                  </a:lnTo>
                  <a:lnTo>
                    <a:pt x="620" y="252"/>
                  </a:lnTo>
                  <a:lnTo>
                    <a:pt x="266" y="252"/>
                  </a:lnTo>
                  <a:lnTo>
                    <a:pt x="266" y="770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41"/>
            <p:cNvSpPr>
              <a:spLocks noEditPoints="1"/>
            </p:cNvSpPr>
            <p:nvPr/>
          </p:nvSpPr>
          <p:spPr bwMode="auto">
            <a:xfrm>
              <a:off x="16944975" y="1922463"/>
              <a:ext cx="2085975" cy="2959100"/>
            </a:xfrm>
            <a:custGeom>
              <a:avLst/>
              <a:gdLst>
                <a:gd name="T0" fmla="*/ 1034 w 1314"/>
                <a:gd name="T1" fmla="*/ 863 h 1864"/>
                <a:gd name="T2" fmla="*/ 1147 w 1314"/>
                <a:gd name="T3" fmla="*/ 942 h 1864"/>
                <a:gd name="T4" fmla="*/ 1234 w 1314"/>
                <a:gd name="T5" fmla="*/ 1042 h 1864"/>
                <a:gd name="T6" fmla="*/ 1294 w 1314"/>
                <a:gd name="T7" fmla="*/ 1174 h 1864"/>
                <a:gd name="T8" fmla="*/ 1314 w 1314"/>
                <a:gd name="T9" fmla="*/ 1320 h 1864"/>
                <a:gd name="T10" fmla="*/ 1307 w 1314"/>
                <a:gd name="T11" fmla="*/ 1373 h 1864"/>
                <a:gd name="T12" fmla="*/ 1287 w 1314"/>
                <a:gd name="T13" fmla="*/ 1480 h 1864"/>
                <a:gd name="T14" fmla="*/ 1247 w 1314"/>
                <a:gd name="T15" fmla="*/ 1579 h 1864"/>
                <a:gd name="T16" fmla="*/ 1194 w 1314"/>
                <a:gd name="T17" fmla="*/ 1665 h 1864"/>
                <a:gd name="T18" fmla="*/ 1161 w 1314"/>
                <a:gd name="T19" fmla="*/ 1699 h 1864"/>
                <a:gd name="T20" fmla="*/ 1074 w 1314"/>
                <a:gd name="T21" fmla="*/ 1772 h 1864"/>
                <a:gd name="T22" fmla="*/ 974 w 1314"/>
                <a:gd name="T23" fmla="*/ 1818 h 1864"/>
                <a:gd name="T24" fmla="*/ 854 w 1314"/>
                <a:gd name="T25" fmla="*/ 1851 h 1864"/>
                <a:gd name="T26" fmla="*/ 713 w 1314"/>
                <a:gd name="T27" fmla="*/ 1864 h 1864"/>
                <a:gd name="T28" fmla="*/ 0 w 1314"/>
                <a:gd name="T29" fmla="*/ 0 h 1864"/>
                <a:gd name="T30" fmla="*/ 620 w 1314"/>
                <a:gd name="T31" fmla="*/ 0 h 1864"/>
                <a:gd name="T32" fmla="*/ 760 w 1314"/>
                <a:gd name="T33" fmla="*/ 13 h 1864"/>
                <a:gd name="T34" fmla="*/ 874 w 1314"/>
                <a:gd name="T35" fmla="*/ 40 h 1864"/>
                <a:gd name="T36" fmla="*/ 967 w 1314"/>
                <a:gd name="T37" fmla="*/ 86 h 1864"/>
                <a:gd name="T38" fmla="*/ 1040 w 1314"/>
                <a:gd name="T39" fmla="*/ 139 h 1864"/>
                <a:gd name="T40" fmla="*/ 1074 w 1314"/>
                <a:gd name="T41" fmla="*/ 179 h 1864"/>
                <a:gd name="T42" fmla="*/ 1127 w 1314"/>
                <a:gd name="T43" fmla="*/ 259 h 1864"/>
                <a:gd name="T44" fmla="*/ 1167 w 1314"/>
                <a:gd name="T45" fmla="*/ 352 h 1864"/>
                <a:gd name="T46" fmla="*/ 1187 w 1314"/>
                <a:gd name="T47" fmla="*/ 458 h 1864"/>
                <a:gd name="T48" fmla="*/ 1194 w 1314"/>
                <a:gd name="T49" fmla="*/ 518 h 1864"/>
                <a:gd name="T50" fmla="*/ 1181 w 1314"/>
                <a:gd name="T51" fmla="*/ 617 h 1864"/>
                <a:gd name="T52" fmla="*/ 1147 w 1314"/>
                <a:gd name="T53" fmla="*/ 710 h 1864"/>
                <a:gd name="T54" fmla="*/ 1094 w 1314"/>
                <a:gd name="T55" fmla="*/ 790 h 1864"/>
                <a:gd name="T56" fmla="*/ 1034 w 1314"/>
                <a:gd name="T57" fmla="*/ 863 h 1864"/>
                <a:gd name="T58" fmla="*/ 266 w 1314"/>
                <a:gd name="T59" fmla="*/ 770 h 1864"/>
                <a:gd name="T60" fmla="*/ 607 w 1314"/>
                <a:gd name="T61" fmla="*/ 770 h 1864"/>
                <a:gd name="T62" fmla="*/ 760 w 1314"/>
                <a:gd name="T63" fmla="*/ 750 h 1864"/>
                <a:gd name="T64" fmla="*/ 854 w 1314"/>
                <a:gd name="T65" fmla="*/ 690 h 1864"/>
                <a:gd name="T66" fmla="*/ 887 w 1314"/>
                <a:gd name="T67" fmla="*/ 657 h 1864"/>
                <a:gd name="T68" fmla="*/ 920 w 1314"/>
                <a:gd name="T69" fmla="*/ 564 h 1864"/>
                <a:gd name="T70" fmla="*/ 927 w 1314"/>
                <a:gd name="T71" fmla="*/ 511 h 1864"/>
                <a:gd name="T72" fmla="*/ 907 w 1314"/>
                <a:gd name="T73" fmla="*/ 411 h 1864"/>
                <a:gd name="T74" fmla="*/ 854 w 1314"/>
                <a:gd name="T75" fmla="*/ 332 h 1864"/>
                <a:gd name="T76" fmla="*/ 814 w 1314"/>
                <a:gd name="T77" fmla="*/ 299 h 1864"/>
                <a:gd name="T78" fmla="*/ 693 w 1314"/>
                <a:gd name="T79" fmla="*/ 259 h 1864"/>
                <a:gd name="T80" fmla="*/ 266 w 1314"/>
                <a:gd name="T81" fmla="*/ 252 h 1864"/>
                <a:gd name="T82" fmla="*/ 266 w 1314"/>
                <a:gd name="T83" fmla="*/ 1612 h 1864"/>
                <a:gd name="T84" fmla="*/ 700 w 1314"/>
                <a:gd name="T85" fmla="*/ 1612 h 1864"/>
                <a:gd name="T86" fmla="*/ 834 w 1314"/>
                <a:gd name="T87" fmla="*/ 1599 h 1864"/>
                <a:gd name="T88" fmla="*/ 900 w 1314"/>
                <a:gd name="T89" fmla="*/ 1573 h 1864"/>
                <a:gd name="T90" fmla="*/ 974 w 1314"/>
                <a:gd name="T91" fmla="*/ 1513 h 1864"/>
                <a:gd name="T92" fmla="*/ 1000 w 1314"/>
                <a:gd name="T93" fmla="*/ 1473 h 1864"/>
                <a:gd name="T94" fmla="*/ 1040 w 1314"/>
                <a:gd name="T95" fmla="*/ 1373 h 1864"/>
                <a:gd name="T96" fmla="*/ 1047 w 1314"/>
                <a:gd name="T97" fmla="*/ 1320 h 1864"/>
                <a:gd name="T98" fmla="*/ 1027 w 1314"/>
                <a:gd name="T99" fmla="*/ 1208 h 1864"/>
                <a:gd name="T100" fmla="*/ 974 w 1314"/>
                <a:gd name="T101" fmla="*/ 1121 h 1864"/>
                <a:gd name="T102" fmla="*/ 927 w 1314"/>
                <a:gd name="T103" fmla="*/ 1082 h 1864"/>
                <a:gd name="T104" fmla="*/ 867 w 1314"/>
                <a:gd name="T105" fmla="*/ 1048 h 1864"/>
                <a:gd name="T106" fmla="*/ 794 w 1314"/>
                <a:gd name="T107" fmla="*/ 1035 h 1864"/>
                <a:gd name="T108" fmla="*/ 266 w 1314"/>
                <a:gd name="T109" fmla="*/ 102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14" h="1864">
                  <a:moveTo>
                    <a:pt x="1034" y="863"/>
                  </a:moveTo>
                  <a:lnTo>
                    <a:pt x="1034" y="863"/>
                  </a:lnTo>
                  <a:lnTo>
                    <a:pt x="1094" y="896"/>
                  </a:lnTo>
                  <a:lnTo>
                    <a:pt x="1147" y="942"/>
                  </a:lnTo>
                  <a:lnTo>
                    <a:pt x="1194" y="989"/>
                  </a:lnTo>
                  <a:lnTo>
                    <a:pt x="1234" y="1042"/>
                  </a:lnTo>
                  <a:lnTo>
                    <a:pt x="1267" y="1108"/>
                  </a:lnTo>
                  <a:lnTo>
                    <a:pt x="1294" y="1174"/>
                  </a:lnTo>
                  <a:lnTo>
                    <a:pt x="1307" y="1241"/>
                  </a:lnTo>
                  <a:lnTo>
                    <a:pt x="1314" y="1320"/>
                  </a:lnTo>
                  <a:lnTo>
                    <a:pt x="1314" y="1320"/>
                  </a:lnTo>
                  <a:lnTo>
                    <a:pt x="1307" y="1373"/>
                  </a:lnTo>
                  <a:lnTo>
                    <a:pt x="1301" y="1427"/>
                  </a:lnTo>
                  <a:lnTo>
                    <a:pt x="1287" y="1480"/>
                  </a:lnTo>
                  <a:lnTo>
                    <a:pt x="1274" y="1533"/>
                  </a:lnTo>
                  <a:lnTo>
                    <a:pt x="1247" y="1579"/>
                  </a:lnTo>
                  <a:lnTo>
                    <a:pt x="1221" y="1619"/>
                  </a:lnTo>
                  <a:lnTo>
                    <a:pt x="1194" y="1665"/>
                  </a:lnTo>
                  <a:lnTo>
                    <a:pt x="1161" y="1699"/>
                  </a:lnTo>
                  <a:lnTo>
                    <a:pt x="1161" y="1699"/>
                  </a:lnTo>
                  <a:lnTo>
                    <a:pt x="1120" y="1738"/>
                  </a:lnTo>
                  <a:lnTo>
                    <a:pt x="1074" y="1772"/>
                  </a:lnTo>
                  <a:lnTo>
                    <a:pt x="1027" y="1798"/>
                  </a:lnTo>
                  <a:lnTo>
                    <a:pt x="974" y="1818"/>
                  </a:lnTo>
                  <a:lnTo>
                    <a:pt x="920" y="1838"/>
                  </a:lnTo>
                  <a:lnTo>
                    <a:pt x="854" y="1851"/>
                  </a:lnTo>
                  <a:lnTo>
                    <a:pt x="787" y="1858"/>
                  </a:lnTo>
                  <a:lnTo>
                    <a:pt x="713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20" y="0"/>
                  </a:lnTo>
                  <a:lnTo>
                    <a:pt x="620" y="0"/>
                  </a:lnTo>
                  <a:lnTo>
                    <a:pt x="693" y="7"/>
                  </a:lnTo>
                  <a:lnTo>
                    <a:pt x="760" y="13"/>
                  </a:lnTo>
                  <a:lnTo>
                    <a:pt x="820" y="20"/>
                  </a:lnTo>
                  <a:lnTo>
                    <a:pt x="874" y="40"/>
                  </a:lnTo>
                  <a:lnTo>
                    <a:pt x="920" y="60"/>
                  </a:lnTo>
                  <a:lnTo>
                    <a:pt x="967" y="86"/>
                  </a:lnTo>
                  <a:lnTo>
                    <a:pt x="1007" y="113"/>
                  </a:lnTo>
                  <a:lnTo>
                    <a:pt x="1040" y="139"/>
                  </a:lnTo>
                  <a:lnTo>
                    <a:pt x="1040" y="139"/>
                  </a:lnTo>
                  <a:lnTo>
                    <a:pt x="1074" y="179"/>
                  </a:lnTo>
                  <a:lnTo>
                    <a:pt x="1107" y="219"/>
                  </a:lnTo>
                  <a:lnTo>
                    <a:pt x="1127" y="259"/>
                  </a:lnTo>
                  <a:lnTo>
                    <a:pt x="1154" y="305"/>
                  </a:lnTo>
                  <a:lnTo>
                    <a:pt x="1167" y="352"/>
                  </a:lnTo>
                  <a:lnTo>
                    <a:pt x="1181" y="405"/>
                  </a:lnTo>
                  <a:lnTo>
                    <a:pt x="1187" y="458"/>
                  </a:lnTo>
                  <a:lnTo>
                    <a:pt x="1194" y="518"/>
                  </a:lnTo>
                  <a:lnTo>
                    <a:pt x="1194" y="518"/>
                  </a:lnTo>
                  <a:lnTo>
                    <a:pt x="1187" y="564"/>
                  </a:lnTo>
                  <a:lnTo>
                    <a:pt x="1181" y="617"/>
                  </a:lnTo>
                  <a:lnTo>
                    <a:pt x="1167" y="664"/>
                  </a:lnTo>
                  <a:lnTo>
                    <a:pt x="1147" y="710"/>
                  </a:lnTo>
                  <a:lnTo>
                    <a:pt x="1120" y="750"/>
                  </a:lnTo>
                  <a:lnTo>
                    <a:pt x="1094" y="790"/>
                  </a:lnTo>
                  <a:lnTo>
                    <a:pt x="1067" y="829"/>
                  </a:lnTo>
                  <a:lnTo>
                    <a:pt x="1034" y="863"/>
                  </a:lnTo>
                  <a:lnTo>
                    <a:pt x="1034" y="863"/>
                  </a:lnTo>
                  <a:close/>
                  <a:moveTo>
                    <a:pt x="266" y="770"/>
                  </a:moveTo>
                  <a:lnTo>
                    <a:pt x="607" y="770"/>
                  </a:lnTo>
                  <a:lnTo>
                    <a:pt x="607" y="770"/>
                  </a:lnTo>
                  <a:lnTo>
                    <a:pt x="693" y="770"/>
                  </a:lnTo>
                  <a:lnTo>
                    <a:pt x="760" y="750"/>
                  </a:lnTo>
                  <a:lnTo>
                    <a:pt x="814" y="730"/>
                  </a:lnTo>
                  <a:lnTo>
                    <a:pt x="854" y="690"/>
                  </a:lnTo>
                  <a:lnTo>
                    <a:pt x="854" y="690"/>
                  </a:lnTo>
                  <a:lnTo>
                    <a:pt x="887" y="657"/>
                  </a:lnTo>
                  <a:lnTo>
                    <a:pt x="907" y="610"/>
                  </a:lnTo>
                  <a:lnTo>
                    <a:pt x="920" y="564"/>
                  </a:lnTo>
                  <a:lnTo>
                    <a:pt x="927" y="511"/>
                  </a:lnTo>
                  <a:lnTo>
                    <a:pt x="927" y="511"/>
                  </a:lnTo>
                  <a:lnTo>
                    <a:pt x="920" y="458"/>
                  </a:lnTo>
                  <a:lnTo>
                    <a:pt x="907" y="411"/>
                  </a:lnTo>
                  <a:lnTo>
                    <a:pt x="887" y="372"/>
                  </a:lnTo>
                  <a:lnTo>
                    <a:pt x="854" y="332"/>
                  </a:lnTo>
                  <a:lnTo>
                    <a:pt x="854" y="332"/>
                  </a:lnTo>
                  <a:lnTo>
                    <a:pt x="814" y="299"/>
                  </a:lnTo>
                  <a:lnTo>
                    <a:pt x="760" y="272"/>
                  </a:lnTo>
                  <a:lnTo>
                    <a:pt x="693" y="259"/>
                  </a:lnTo>
                  <a:lnTo>
                    <a:pt x="607" y="252"/>
                  </a:lnTo>
                  <a:lnTo>
                    <a:pt x="266" y="252"/>
                  </a:lnTo>
                  <a:lnTo>
                    <a:pt x="266" y="770"/>
                  </a:lnTo>
                  <a:close/>
                  <a:moveTo>
                    <a:pt x="266" y="1612"/>
                  </a:moveTo>
                  <a:lnTo>
                    <a:pt x="700" y="1612"/>
                  </a:lnTo>
                  <a:lnTo>
                    <a:pt x="700" y="1612"/>
                  </a:lnTo>
                  <a:lnTo>
                    <a:pt x="794" y="1606"/>
                  </a:lnTo>
                  <a:lnTo>
                    <a:pt x="834" y="1599"/>
                  </a:lnTo>
                  <a:lnTo>
                    <a:pt x="867" y="1586"/>
                  </a:lnTo>
                  <a:lnTo>
                    <a:pt x="900" y="1573"/>
                  </a:lnTo>
                  <a:lnTo>
                    <a:pt x="927" y="1553"/>
                  </a:lnTo>
                  <a:lnTo>
                    <a:pt x="974" y="1513"/>
                  </a:lnTo>
                  <a:lnTo>
                    <a:pt x="974" y="1513"/>
                  </a:lnTo>
                  <a:lnTo>
                    <a:pt x="1000" y="1473"/>
                  </a:lnTo>
                  <a:lnTo>
                    <a:pt x="1027" y="1427"/>
                  </a:lnTo>
                  <a:lnTo>
                    <a:pt x="1040" y="1373"/>
                  </a:lnTo>
                  <a:lnTo>
                    <a:pt x="1047" y="1320"/>
                  </a:lnTo>
                  <a:lnTo>
                    <a:pt x="1047" y="1320"/>
                  </a:lnTo>
                  <a:lnTo>
                    <a:pt x="1040" y="1261"/>
                  </a:lnTo>
                  <a:lnTo>
                    <a:pt x="1027" y="1208"/>
                  </a:lnTo>
                  <a:lnTo>
                    <a:pt x="1000" y="1161"/>
                  </a:lnTo>
                  <a:lnTo>
                    <a:pt x="974" y="1121"/>
                  </a:lnTo>
                  <a:lnTo>
                    <a:pt x="974" y="1121"/>
                  </a:lnTo>
                  <a:lnTo>
                    <a:pt x="927" y="1082"/>
                  </a:lnTo>
                  <a:lnTo>
                    <a:pt x="900" y="1068"/>
                  </a:lnTo>
                  <a:lnTo>
                    <a:pt x="867" y="1048"/>
                  </a:lnTo>
                  <a:lnTo>
                    <a:pt x="834" y="1042"/>
                  </a:lnTo>
                  <a:lnTo>
                    <a:pt x="794" y="1035"/>
                  </a:lnTo>
                  <a:lnTo>
                    <a:pt x="700" y="1028"/>
                  </a:lnTo>
                  <a:lnTo>
                    <a:pt x="266" y="1028"/>
                  </a:lnTo>
                  <a:lnTo>
                    <a:pt x="266" y="1612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42"/>
            <p:cNvSpPr>
              <a:spLocks noEditPoints="1"/>
            </p:cNvSpPr>
            <p:nvPr/>
          </p:nvSpPr>
          <p:spPr bwMode="auto">
            <a:xfrm>
              <a:off x="-15989300" y="1922463"/>
              <a:ext cx="2722563" cy="2959100"/>
            </a:xfrm>
            <a:custGeom>
              <a:avLst/>
              <a:gdLst>
                <a:gd name="T0" fmla="*/ 0 w 1715"/>
                <a:gd name="T1" fmla="*/ 1864 h 1864"/>
                <a:gd name="T2" fmla="*/ 688 w 1715"/>
                <a:gd name="T3" fmla="*/ 0 h 1864"/>
                <a:gd name="T4" fmla="*/ 1028 w 1715"/>
                <a:gd name="T5" fmla="*/ 0 h 1864"/>
                <a:gd name="T6" fmla="*/ 1715 w 1715"/>
                <a:gd name="T7" fmla="*/ 1864 h 1864"/>
                <a:gd name="T8" fmla="*/ 1355 w 1715"/>
                <a:gd name="T9" fmla="*/ 1864 h 1864"/>
                <a:gd name="T10" fmla="*/ 1195 w 1715"/>
                <a:gd name="T11" fmla="*/ 1427 h 1864"/>
                <a:gd name="T12" fmla="*/ 521 w 1715"/>
                <a:gd name="T13" fmla="*/ 1427 h 1864"/>
                <a:gd name="T14" fmla="*/ 361 w 1715"/>
                <a:gd name="T15" fmla="*/ 1864 h 1864"/>
                <a:gd name="T16" fmla="*/ 0 w 1715"/>
                <a:gd name="T17" fmla="*/ 1864 h 1864"/>
                <a:gd name="T18" fmla="*/ 641 w 1715"/>
                <a:gd name="T19" fmla="*/ 1108 h 1864"/>
                <a:gd name="T20" fmla="*/ 1075 w 1715"/>
                <a:gd name="T21" fmla="*/ 1108 h 1864"/>
                <a:gd name="T22" fmla="*/ 861 w 1715"/>
                <a:gd name="T23" fmla="*/ 511 h 1864"/>
                <a:gd name="T24" fmla="*/ 641 w 1715"/>
                <a:gd name="T25" fmla="*/ 110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5" h="1864">
                  <a:moveTo>
                    <a:pt x="0" y="1864"/>
                  </a:moveTo>
                  <a:lnTo>
                    <a:pt x="688" y="0"/>
                  </a:lnTo>
                  <a:lnTo>
                    <a:pt x="1028" y="0"/>
                  </a:lnTo>
                  <a:lnTo>
                    <a:pt x="1715" y="1864"/>
                  </a:lnTo>
                  <a:lnTo>
                    <a:pt x="1355" y="1864"/>
                  </a:lnTo>
                  <a:lnTo>
                    <a:pt x="1195" y="1427"/>
                  </a:lnTo>
                  <a:lnTo>
                    <a:pt x="521" y="1427"/>
                  </a:lnTo>
                  <a:lnTo>
                    <a:pt x="361" y="1864"/>
                  </a:lnTo>
                  <a:lnTo>
                    <a:pt x="0" y="1864"/>
                  </a:lnTo>
                  <a:close/>
                  <a:moveTo>
                    <a:pt x="641" y="1108"/>
                  </a:moveTo>
                  <a:lnTo>
                    <a:pt x="1075" y="1108"/>
                  </a:lnTo>
                  <a:lnTo>
                    <a:pt x="861" y="511"/>
                  </a:lnTo>
                  <a:lnTo>
                    <a:pt x="641" y="1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43"/>
            <p:cNvSpPr>
              <a:spLocks noEditPoints="1"/>
            </p:cNvSpPr>
            <p:nvPr/>
          </p:nvSpPr>
          <p:spPr bwMode="auto">
            <a:xfrm>
              <a:off x="-8288338" y="1922463"/>
              <a:ext cx="2722563" cy="2959100"/>
            </a:xfrm>
            <a:custGeom>
              <a:avLst/>
              <a:gdLst>
                <a:gd name="T0" fmla="*/ 0 w 1715"/>
                <a:gd name="T1" fmla="*/ 1864 h 1864"/>
                <a:gd name="T2" fmla="*/ 688 w 1715"/>
                <a:gd name="T3" fmla="*/ 0 h 1864"/>
                <a:gd name="T4" fmla="*/ 1035 w 1715"/>
                <a:gd name="T5" fmla="*/ 0 h 1864"/>
                <a:gd name="T6" fmla="*/ 1715 w 1715"/>
                <a:gd name="T7" fmla="*/ 1864 h 1864"/>
                <a:gd name="T8" fmla="*/ 1355 w 1715"/>
                <a:gd name="T9" fmla="*/ 1864 h 1864"/>
                <a:gd name="T10" fmla="*/ 1195 w 1715"/>
                <a:gd name="T11" fmla="*/ 1427 h 1864"/>
                <a:gd name="T12" fmla="*/ 528 w 1715"/>
                <a:gd name="T13" fmla="*/ 1427 h 1864"/>
                <a:gd name="T14" fmla="*/ 361 w 1715"/>
                <a:gd name="T15" fmla="*/ 1864 h 1864"/>
                <a:gd name="T16" fmla="*/ 0 w 1715"/>
                <a:gd name="T17" fmla="*/ 1864 h 1864"/>
                <a:gd name="T18" fmla="*/ 641 w 1715"/>
                <a:gd name="T19" fmla="*/ 1108 h 1864"/>
                <a:gd name="T20" fmla="*/ 1081 w 1715"/>
                <a:gd name="T21" fmla="*/ 1108 h 1864"/>
                <a:gd name="T22" fmla="*/ 861 w 1715"/>
                <a:gd name="T23" fmla="*/ 511 h 1864"/>
                <a:gd name="T24" fmla="*/ 641 w 1715"/>
                <a:gd name="T25" fmla="*/ 110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5" h="1864">
                  <a:moveTo>
                    <a:pt x="0" y="1864"/>
                  </a:moveTo>
                  <a:lnTo>
                    <a:pt x="688" y="0"/>
                  </a:lnTo>
                  <a:lnTo>
                    <a:pt x="1035" y="0"/>
                  </a:lnTo>
                  <a:lnTo>
                    <a:pt x="1715" y="1864"/>
                  </a:lnTo>
                  <a:lnTo>
                    <a:pt x="1355" y="1864"/>
                  </a:lnTo>
                  <a:lnTo>
                    <a:pt x="1195" y="1427"/>
                  </a:lnTo>
                  <a:lnTo>
                    <a:pt x="528" y="1427"/>
                  </a:lnTo>
                  <a:lnTo>
                    <a:pt x="361" y="1864"/>
                  </a:lnTo>
                  <a:lnTo>
                    <a:pt x="0" y="1864"/>
                  </a:lnTo>
                  <a:close/>
                  <a:moveTo>
                    <a:pt x="641" y="1108"/>
                  </a:moveTo>
                  <a:lnTo>
                    <a:pt x="1081" y="1108"/>
                  </a:lnTo>
                  <a:lnTo>
                    <a:pt x="861" y="511"/>
                  </a:lnTo>
                  <a:lnTo>
                    <a:pt x="641" y="1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44"/>
            <p:cNvSpPr>
              <a:spLocks/>
            </p:cNvSpPr>
            <p:nvPr/>
          </p:nvSpPr>
          <p:spPr bwMode="auto">
            <a:xfrm>
              <a:off x="-12990513" y="1922463"/>
              <a:ext cx="2532063" cy="2959100"/>
            </a:xfrm>
            <a:custGeom>
              <a:avLst/>
              <a:gdLst>
                <a:gd name="T0" fmla="*/ 0 w 1595"/>
                <a:gd name="T1" fmla="*/ 0 h 1864"/>
                <a:gd name="T2" fmla="*/ 273 w 1595"/>
                <a:gd name="T3" fmla="*/ 0 h 1864"/>
                <a:gd name="T4" fmla="*/ 1234 w 1595"/>
                <a:gd name="T5" fmla="*/ 1188 h 1864"/>
                <a:gd name="T6" fmla="*/ 1234 w 1595"/>
                <a:gd name="T7" fmla="*/ 0 h 1864"/>
                <a:gd name="T8" fmla="*/ 1595 w 1595"/>
                <a:gd name="T9" fmla="*/ 0 h 1864"/>
                <a:gd name="T10" fmla="*/ 1595 w 1595"/>
                <a:gd name="T11" fmla="*/ 1864 h 1864"/>
                <a:gd name="T12" fmla="*/ 1341 w 1595"/>
                <a:gd name="T13" fmla="*/ 1864 h 1864"/>
                <a:gd name="T14" fmla="*/ 360 w 1595"/>
                <a:gd name="T15" fmla="*/ 650 h 1864"/>
                <a:gd name="T16" fmla="*/ 360 w 1595"/>
                <a:gd name="T17" fmla="*/ 1864 h 1864"/>
                <a:gd name="T18" fmla="*/ 0 w 1595"/>
                <a:gd name="T19" fmla="*/ 1864 h 1864"/>
                <a:gd name="T20" fmla="*/ 0 w 1595"/>
                <a:gd name="T21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5" h="1864">
                  <a:moveTo>
                    <a:pt x="0" y="0"/>
                  </a:moveTo>
                  <a:lnTo>
                    <a:pt x="273" y="0"/>
                  </a:lnTo>
                  <a:lnTo>
                    <a:pt x="1234" y="1188"/>
                  </a:lnTo>
                  <a:lnTo>
                    <a:pt x="1234" y="0"/>
                  </a:lnTo>
                  <a:lnTo>
                    <a:pt x="1595" y="0"/>
                  </a:lnTo>
                  <a:lnTo>
                    <a:pt x="1595" y="1864"/>
                  </a:lnTo>
                  <a:lnTo>
                    <a:pt x="1341" y="1864"/>
                  </a:lnTo>
                  <a:lnTo>
                    <a:pt x="360" y="650"/>
                  </a:lnTo>
                  <a:lnTo>
                    <a:pt x="360" y="1864"/>
                  </a:lnTo>
                  <a:lnTo>
                    <a:pt x="0" y="18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45"/>
            <p:cNvSpPr>
              <a:spLocks/>
            </p:cNvSpPr>
            <p:nvPr/>
          </p:nvSpPr>
          <p:spPr bwMode="auto">
            <a:xfrm>
              <a:off x="-10120313" y="1922463"/>
              <a:ext cx="2139950" cy="2959100"/>
            </a:xfrm>
            <a:custGeom>
              <a:avLst/>
              <a:gdLst>
                <a:gd name="T0" fmla="*/ 1348 w 1348"/>
                <a:gd name="T1" fmla="*/ 0 h 1864"/>
                <a:gd name="T2" fmla="*/ 1348 w 1348"/>
                <a:gd name="T3" fmla="*/ 319 h 1864"/>
                <a:gd name="T4" fmla="*/ 854 w 1348"/>
                <a:gd name="T5" fmla="*/ 319 h 1864"/>
                <a:gd name="T6" fmla="*/ 854 w 1348"/>
                <a:gd name="T7" fmla="*/ 1864 h 1864"/>
                <a:gd name="T8" fmla="*/ 494 w 1348"/>
                <a:gd name="T9" fmla="*/ 1864 h 1864"/>
                <a:gd name="T10" fmla="*/ 494 w 1348"/>
                <a:gd name="T11" fmla="*/ 319 h 1864"/>
                <a:gd name="T12" fmla="*/ 0 w 1348"/>
                <a:gd name="T13" fmla="*/ 319 h 1864"/>
                <a:gd name="T14" fmla="*/ 0 w 1348"/>
                <a:gd name="T15" fmla="*/ 0 h 1864"/>
                <a:gd name="T16" fmla="*/ 1348 w 1348"/>
                <a:gd name="T17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8" h="1864">
                  <a:moveTo>
                    <a:pt x="1348" y="0"/>
                  </a:moveTo>
                  <a:lnTo>
                    <a:pt x="1348" y="319"/>
                  </a:lnTo>
                  <a:lnTo>
                    <a:pt x="854" y="319"/>
                  </a:lnTo>
                  <a:lnTo>
                    <a:pt x="854" y="1864"/>
                  </a:lnTo>
                  <a:lnTo>
                    <a:pt x="494" y="1864"/>
                  </a:lnTo>
                  <a:lnTo>
                    <a:pt x="494" y="319"/>
                  </a:lnTo>
                  <a:lnTo>
                    <a:pt x="0" y="319"/>
                  </a:lnTo>
                  <a:lnTo>
                    <a:pt x="0" y="0"/>
                  </a:lnTo>
                  <a:lnTo>
                    <a:pt x="13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46"/>
            <p:cNvSpPr>
              <a:spLocks noEditPoints="1"/>
            </p:cNvSpPr>
            <p:nvPr/>
          </p:nvSpPr>
          <p:spPr bwMode="auto">
            <a:xfrm>
              <a:off x="-5289550" y="1922463"/>
              <a:ext cx="2530475" cy="2959100"/>
            </a:xfrm>
            <a:custGeom>
              <a:avLst/>
              <a:gdLst>
                <a:gd name="T0" fmla="*/ 1014 w 1594"/>
                <a:gd name="T1" fmla="*/ 1055 h 1864"/>
                <a:gd name="T2" fmla="*/ 1061 w 1594"/>
                <a:gd name="T3" fmla="*/ 1035 h 1864"/>
                <a:gd name="T4" fmla="*/ 1154 w 1594"/>
                <a:gd name="T5" fmla="*/ 975 h 1864"/>
                <a:gd name="T6" fmla="*/ 1187 w 1594"/>
                <a:gd name="T7" fmla="*/ 942 h 1864"/>
                <a:gd name="T8" fmla="*/ 1254 w 1594"/>
                <a:gd name="T9" fmla="*/ 863 h 1864"/>
                <a:gd name="T10" fmla="*/ 1301 w 1594"/>
                <a:gd name="T11" fmla="*/ 763 h 1864"/>
                <a:gd name="T12" fmla="*/ 1328 w 1594"/>
                <a:gd name="T13" fmla="*/ 664 h 1864"/>
                <a:gd name="T14" fmla="*/ 1341 w 1594"/>
                <a:gd name="T15" fmla="*/ 557 h 1864"/>
                <a:gd name="T16" fmla="*/ 1334 w 1594"/>
                <a:gd name="T17" fmla="*/ 498 h 1864"/>
                <a:gd name="T18" fmla="*/ 1314 w 1594"/>
                <a:gd name="T19" fmla="*/ 392 h 1864"/>
                <a:gd name="T20" fmla="*/ 1281 w 1594"/>
                <a:gd name="T21" fmla="*/ 292 h 1864"/>
                <a:gd name="T22" fmla="*/ 1221 w 1594"/>
                <a:gd name="T23" fmla="*/ 206 h 1864"/>
                <a:gd name="T24" fmla="*/ 1187 w 1594"/>
                <a:gd name="T25" fmla="*/ 166 h 1864"/>
                <a:gd name="T26" fmla="*/ 1107 w 1594"/>
                <a:gd name="T27" fmla="*/ 100 h 1864"/>
                <a:gd name="T28" fmla="*/ 1001 w 1594"/>
                <a:gd name="T29" fmla="*/ 46 h 1864"/>
                <a:gd name="T30" fmla="*/ 867 w 1594"/>
                <a:gd name="T31" fmla="*/ 13 h 1864"/>
                <a:gd name="T32" fmla="*/ 700 w 1594"/>
                <a:gd name="T33" fmla="*/ 0 h 1864"/>
                <a:gd name="T34" fmla="*/ 0 w 1594"/>
                <a:gd name="T35" fmla="*/ 1864 h 1864"/>
                <a:gd name="T36" fmla="*/ 360 w 1594"/>
                <a:gd name="T37" fmla="*/ 1108 h 1864"/>
                <a:gd name="T38" fmla="*/ 1201 w 1594"/>
                <a:gd name="T39" fmla="*/ 1864 h 1864"/>
                <a:gd name="T40" fmla="*/ 360 w 1594"/>
                <a:gd name="T41" fmla="*/ 319 h 1864"/>
                <a:gd name="T42" fmla="*/ 687 w 1594"/>
                <a:gd name="T43" fmla="*/ 319 h 1864"/>
                <a:gd name="T44" fmla="*/ 834 w 1594"/>
                <a:gd name="T45" fmla="*/ 338 h 1864"/>
                <a:gd name="T46" fmla="*/ 914 w 1594"/>
                <a:gd name="T47" fmla="*/ 398 h 1864"/>
                <a:gd name="T48" fmla="*/ 941 w 1594"/>
                <a:gd name="T49" fmla="*/ 431 h 1864"/>
                <a:gd name="T50" fmla="*/ 974 w 1594"/>
                <a:gd name="T51" fmla="*/ 511 h 1864"/>
                <a:gd name="T52" fmla="*/ 974 w 1594"/>
                <a:gd name="T53" fmla="*/ 557 h 1864"/>
                <a:gd name="T54" fmla="*/ 961 w 1594"/>
                <a:gd name="T55" fmla="*/ 637 h 1864"/>
                <a:gd name="T56" fmla="*/ 914 w 1594"/>
                <a:gd name="T57" fmla="*/ 710 h 1864"/>
                <a:gd name="T58" fmla="*/ 881 w 1594"/>
                <a:gd name="T59" fmla="*/ 743 h 1864"/>
                <a:gd name="T60" fmla="*/ 767 w 1594"/>
                <a:gd name="T61" fmla="*/ 783 h 1864"/>
                <a:gd name="T62" fmla="*/ 360 w 1594"/>
                <a:gd name="T63" fmla="*/ 783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94" h="1864">
                  <a:moveTo>
                    <a:pt x="1594" y="1864"/>
                  </a:moveTo>
                  <a:lnTo>
                    <a:pt x="1014" y="1055"/>
                  </a:lnTo>
                  <a:lnTo>
                    <a:pt x="1014" y="1055"/>
                  </a:lnTo>
                  <a:lnTo>
                    <a:pt x="1061" y="1035"/>
                  </a:lnTo>
                  <a:lnTo>
                    <a:pt x="1107" y="1009"/>
                  </a:lnTo>
                  <a:lnTo>
                    <a:pt x="1154" y="975"/>
                  </a:lnTo>
                  <a:lnTo>
                    <a:pt x="1187" y="942"/>
                  </a:lnTo>
                  <a:lnTo>
                    <a:pt x="1187" y="942"/>
                  </a:lnTo>
                  <a:lnTo>
                    <a:pt x="1221" y="902"/>
                  </a:lnTo>
                  <a:lnTo>
                    <a:pt x="1254" y="863"/>
                  </a:lnTo>
                  <a:lnTo>
                    <a:pt x="1281" y="816"/>
                  </a:lnTo>
                  <a:lnTo>
                    <a:pt x="1301" y="763"/>
                  </a:lnTo>
                  <a:lnTo>
                    <a:pt x="1314" y="717"/>
                  </a:lnTo>
                  <a:lnTo>
                    <a:pt x="1328" y="664"/>
                  </a:lnTo>
                  <a:lnTo>
                    <a:pt x="1334" y="610"/>
                  </a:lnTo>
                  <a:lnTo>
                    <a:pt x="1341" y="557"/>
                  </a:lnTo>
                  <a:lnTo>
                    <a:pt x="1341" y="557"/>
                  </a:lnTo>
                  <a:lnTo>
                    <a:pt x="1334" y="498"/>
                  </a:lnTo>
                  <a:lnTo>
                    <a:pt x="1328" y="445"/>
                  </a:lnTo>
                  <a:lnTo>
                    <a:pt x="1314" y="392"/>
                  </a:lnTo>
                  <a:lnTo>
                    <a:pt x="1301" y="345"/>
                  </a:lnTo>
                  <a:lnTo>
                    <a:pt x="1281" y="292"/>
                  </a:lnTo>
                  <a:lnTo>
                    <a:pt x="1254" y="252"/>
                  </a:lnTo>
                  <a:lnTo>
                    <a:pt x="1221" y="206"/>
                  </a:lnTo>
                  <a:lnTo>
                    <a:pt x="1187" y="166"/>
                  </a:lnTo>
                  <a:lnTo>
                    <a:pt x="1187" y="166"/>
                  </a:lnTo>
                  <a:lnTo>
                    <a:pt x="1147" y="133"/>
                  </a:lnTo>
                  <a:lnTo>
                    <a:pt x="1107" y="100"/>
                  </a:lnTo>
                  <a:lnTo>
                    <a:pt x="1054" y="66"/>
                  </a:lnTo>
                  <a:lnTo>
                    <a:pt x="1001" y="46"/>
                  </a:lnTo>
                  <a:lnTo>
                    <a:pt x="934" y="27"/>
                  </a:lnTo>
                  <a:lnTo>
                    <a:pt x="867" y="13"/>
                  </a:lnTo>
                  <a:lnTo>
                    <a:pt x="787" y="7"/>
                  </a:lnTo>
                  <a:lnTo>
                    <a:pt x="700" y="0"/>
                  </a:lnTo>
                  <a:lnTo>
                    <a:pt x="0" y="0"/>
                  </a:lnTo>
                  <a:lnTo>
                    <a:pt x="0" y="1864"/>
                  </a:lnTo>
                  <a:lnTo>
                    <a:pt x="360" y="1864"/>
                  </a:lnTo>
                  <a:lnTo>
                    <a:pt x="360" y="1108"/>
                  </a:lnTo>
                  <a:lnTo>
                    <a:pt x="654" y="1108"/>
                  </a:lnTo>
                  <a:lnTo>
                    <a:pt x="1201" y="1864"/>
                  </a:lnTo>
                  <a:lnTo>
                    <a:pt x="1594" y="1864"/>
                  </a:lnTo>
                  <a:close/>
                  <a:moveTo>
                    <a:pt x="360" y="319"/>
                  </a:moveTo>
                  <a:lnTo>
                    <a:pt x="687" y="319"/>
                  </a:lnTo>
                  <a:lnTo>
                    <a:pt x="687" y="319"/>
                  </a:lnTo>
                  <a:lnTo>
                    <a:pt x="767" y="325"/>
                  </a:lnTo>
                  <a:lnTo>
                    <a:pt x="834" y="338"/>
                  </a:lnTo>
                  <a:lnTo>
                    <a:pt x="881" y="365"/>
                  </a:lnTo>
                  <a:lnTo>
                    <a:pt x="914" y="398"/>
                  </a:lnTo>
                  <a:lnTo>
                    <a:pt x="914" y="398"/>
                  </a:lnTo>
                  <a:lnTo>
                    <a:pt x="941" y="431"/>
                  </a:lnTo>
                  <a:lnTo>
                    <a:pt x="961" y="464"/>
                  </a:lnTo>
                  <a:lnTo>
                    <a:pt x="974" y="511"/>
                  </a:lnTo>
                  <a:lnTo>
                    <a:pt x="974" y="557"/>
                  </a:lnTo>
                  <a:lnTo>
                    <a:pt x="974" y="557"/>
                  </a:lnTo>
                  <a:lnTo>
                    <a:pt x="974" y="597"/>
                  </a:lnTo>
                  <a:lnTo>
                    <a:pt x="961" y="637"/>
                  </a:lnTo>
                  <a:lnTo>
                    <a:pt x="941" y="677"/>
                  </a:lnTo>
                  <a:lnTo>
                    <a:pt x="914" y="710"/>
                  </a:lnTo>
                  <a:lnTo>
                    <a:pt x="914" y="710"/>
                  </a:lnTo>
                  <a:lnTo>
                    <a:pt x="881" y="743"/>
                  </a:lnTo>
                  <a:lnTo>
                    <a:pt x="834" y="763"/>
                  </a:lnTo>
                  <a:lnTo>
                    <a:pt x="767" y="783"/>
                  </a:lnTo>
                  <a:lnTo>
                    <a:pt x="687" y="783"/>
                  </a:lnTo>
                  <a:lnTo>
                    <a:pt x="360" y="783"/>
                  </a:lnTo>
                  <a:lnTo>
                    <a:pt x="360" y="3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47"/>
            <p:cNvSpPr>
              <a:spLocks/>
            </p:cNvSpPr>
            <p:nvPr/>
          </p:nvSpPr>
          <p:spPr bwMode="auto">
            <a:xfrm>
              <a:off x="-17810163" y="1922463"/>
              <a:ext cx="1684338" cy="2959100"/>
            </a:xfrm>
            <a:custGeom>
              <a:avLst/>
              <a:gdLst>
                <a:gd name="T0" fmla="*/ 1061 w 1061"/>
                <a:gd name="T1" fmla="*/ 0 h 1864"/>
                <a:gd name="T2" fmla="*/ 667 w 1061"/>
                <a:gd name="T3" fmla="*/ 0 h 1864"/>
                <a:gd name="T4" fmla="*/ 0 w 1061"/>
                <a:gd name="T5" fmla="*/ 936 h 1864"/>
                <a:gd name="T6" fmla="*/ 667 w 1061"/>
                <a:gd name="T7" fmla="*/ 1864 h 1864"/>
                <a:gd name="T8" fmla="*/ 1061 w 1061"/>
                <a:gd name="T9" fmla="*/ 1864 h 1864"/>
                <a:gd name="T10" fmla="*/ 387 w 1061"/>
                <a:gd name="T11" fmla="*/ 936 h 1864"/>
                <a:gd name="T12" fmla="*/ 1061 w 1061"/>
                <a:gd name="T13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1" h="1864">
                  <a:moveTo>
                    <a:pt x="1061" y="0"/>
                  </a:moveTo>
                  <a:lnTo>
                    <a:pt x="667" y="0"/>
                  </a:lnTo>
                  <a:lnTo>
                    <a:pt x="0" y="936"/>
                  </a:lnTo>
                  <a:lnTo>
                    <a:pt x="667" y="1864"/>
                  </a:lnTo>
                  <a:lnTo>
                    <a:pt x="1061" y="1864"/>
                  </a:lnTo>
                  <a:lnTo>
                    <a:pt x="387" y="936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Rectangle 49"/>
            <p:cNvSpPr>
              <a:spLocks noChangeArrowheads="1"/>
            </p:cNvSpPr>
            <p:nvPr/>
          </p:nvSpPr>
          <p:spPr bwMode="auto">
            <a:xfrm>
              <a:off x="-18530888" y="1922463"/>
              <a:ext cx="392113" cy="29591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Rectangle 49"/>
            <p:cNvSpPr>
              <a:spLocks noChangeArrowheads="1"/>
            </p:cNvSpPr>
            <p:nvPr/>
          </p:nvSpPr>
          <p:spPr bwMode="auto">
            <a:xfrm>
              <a:off x="-18138775" y="1922463"/>
              <a:ext cx="328612" cy="2959100"/>
            </a:xfrm>
            <a:prstGeom prst="rect">
              <a:avLst/>
            </a:prstGeom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lin ang="16200000" scaled="0"/>
            </a:gra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lt1"/>
                </a:solidFill>
              </a:endParaRPr>
            </a:p>
          </p:txBody>
        </p:sp>
      </p:grpSp>
      <p:sp>
        <p:nvSpPr>
          <p:cNvPr id="65" name="TextBox 64"/>
          <p:cNvSpPr txBox="1"/>
          <p:nvPr userDrawn="1"/>
        </p:nvSpPr>
        <p:spPr>
          <a:xfrm>
            <a:off x="7872682" y="5059387"/>
            <a:ext cx="1171037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Private</a:t>
            </a:r>
            <a:r>
              <a:rPr lang="en-US" sz="500" baseline="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and Confidential</a:t>
            </a:r>
            <a:endParaRPr lang="en-US" sz="5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35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59592" y="4947621"/>
            <a:ext cx="7090888" cy="200055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endParaRPr lang="pt-BR" dirty="0"/>
          </a:p>
        </p:txBody>
      </p:sp>
      <p:cxnSp>
        <p:nvCxnSpPr>
          <p:cNvPr id="36" name="Straight Connector 35"/>
          <p:cNvCxnSpPr/>
          <p:nvPr userDrawn="1"/>
        </p:nvCxnSpPr>
        <p:spPr>
          <a:xfrm>
            <a:off x="533083" y="5006312"/>
            <a:ext cx="0" cy="141954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37" name="Straight Connector 36"/>
          <p:cNvCxnSpPr/>
          <p:nvPr userDrawn="1"/>
        </p:nvCxnSpPr>
        <p:spPr>
          <a:xfrm>
            <a:off x="482283" y="4940019"/>
            <a:ext cx="0" cy="208246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14823260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52"/>
          <p:cNvCxnSpPr/>
          <p:nvPr userDrawn="1"/>
        </p:nvCxnSpPr>
        <p:spPr>
          <a:xfrm>
            <a:off x="533083" y="5006313"/>
            <a:ext cx="0" cy="141954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56" name="Straight Connector 55"/>
          <p:cNvCxnSpPr/>
          <p:nvPr userDrawn="1"/>
        </p:nvCxnSpPr>
        <p:spPr>
          <a:xfrm>
            <a:off x="482283" y="4940036"/>
            <a:ext cx="0" cy="208246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086" y="315804"/>
            <a:ext cx="7467917" cy="277256"/>
          </a:xfrm>
        </p:spPr>
        <p:txBody>
          <a:bodyPr anchor="ctr"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59592" y="4940018"/>
            <a:ext cx="7136608" cy="20765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">
                <a:solidFill>
                  <a:schemeClr val="accent2"/>
                </a:solidFill>
              </a:defRPr>
            </a:lvl1pPr>
          </a:lstStyle>
          <a:p>
            <a:endParaRPr dirty="0">
              <a:solidFill>
                <a:srgbClr val="6600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9AB4E72-7858-48F1-A40D-12FF09E4BFB8}" type="slidenum">
              <a:rPr/>
              <a:pPr/>
              <a:t>‹#›</a:t>
            </a:fld>
            <a:endParaRPr dirty="0"/>
          </a:p>
        </p:txBody>
      </p:sp>
      <p:pic>
        <p:nvPicPr>
          <p:cNvPr id="20" name="Picture 4" descr="https://sonomacounty.golocal.coop/site_images_upload/story/2011/04/21/18/JF_Wines_Logo-1.jp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135731"/>
            <a:ext cx="838200" cy="2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0"/>
          <p:cNvGrpSpPr/>
          <p:nvPr userDrawn="1"/>
        </p:nvGrpSpPr>
        <p:grpSpPr>
          <a:xfrm>
            <a:off x="7772400" y="4936331"/>
            <a:ext cx="1219200" cy="152400"/>
            <a:chOff x="7881997" y="6590903"/>
            <a:chExt cx="1124815" cy="156007"/>
          </a:xfrm>
        </p:grpSpPr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7881997" y="6590903"/>
              <a:ext cx="100255" cy="156007"/>
            </a:xfrm>
            <a:custGeom>
              <a:avLst/>
              <a:gdLst>
                <a:gd name="T0" fmla="*/ 87 w 87"/>
                <a:gd name="T1" fmla="*/ 15 h 135"/>
                <a:gd name="T2" fmla="*/ 87 w 87"/>
                <a:gd name="T3" fmla="*/ 44 h 135"/>
                <a:gd name="T4" fmla="*/ 72 w 87"/>
                <a:gd name="T5" fmla="*/ 29 h 135"/>
                <a:gd name="T6" fmla="*/ 56 w 87"/>
                <a:gd name="T7" fmla="*/ 28 h 135"/>
                <a:gd name="T8" fmla="*/ 57 w 87"/>
                <a:gd name="T9" fmla="*/ 44 h 135"/>
                <a:gd name="T10" fmla="*/ 87 w 87"/>
                <a:gd name="T11" fmla="*/ 73 h 135"/>
                <a:gd name="T12" fmla="*/ 87 w 87"/>
                <a:gd name="T13" fmla="*/ 102 h 135"/>
                <a:gd name="T14" fmla="*/ 43 w 87"/>
                <a:gd name="T15" fmla="*/ 58 h 135"/>
                <a:gd name="T16" fmla="*/ 27 w 87"/>
                <a:gd name="T17" fmla="*/ 57 h 135"/>
                <a:gd name="T18" fmla="*/ 28 w 87"/>
                <a:gd name="T19" fmla="*/ 73 h 135"/>
                <a:gd name="T20" fmla="*/ 76 w 87"/>
                <a:gd name="T21" fmla="*/ 120 h 135"/>
                <a:gd name="T22" fmla="*/ 62 w 87"/>
                <a:gd name="T23" fmla="*/ 135 h 135"/>
                <a:gd name="T24" fmla="*/ 14 w 87"/>
                <a:gd name="T25" fmla="*/ 87 h 135"/>
                <a:gd name="T26" fmla="*/ 13 w 87"/>
                <a:gd name="T27" fmla="*/ 43 h 135"/>
                <a:gd name="T28" fmla="*/ 34 w 87"/>
                <a:gd name="T29" fmla="*/ 35 h 135"/>
                <a:gd name="T30" fmla="*/ 42 w 87"/>
                <a:gd name="T31" fmla="*/ 13 h 135"/>
                <a:gd name="T32" fmla="*/ 86 w 87"/>
                <a:gd name="T33" fmla="*/ 15 h 135"/>
                <a:gd name="T34" fmla="*/ 87 w 87"/>
                <a:gd name="T35" fmla="*/ 1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135">
                  <a:moveTo>
                    <a:pt x="87" y="15"/>
                  </a:moveTo>
                  <a:cubicBezTo>
                    <a:pt x="87" y="44"/>
                    <a:pt x="87" y="44"/>
                    <a:pt x="87" y="44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66" y="24"/>
                    <a:pt x="60" y="24"/>
                    <a:pt x="56" y="28"/>
                  </a:cubicBezTo>
                  <a:cubicBezTo>
                    <a:pt x="52" y="32"/>
                    <a:pt x="52" y="38"/>
                    <a:pt x="57" y="44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7" y="102"/>
                    <a:pt x="87" y="102"/>
                    <a:pt x="87" y="102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37" y="53"/>
                    <a:pt x="31" y="53"/>
                    <a:pt x="27" y="57"/>
                  </a:cubicBezTo>
                  <a:cubicBezTo>
                    <a:pt x="23" y="60"/>
                    <a:pt x="23" y="67"/>
                    <a:pt x="28" y="73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2" y="135"/>
                    <a:pt x="62" y="135"/>
                    <a:pt x="62" y="135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0" y="73"/>
                    <a:pt x="1" y="54"/>
                    <a:pt x="13" y="43"/>
                  </a:cubicBezTo>
                  <a:cubicBezTo>
                    <a:pt x="21" y="35"/>
                    <a:pt x="30" y="34"/>
                    <a:pt x="34" y="35"/>
                  </a:cubicBezTo>
                  <a:cubicBezTo>
                    <a:pt x="33" y="31"/>
                    <a:pt x="34" y="22"/>
                    <a:pt x="42" y="13"/>
                  </a:cubicBezTo>
                  <a:cubicBezTo>
                    <a:pt x="54" y="2"/>
                    <a:pt x="73" y="0"/>
                    <a:pt x="86" y="15"/>
                  </a:cubicBezTo>
                  <a:lnTo>
                    <a:pt x="87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7982252" y="6590903"/>
              <a:ext cx="100744" cy="156007"/>
            </a:xfrm>
            <a:custGeom>
              <a:avLst/>
              <a:gdLst>
                <a:gd name="T0" fmla="*/ 0 w 87"/>
                <a:gd name="T1" fmla="*/ 44 h 135"/>
                <a:gd name="T2" fmla="*/ 0 w 87"/>
                <a:gd name="T3" fmla="*/ 15 h 135"/>
                <a:gd name="T4" fmla="*/ 1 w 87"/>
                <a:gd name="T5" fmla="*/ 15 h 135"/>
                <a:gd name="T6" fmla="*/ 44 w 87"/>
                <a:gd name="T7" fmla="*/ 13 h 135"/>
                <a:gd name="T8" fmla="*/ 53 w 87"/>
                <a:gd name="T9" fmla="*/ 35 h 135"/>
                <a:gd name="T10" fmla="*/ 74 w 87"/>
                <a:gd name="T11" fmla="*/ 43 h 135"/>
                <a:gd name="T12" fmla="*/ 73 w 87"/>
                <a:gd name="T13" fmla="*/ 87 h 135"/>
                <a:gd name="T14" fmla="*/ 25 w 87"/>
                <a:gd name="T15" fmla="*/ 135 h 135"/>
                <a:gd name="T16" fmla="*/ 11 w 87"/>
                <a:gd name="T17" fmla="*/ 120 h 135"/>
                <a:gd name="T18" fmla="*/ 58 w 87"/>
                <a:gd name="T19" fmla="*/ 73 h 135"/>
                <a:gd name="T20" fmla="*/ 60 w 87"/>
                <a:gd name="T21" fmla="*/ 57 h 135"/>
                <a:gd name="T22" fmla="*/ 44 w 87"/>
                <a:gd name="T23" fmla="*/ 58 h 135"/>
                <a:gd name="T24" fmla="*/ 0 w 87"/>
                <a:gd name="T25" fmla="*/ 102 h 135"/>
                <a:gd name="T26" fmla="*/ 0 w 87"/>
                <a:gd name="T27" fmla="*/ 73 h 135"/>
                <a:gd name="T28" fmla="*/ 29 w 87"/>
                <a:gd name="T29" fmla="*/ 44 h 135"/>
                <a:gd name="T30" fmla="*/ 31 w 87"/>
                <a:gd name="T31" fmla="*/ 28 h 135"/>
                <a:gd name="T32" fmla="*/ 15 w 87"/>
                <a:gd name="T33" fmla="*/ 29 h 135"/>
                <a:gd name="T34" fmla="*/ 0 w 87"/>
                <a:gd name="T35" fmla="*/ 44 h 135"/>
                <a:gd name="T36" fmla="*/ 0 w 87"/>
                <a:gd name="T37" fmla="*/ 15 h 135"/>
                <a:gd name="T38" fmla="*/ 0 w 87"/>
                <a:gd name="T39" fmla="*/ 4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7" h="135">
                  <a:moveTo>
                    <a:pt x="0" y="4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5" y="0"/>
                    <a:pt x="33" y="2"/>
                    <a:pt x="44" y="13"/>
                  </a:cubicBezTo>
                  <a:cubicBezTo>
                    <a:pt x="53" y="22"/>
                    <a:pt x="53" y="31"/>
                    <a:pt x="53" y="35"/>
                  </a:cubicBezTo>
                  <a:cubicBezTo>
                    <a:pt x="57" y="34"/>
                    <a:pt x="66" y="35"/>
                    <a:pt x="74" y="43"/>
                  </a:cubicBezTo>
                  <a:cubicBezTo>
                    <a:pt x="85" y="54"/>
                    <a:pt x="87" y="73"/>
                    <a:pt x="73" y="87"/>
                  </a:cubicBezTo>
                  <a:cubicBezTo>
                    <a:pt x="25" y="135"/>
                    <a:pt x="25" y="135"/>
                    <a:pt x="25" y="135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64" y="67"/>
                    <a:pt x="63" y="60"/>
                    <a:pt x="60" y="57"/>
                  </a:cubicBezTo>
                  <a:cubicBezTo>
                    <a:pt x="56" y="53"/>
                    <a:pt x="49" y="53"/>
                    <a:pt x="44" y="58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35" y="38"/>
                    <a:pt x="34" y="32"/>
                    <a:pt x="31" y="28"/>
                  </a:cubicBezTo>
                  <a:cubicBezTo>
                    <a:pt x="27" y="24"/>
                    <a:pt x="20" y="24"/>
                    <a:pt x="15" y="2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8124566" y="6620735"/>
              <a:ext cx="97811" cy="99278"/>
            </a:xfrm>
            <a:custGeom>
              <a:avLst/>
              <a:gdLst>
                <a:gd name="T0" fmla="*/ 70 w 85"/>
                <a:gd name="T1" fmla="*/ 86 h 86"/>
                <a:gd name="T2" fmla="*/ 70 w 85"/>
                <a:gd name="T3" fmla="*/ 35 h 86"/>
                <a:gd name="T4" fmla="*/ 70 w 85"/>
                <a:gd name="T5" fmla="*/ 26 h 86"/>
                <a:gd name="T6" fmla="*/ 70 w 85"/>
                <a:gd name="T7" fmla="*/ 26 h 86"/>
                <a:gd name="T8" fmla="*/ 65 w 85"/>
                <a:gd name="T9" fmla="*/ 35 h 86"/>
                <a:gd name="T10" fmla="*/ 47 w 85"/>
                <a:gd name="T11" fmla="*/ 62 h 86"/>
                <a:gd name="T12" fmla="*/ 39 w 85"/>
                <a:gd name="T13" fmla="*/ 62 h 86"/>
                <a:gd name="T14" fmla="*/ 20 w 85"/>
                <a:gd name="T15" fmla="*/ 34 h 86"/>
                <a:gd name="T16" fmla="*/ 15 w 85"/>
                <a:gd name="T17" fmla="*/ 26 h 86"/>
                <a:gd name="T18" fmla="*/ 15 w 85"/>
                <a:gd name="T19" fmla="*/ 26 h 86"/>
                <a:gd name="T20" fmla="*/ 15 w 85"/>
                <a:gd name="T21" fmla="*/ 35 h 86"/>
                <a:gd name="T22" fmla="*/ 15 w 85"/>
                <a:gd name="T23" fmla="*/ 86 h 86"/>
                <a:gd name="T24" fmla="*/ 0 w 85"/>
                <a:gd name="T25" fmla="*/ 86 h 86"/>
                <a:gd name="T26" fmla="*/ 0 w 85"/>
                <a:gd name="T27" fmla="*/ 0 h 86"/>
                <a:gd name="T28" fmla="*/ 14 w 85"/>
                <a:gd name="T29" fmla="*/ 0 h 86"/>
                <a:gd name="T30" fmla="*/ 38 w 85"/>
                <a:gd name="T31" fmla="*/ 35 h 86"/>
                <a:gd name="T32" fmla="*/ 43 w 85"/>
                <a:gd name="T33" fmla="*/ 44 h 86"/>
                <a:gd name="T34" fmla="*/ 44 w 85"/>
                <a:gd name="T35" fmla="*/ 44 h 86"/>
                <a:gd name="T36" fmla="*/ 49 w 85"/>
                <a:gd name="T37" fmla="*/ 34 h 86"/>
                <a:gd name="T38" fmla="*/ 70 w 85"/>
                <a:gd name="T39" fmla="*/ 0 h 86"/>
                <a:gd name="T40" fmla="*/ 85 w 85"/>
                <a:gd name="T41" fmla="*/ 0 h 86"/>
                <a:gd name="T42" fmla="*/ 85 w 85"/>
                <a:gd name="T43" fmla="*/ 86 h 86"/>
                <a:gd name="T44" fmla="*/ 70 w 85"/>
                <a:gd name="T4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5" h="86">
                  <a:moveTo>
                    <a:pt x="70" y="86"/>
                  </a:moveTo>
                  <a:cubicBezTo>
                    <a:pt x="70" y="35"/>
                    <a:pt x="70" y="35"/>
                    <a:pt x="70" y="35"/>
                  </a:cubicBezTo>
                  <a:cubicBezTo>
                    <a:pt x="70" y="32"/>
                    <a:pt x="70" y="29"/>
                    <a:pt x="70" y="26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9" y="29"/>
                    <a:pt x="66" y="32"/>
                    <a:pt x="65" y="35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2"/>
                    <a:pt x="17" y="29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9"/>
                    <a:pt x="15" y="32"/>
                    <a:pt x="15" y="35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40" y="38"/>
                    <a:pt x="42" y="41"/>
                    <a:pt x="43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5" y="41"/>
                    <a:pt x="46" y="38"/>
                    <a:pt x="49" y="3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86"/>
                    <a:pt x="85" y="86"/>
                    <a:pt x="85" y="86"/>
                  </a:cubicBezTo>
                  <a:lnTo>
                    <a:pt x="70" y="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8239982" y="6623181"/>
              <a:ext cx="20540" cy="98300"/>
            </a:xfrm>
            <a:custGeom>
              <a:avLst/>
              <a:gdLst>
                <a:gd name="T0" fmla="*/ 1 w 18"/>
                <a:gd name="T1" fmla="*/ 27 h 85"/>
                <a:gd name="T2" fmla="*/ 16 w 18"/>
                <a:gd name="T3" fmla="*/ 27 h 85"/>
                <a:gd name="T4" fmla="*/ 16 w 18"/>
                <a:gd name="T5" fmla="*/ 74 h 85"/>
                <a:gd name="T6" fmla="*/ 1 w 18"/>
                <a:gd name="T7" fmla="*/ 85 h 85"/>
                <a:gd name="T8" fmla="*/ 1 w 18"/>
                <a:gd name="T9" fmla="*/ 27 h 85"/>
                <a:gd name="T10" fmla="*/ 9 w 18"/>
                <a:gd name="T11" fmla="*/ 18 h 85"/>
                <a:gd name="T12" fmla="*/ 0 w 18"/>
                <a:gd name="T13" fmla="*/ 9 h 85"/>
                <a:gd name="T14" fmla="*/ 9 w 18"/>
                <a:gd name="T15" fmla="*/ 0 h 85"/>
                <a:gd name="T16" fmla="*/ 18 w 18"/>
                <a:gd name="T17" fmla="*/ 9 h 85"/>
                <a:gd name="T18" fmla="*/ 9 w 18"/>
                <a:gd name="T19" fmla="*/ 1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85">
                  <a:moveTo>
                    <a:pt x="1" y="27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16" y="85"/>
                    <a:pt x="1" y="85"/>
                    <a:pt x="1" y="85"/>
                  </a:cubicBezTo>
                  <a:lnTo>
                    <a:pt x="1" y="27"/>
                  </a:lnTo>
                  <a:close/>
                  <a:moveTo>
                    <a:pt x="9" y="18"/>
                  </a:move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14"/>
                    <a:pt x="14" y="18"/>
                    <a:pt x="9" y="1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8276660" y="6620735"/>
              <a:ext cx="16627" cy="100745"/>
            </a:xfrm>
            <a:custGeom>
              <a:avLst/>
              <a:gdLst>
                <a:gd name="T0" fmla="*/ 0 w 14"/>
                <a:gd name="T1" fmla="*/ 0 h 87"/>
                <a:gd name="T2" fmla="*/ 14 w 14"/>
                <a:gd name="T3" fmla="*/ 0 h 87"/>
                <a:gd name="T4" fmla="*/ 14 w 14"/>
                <a:gd name="T5" fmla="*/ 76 h 87"/>
                <a:gd name="T6" fmla="*/ 0 w 14"/>
                <a:gd name="T7" fmla="*/ 87 h 87"/>
                <a:gd name="T8" fmla="*/ 0 w 14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7">
                  <a:moveTo>
                    <a:pt x="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87"/>
                    <a:pt x="0" y="87"/>
                    <a:pt x="0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8310405" y="6620735"/>
              <a:ext cx="16138" cy="100745"/>
            </a:xfrm>
            <a:custGeom>
              <a:avLst/>
              <a:gdLst>
                <a:gd name="T0" fmla="*/ 0 w 14"/>
                <a:gd name="T1" fmla="*/ 0 h 87"/>
                <a:gd name="T2" fmla="*/ 14 w 14"/>
                <a:gd name="T3" fmla="*/ 0 h 87"/>
                <a:gd name="T4" fmla="*/ 14 w 14"/>
                <a:gd name="T5" fmla="*/ 76 h 87"/>
                <a:gd name="T6" fmla="*/ 0 w 14"/>
                <a:gd name="T7" fmla="*/ 87 h 87"/>
                <a:gd name="T8" fmla="*/ 0 w 14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7">
                  <a:moveTo>
                    <a:pt x="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87"/>
                    <a:pt x="0" y="87"/>
                    <a:pt x="0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8335836" y="6654479"/>
              <a:ext cx="104167" cy="70423"/>
            </a:xfrm>
            <a:custGeom>
              <a:avLst/>
              <a:gdLst>
                <a:gd name="T0" fmla="*/ 15 w 90"/>
                <a:gd name="T1" fmla="*/ 0 h 61"/>
                <a:gd name="T2" fmla="*/ 27 w 90"/>
                <a:gd name="T3" fmla="*/ 39 h 61"/>
                <a:gd name="T4" fmla="*/ 27 w 90"/>
                <a:gd name="T5" fmla="*/ 39 h 61"/>
                <a:gd name="T6" fmla="*/ 40 w 90"/>
                <a:gd name="T7" fmla="*/ 0 h 61"/>
                <a:gd name="T8" fmla="*/ 51 w 90"/>
                <a:gd name="T9" fmla="*/ 0 h 61"/>
                <a:gd name="T10" fmla="*/ 64 w 90"/>
                <a:gd name="T11" fmla="*/ 39 h 61"/>
                <a:gd name="T12" fmla="*/ 64 w 90"/>
                <a:gd name="T13" fmla="*/ 39 h 61"/>
                <a:gd name="T14" fmla="*/ 76 w 90"/>
                <a:gd name="T15" fmla="*/ 0 h 61"/>
                <a:gd name="T16" fmla="*/ 90 w 90"/>
                <a:gd name="T17" fmla="*/ 0 h 61"/>
                <a:gd name="T18" fmla="*/ 73 w 90"/>
                <a:gd name="T19" fmla="*/ 47 h 61"/>
                <a:gd name="T20" fmla="*/ 58 w 90"/>
                <a:gd name="T21" fmla="*/ 58 h 61"/>
                <a:gd name="T22" fmla="*/ 45 w 90"/>
                <a:gd name="T23" fmla="*/ 19 h 61"/>
                <a:gd name="T24" fmla="*/ 45 w 90"/>
                <a:gd name="T25" fmla="*/ 19 h 61"/>
                <a:gd name="T26" fmla="*/ 36 w 90"/>
                <a:gd name="T27" fmla="*/ 47 h 61"/>
                <a:gd name="T28" fmla="*/ 21 w 90"/>
                <a:gd name="T29" fmla="*/ 58 h 61"/>
                <a:gd name="T30" fmla="*/ 0 w 90"/>
                <a:gd name="T31" fmla="*/ 0 h 61"/>
                <a:gd name="T32" fmla="*/ 15 w 90"/>
                <a:gd name="T3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1">
                  <a:moveTo>
                    <a:pt x="15" y="0"/>
                  </a:move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47"/>
                    <a:pt x="69" y="61"/>
                    <a:pt x="58" y="58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2" y="61"/>
                    <a:pt x="21" y="5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8441960" y="6653012"/>
              <a:ext cx="59175" cy="68467"/>
            </a:xfrm>
            <a:custGeom>
              <a:avLst/>
              <a:gdLst>
                <a:gd name="T0" fmla="*/ 35 w 51"/>
                <a:gd name="T1" fmla="*/ 32 h 59"/>
                <a:gd name="T2" fmla="*/ 26 w 51"/>
                <a:gd name="T3" fmla="*/ 32 h 59"/>
                <a:gd name="T4" fmla="*/ 15 w 51"/>
                <a:gd name="T5" fmla="*/ 40 h 59"/>
                <a:gd name="T6" fmla="*/ 24 w 51"/>
                <a:gd name="T7" fmla="*/ 48 h 59"/>
                <a:gd name="T8" fmla="*/ 35 w 51"/>
                <a:gd name="T9" fmla="*/ 44 h 59"/>
                <a:gd name="T10" fmla="*/ 35 w 51"/>
                <a:gd name="T11" fmla="*/ 32 h 59"/>
                <a:gd name="T12" fmla="*/ 38 w 51"/>
                <a:gd name="T13" fmla="*/ 59 h 59"/>
                <a:gd name="T14" fmla="*/ 36 w 51"/>
                <a:gd name="T15" fmla="*/ 53 h 59"/>
                <a:gd name="T16" fmla="*/ 19 w 51"/>
                <a:gd name="T17" fmla="*/ 59 h 59"/>
                <a:gd name="T18" fmla="*/ 0 w 51"/>
                <a:gd name="T19" fmla="*/ 41 h 59"/>
                <a:gd name="T20" fmla="*/ 24 w 51"/>
                <a:gd name="T21" fmla="*/ 22 h 59"/>
                <a:gd name="T22" fmla="*/ 35 w 51"/>
                <a:gd name="T23" fmla="*/ 22 h 59"/>
                <a:gd name="T24" fmla="*/ 35 w 51"/>
                <a:gd name="T25" fmla="*/ 20 h 59"/>
                <a:gd name="T26" fmla="*/ 23 w 51"/>
                <a:gd name="T27" fmla="*/ 11 h 59"/>
                <a:gd name="T28" fmla="*/ 9 w 51"/>
                <a:gd name="T29" fmla="*/ 15 h 59"/>
                <a:gd name="T30" fmla="*/ 4 w 51"/>
                <a:gd name="T31" fmla="*/ 6 h 59"/>
                <a:gd name="T32" fmla="*/ 27 w 51"/>
                <a:gd name="T33" fmla="*/ 0 h 59"/>
                <a:gd name="T34" fmla="*/ 49 w 51"/>
                <a:gd name="T35" fmla="*/ 20 h 59"/>
                <a:gd name="T36" fmla="*/ 49 w 51"/>
                <a:gd name="T37" fmla="*/ 43 h 59"/>
                <a:gd name="T38" fmla="*/ 51 w 51"/>
                <a:gd name="T39" fmla="*/ 59 h 59"/>
                <a:gd name="T40" fmla="*/ 38 w 51"/>
                <a:gd name="T4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59">
                  <a:moveTo>
                    <a:pt x="35" y="32"/>
                  </a:moveTo>
                  <a:cubicBezTo>
                    <a:pt x="26" y="32"/>
                    <a:pt x="26" y="32"/>
                    <a:pt x="26" y="32"/>
                  </a:cubicBezTo>
                  <a:cubicBezTo>
                    <a:pt x="18" y="32"/>
                    <a:pt x="15" y="35"/>
                    <a:pt x="15" y="40"/>
                  </a:cubicBezTo>
                  <a:cubicBezTo>
                    <a:pt x="15" y="45"/>
                    <a:pt x="18" y="48"/>
                    <a:pt x="24" y="48"/>
                  </a:cubicBezTo>
                  <a:cubicBezTo>
                    <a:pt x="29" y="48"/>
                    <a:pt x="33" y="46"/>
                    <a:pt x="35" y="44"/>
                  </a:cubicBezTo>
                  <a:lnTo>
                    <a:pt x="35" y="32"/>
                  </a:lnTo>
                  <a:close/>
                  <a:moveTo>
                    <a:pt x="38" y="59"/>
                  </a:moveTo>
                  <a:cubicBezTo>
                    <a:pt x="36" y="53"/>
                    <a:pt x="36" y="53"/>
                    <a:pt x="36" y="53"/>
                  </a:cubicBezTo>
                  <a:cubicBezTo>
                    <a:pt x="32" y="57"/>
                    <a:pt x="27" y="59"/>
                    <a:pt x="19" y="59"/>
                  </a:cubicBezTo>
                  <a:cubicBezTo>
                    <a:pt x="9" y="59"/>
                    <a:pt x="0" y="52"/>
                    <a:pt x="0" y="41"/>
                  </a:cubicBezTo>
                  <a:cubicBezTo>
                    <a:pt x="0" y="29"/>
                    <a:pt x="10" y="23"/>
                    <a:pt x="24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13"/>
                    <a:pt x="30" y="11"/>
                    <a:pt x="23" y="11"/>
                  </a:cubicBezTo>
                  <a:cubicBezTo>
                    <a:pt x="17" y="11"/>
                    <a:pt x="13" y="13"/>
                    <a:pt x="9" y="1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12" y="1"/>
                    <a:pt x="19" y="0"/>
                    <a:pt x="27" y="0"/>
                  </a:cubicBezTo>
                  <a:cubicBezTo>
                    <a:pt x="41" y="0"/>
                    <a:pt x="49" y="5"/>
                    <a:pt x="49" y="20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51"/>
                    <a:pt x="50" y="57"/>
                    <a:pt x="51" y="59"/>
                  </a:cubicBezTo>
                  <a:lnTo>
                    <a:pt x="38" y="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8513849" y="6653012"/>
              <a:ext cx="43525" cy="68467"/>
            </a:xfrm>
            <a:custGeom>
              <a:avLst/>
              <a:gdLst>
                <a:gd name="T0" fmla="*/ 0 w 38"/>
                <a:gd name="T1" fmla="*/ 1 h 59"/>
                <a:gd name="T2" fmla="*/ 13 w 38"/>
                <a:gd name="T3" fmla="*/ 1 h 59"/>
                <a:gd name="T4" fmla="*/ 14 w 38"/>
                <a:gd name="T5" fmla="*/ 7 h 59"/>
                <a:gd name="T6" fmla="*/ 30 w 38"/>
                <a:gd name="T7" fmla="*/ 0 h 59"/>
                <a:gd name="T8" fmla="*/ 38 w 38"/>
                <a:gd name="T9" fmla="*/ 2 h 59"/>
                <a:gd name="T10" fmla="*/ 33 w 38"/>
                <a:gd name="T11" fmla="*/ 14 h 59"/>
                <a:gd name="T12" fmla="*/ 26 w 38"/>
                <a:gd name="T13" fmla="*/ 12 h 59"/>
                <a:gd name="T14" fmla="*/ 15 w 38"/>
                <a:gd name="T15" fmla="*/ 18 h 59"/>
                <a:gd name="T16" fmla="*/ 15 w 38"/>
                <a:gd name="T17" fmla="*/ 48 h 59"/>
                <a:gd name="T18" fmla="*/ 0 w 38"/>
                <a:gd name="T19" fmla="*/ 59 h 59"/>
                <a:gd name="T20" fmla="*/ 0 w 38"/>
                <a:gd name="T21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59">
                  <a:moveTo>
                    <a:pt x="0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0" y="2"/>
                    <a:pt x="25" y="0"/>
                    <a:pt x="30" y="0"/>
                  </a:cubicBezTo>
                  <a:cubicBezTo>
                    <a:pt x="33" y="0"/>
                    <a:pt x="36" y="0"/>
                    <a:pt x="38" y="2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0" y="13"/>
                    <a:pt x="28" y="12"/>
                    <a:pt x="26" y="12"/>
                  </a:cubicBezTo>
                  <a:cubicBezTo>
                    <a:pt x="23" y="12"/>
                    <a:pt x="19" y="14"/>
                    <a:pt x="15" y="1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59"/>
                    <a:pt x="0" y="59"/>
                    <a:pt x="0" y="5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8559820" y="6620735"/>
              <a:ext cx="62598" cy="100745"/>
            </a:xfrm>
            <a:custGeom>
              <a:avLst/>
              <a:gdLst>
                <a:gd name="T0" fmla="*/ 39 w 54"/>
                <a:gd name="T1" fmla="*/ 40 h 87"/>
                <a:gd name="T2" fmla="*/ 32 w 54"/>
                <a:gd name="T3" fmla="*/ 39 h 87"/>
                <a:gd name="T4" fmla="*/ 15 w 54"/>
                <a:gd name="T5" fmla="*/ 57 h 87"/>
                <a:gd name="T6" fmla="*/ 32 w 54"/>
                <a:gd name="T7" fmla="*/ 75 h 87"/>
                <a:gd name="T8" fmla="*/ 39 w 54"/>
                <a:gd name="T9" fmla="*/ 75 h 87"/>
                <a:gd name="T10" fmla="*/ 39 w 54"/>
                <a:gd name="T11" fmla="*/ 40 h 87"/>
                <a:gd name="T12" fmla="*/ 31 w 54"/>
                <a:gd name="T13" fmla="*/ 87 h 87"/>
                <a:gd name="T14" fmla="*/ 0 w 54"/>
                <a:gd name="T15" fmla="*/ 58 h 87"/>
                <a:gd name="T16" fmla="*/ 32 w 54"/>
                <a:gd name="T17" fmla="*/ 28 h 87"/>
                <a:gd name="T18" fmla="*/ 39 w 54"/>
                <a:gd name="T19" fmla="*/ 28 h 87"/>
                <a:gd name="T20" fmla="*/ 39 w 54"/>
                <a:gd name="T21" fmla="*/ 0 h 87"/>
                <a:gd name="T22" fmla="*/ 54 w 54"/>
                <a:gd name="T23" fmla="*/ 0 h 87"/>
                <a:gd name="T24" fmla="*/ 54 w 54"/>
                <a:gd name="T25" fmla="*/ 83 h 87"/>
                <a:gd name="T26" fmla="*/ 31 w 54"/>
                <a:gd name="T2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87">
                  <a:moveTo>
                    <a:pt x="39" y="40"/>
                  </a:moveTo>
                  <a:cubicBezTo>
                    <a:pt x="37" y="39"/>
                    <a:pt x="35" y="39"/>
                    <a:pt x="32" y="39"/>
                  </a:cubicBezTo>
                  <a:cubicBezTo>
                    <a:pt x="22" y="39"/>
                    <a:pt x="15" y="46"/>
                    <a:pt x="15" y="57"/>
                  </a:cubicBezTo>
                  <a:cubicBezTo>
                    <a:pt x="15" y="68"/>
                    <a:pt x="21" y="75"/>
                    <a:pt x="32" y="75"/>
                  </a:cubicBezTo>
                  <a:cubicBezTo>
                    <a:pt x="35" y="75"/>
                    <a:pt x="37" y="75"/>
                    <a:pt x="39" y="75"/>
                  </a:cubicBezTo>
                  <a:lnTo>
                    <a:pt x="39" y="40"/>
                  </a:lnTo>
                  <a:close/>
                  <a:moveTo>
                    <a:pt x="31" y="87"/>
                  </a:moveTo>
                  <a:cubicBezTo>
                    <a:pt x="14" y="87"/>
                    <a:pt x="0" y="77"/>
                    <a:pt x="0" y="58"/>
                  </a:cubicBezTo>
                  <a:cubicBezTo>
                    <a:pt x="0" y="40"/>
                    <a:pt x="13" y="28"/>
                    <a:pt x="32" y="28"/>
                  </a:cubicBezTo>
                  <a:cubicBezTo>
                    <a:pt x="35" y="28"/>
                    <a:pt x="37" y="28"/>
                    <a:pt x="39" y="28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48" y="86"/>
                    <a:pt x="41" y="87"/>
                    <a:pt x="31" y="8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8641003" y="6620735"/>
              <a:ext cx="65533" cy="99278"/>
            </a:xfrm>
            <a:custGeom>
              <a:avLst/>
              <a:gdLst>
                <a:gd name="T0" fmla="*/ 28 w 57"/>
                <a:gd name="T1" fmla="*/ 49 h 86"/>
                <a:gd name="T2" fmla="*/ 16 w 57"/>
                <a:gd name="T3" fmla="*/ 49 h 86"/>
                <a:gd name="T4" fmla="*/ 16 w 57"/>
                <a:gd name="T5" fmla="*/ 73 h 86"/>
                <a:gd name="T6" fmla="*/ 26 w 57"/>
                <a:gd name="T7" fmla="*/ 73 h 86"/>
                <a:gd name="T8" fmla="*/ 41 w 57"/>
                <a:gd name="T9" fmla="*/ 60 h 86"/>
                <a:gd name="T10" fmla="*/ 28 w 57"/>
                <a:gd name="T11" fmla="*/ 49 h 86"/>
                <a:gd name="T12" fmla="*/ 25 w 57"/>
                <a:gd name="T13" fmla="*/ 13 h 86"/>
                <a:gd name="T14" fmla="*/ 16 w 57"/>
                <a:gd name="T15" fmla="*/ 13 h 86"/>
                <a:gd name="T16" fmla="*/ 16 w 57"/>
                <a:gd name="T17" fmla="*/ 36 h 86"/>
                <a:gd name="T18" fmla="*/ 24 w 57"/>
                <a:gd name="T19" fmla="*/ 36 h 86"/>
                <a:gd name="T20" fmla="*/ 36 w 57"/>
                <a:gd name="T21" fmla="*/ 24 h 86"/>
                <a:gd name="T22" fmla="*/ 25 w 57"/>
                <a:gd name="T23" fmla="*/ 13 h 86"/>
                <a:gd name="T24" fmla="*/ 27 w 57"/>
                <a:gd name="T25" fmla="*/ 86 h 86"/>
                <a:gd name="T26" fmla="*/ 0 w 57"/>
                <a:gd name="T27" fmla="*/ 86 h 86"/>
                <a:gd name="T28" fmla="*/ 0 w 57"/>
                <a:gd name="T29" fmla="*/ 0 h 86"/>
                <a:gd name="T30" fmla="*/ 27 w 57"/>
                <a:gd name="T31" fmla="*/ 0 h 86"/>
                <a:gd name="T32" fmla="*/ 52 w 57"/>
                <a:gd name="T33" fmla="*/ 22 h 86"/>
                <a:gd name="T34" fmla="*/ 42 w 57"/>
                <a:gd name="T35" fmla="*/ 40 h 86"/>
                <a:gd name="T36" fmla="*/ 42 w 57"/>
                <a:gd name="T37" fmla="*/ 41 h 86"/>
                <a:gd name="T38" fmla="*/ 57 w 57"/>
                <a:gd name="T39" fmla="*/ 60 h 86"/>
                <a:gd name="T40" fmla="*/ 27 w 57"/>
                <a:gd name="T4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86">
                  <a:moveTo>
                    <a:pt x="28" y="49"/>
                  </a:moveTo>
                  <a:cubicBezTo>
                    <a:pt x="16" y="49"/>
                    <a:pt x="16" y="49"/>
                    <a:pt x="16" y="49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36" y="73"/>
                    <a:pt x="41" y="68"/>
                    <a:pt x="41" y="60"/>
                  </a:cubicBezTo>
                  <a:cubicBezTo>
                    <a:pt x="41" y="54"/>
                    <a:pt x="36" y="49"/>
                    <a:pt x="28" y="49"/>
                  </a:cubicBezTo>
                  <a:moveTo>
                    <a:pt x="25" y="13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31" y="36"/>
                    <a:pt x="36" y="31"/>
                    <a:pt x="36" y="24"/>
                  </a:cubicBezTo>
                  <a:cubicBezTo>
                    <a:pt x="36" y="18"/>
                    <a:pt x="32" y="13"/>
                    <a:pt x="25" y="13"/>
                  </a:cubicBezTo>
                  <a:moveTo>
                    <a:pt x="27" y="86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47" y="0"/>
                    <a:pt x="52" y="12"/>
                    <a:pt x="52" y="22"/>
                  </a:cubicBezTo>
                  <a:cubicBezTo>
                    <a:pt x="52" y="31"/>
                    <a:pt x="49" y="36"/>
                    <a:pt x="42" y="4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53" y="42"/>
                    <a:pt x="57" y="50"/>
                    <a:pt x="57" y="60"/>
                  </a:cubicBezTo>
                  <a:cubicBezTo>
                    <a:pt x="57" y="73"/>
                    <a:pt x="49" y="86"/>
                    <a:pt x="27" y="86"/>
                  </a:cubicBezTo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8719251" y="6653012"/>
              <a:ext cx="44014" cy="68467"/>
            </a:xfrm>
            <a:custGeom>
              <a:avLst/>
              <a:gdLst>
                <a:gd name="T0" fmla="*/ 0 w 38"/>
                <a:gd name="T1" fmla="*/ 1 h 59"/>
                <a:gd name="T2" fmla="*/ 12 w 38"/>
                <a:gd name="T3" fmla="*/ 1 h 59"/>
                <a:gd name="T4" fmla="*/ 14 w 38"/>
                <a:gd name="T5" fmla="*/ 7 h 59"/>
                <a:gd name="T6" fmla="*/ 30 w 38"/>
                <a:gd name="T7" fmla="*/ 0 h 59"/>
                <a:gd name="T8" fmla="*/ 38 w 38"/>
                <a:gd name="T9" fmla="*/ 2 h 59"/>
                <a:gd name="T10" fmla="*/ 33 w 38"/>
                <a:gd name="T11" fmla="*/ 14 h 59"/>
                <a:gd name="T12" fmla="*/ 26 w 38"/>
                <a:gd name="T13" fmla="*/ 12 h 59"/>
                <a:gd name="T14" fmla="*/ 15 w 38"/>
                <a:gd name="T15" fmla="*/ 18 h 59"/>
                <a:gd name="T16" fmla="*/ 15 w 38"/>
                <a:gd name="T17" fmla="*/ 48 h 59"/>
                <a:gd name="T18" fmla="*/ 0 w 38"/>
                <a:gd name="T19" fmla="*/ 59 h 59"/>
                <a:gd name="T20" fmla="*/ 0 w 38"/>
                <a:gd name="T21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59">
                  <a:moveTo>
                    <a:pt x="0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0" y="2"/>
                    <a:pt x="24" y="0"/>
                    <a:pt x="30" y="0"/>
                  </a:cubicBezTo>
                  <a:cubicBezTo>
                    <a:pt x="33" y="0"/>
                    <a:pt x="36" y="0"/>
                    <a:pt x="38" y="2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0" y="13"/>
                    <a:pt x="28" y="12"/>
                    <a:pt x="26" y="12"/>
                  </a:cubicBezTo>
                  <a:cubicBezTo>
                    <a:pt x="22" y="12"/>
                    <a:pt x="19" y="14"/>
                    <a:pt x="15" y="1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59"/>
                    <a:pt x="0" y="59"/>
                    <a:pt x="0" y="5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37" name="Freeform 36"/>
            <p:cNvSpPr>
              <a:spLocks noEditPoints="1"/>
            </p:cNvSpPr>
            <p:nvPr/>
          </p:nvSpPr>
          <p:spPr bwMode="auto">
            <a:xfrm>
              <a:off x="8764243" y="6653012"/>
              <a:ext cx="67000" cy="68467"/>
            </a:xfrm>
            <a:custGeom>
              <a:avLst/>
              <a:gdLst>
                <a:gd name="T0" fmla="*/ 29 w 58"/>
                <a:gd name="T1" fmla="*/ 11 h 59"/>
                <a:gd name="T2" fmla="*/ 15 w 58"/>
                <a:gd name="T3" fmla="*/ 29 h 59"/>
                <a:gd name="T4" fmla="*/ 29 w 58"/>
                <a:gd name="T5" fmla="*/ 48 h 59"/>
                <a:gd name="T6" fmla="*/ 43 w 58"/>
                <a:gd name="T7" fmla="*/ 29 h 59"/>
                <a:gd name="T8" fmla="*/ 29 w 58"/>
                <a:gd name="T9" fmla="*/ 11 h 59"/>
                <a:gd name="T10" fmla="*/ 50 w 58"/>
                <a:gd name="T11" fmla="*/ 51 h 59"/>
                <a:gd name="T12" fmla="*/ 29 w 58"/>
                <a:gd name="T13" fmla="*/ 59 h 59"/>
                <a:gd name="T14" fmla="*/ 9 w 58"/>
                <a:gd name="T15" fmla="*/ 52 h 59"/>
                <a:gd name="T16" fmla="*/ 0 w 58"/>
                <a:gd name="T17" fmla="*/ 30 h 59"/>
                <a:gd name="T18" fmla="*/ 9 w 58"/>
                <a:gd name="T19" fmla="*/ 8 h 59"/>
                <a:gd name="T20" fmla="*/ 29 w 58"/>
                <a:gd name="T21" fmla="*/ 0 h 59"/>
                <a:gd name="T22" fmla="*/ 50 w 58"/>
                <a:gd name="T23" fmla="*/ 8 h 59"/>
                <a:gd name="T24" fmla="*/ 58 w 58"/>
                <a:gd name="T25" fmla="*/ 29 h 59"/>
                <a:gd name="T26" fmla="*/ 50 w 58"/>
                <a:gd name="T27" fmla="*/ 5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9">
                  <a:moveTo>
                    <a:pt x="29" y="11"/>
                  </a:moveTo>
                  <a:cubicBezTo>
                    <a:pt x="20" y="11"/>
                    <a:pt x="15" y="19"/>
                    <a:pt x="15" y="29"/>
                  </a:cubicBezTo>
                  <a:cubicBezTo>
                    <a:pt x="15" y="41"/>
                    <a:pt x="20" y="48"/>
                    <a:pt x="29" y="48"/>
                  </a:cubicBezTo>
                  <a:cubicBezTo>
                    <a:pt x="38" y="48"/>
                    <a:pt x="43" y="40"/>
                    <a:pt x="43" y="29"/>
                  </a:cubicBezTo>
                  <a:cubicBezTo>
                    <a:pt x="43" y="18"/>
                    <a:pt x="38" y="11"/>
                    <a:pt x="29" y="11"/>
                  </a:cubicBezTo>
                  <a:moveTo>
                    <a:pt x="50" y="51"/>
                  </a:moveTo>
                  <a:cubicBezTo>
                    <a:pt x="45" y="56"/>
                    <a:pt x="38" y="59"/>
                    <a:pt x="29" y="59"/>
                  </a:cubicBezTo>
                  <a:cubicBezTo>
                    <a:pt x="21" y="59"/>
                    <a:pt x="14" y="57"/>
                    <a:pt x="9" y="52"/>
                  </a:cubicBezTo>
                  <a:cubicBezTo>
                    <a:pt x="3" y="47"/>
                    <a:pt x="0" y="39"/>
                    <a:pt x="0" y="30"/>
                  </a:cubicBezTo>
                  <a:cubicBezTo>
                    <a:pt x="0" y="21"/>
                    <a:pt x="3" y="13"/>
                    <a:pt x="9" y="8"/>
                  </a:cubicBezTo>
                  <a:cubicBezTo>
                    <a:pt x="14" y="3"/>
                    <a:pt x="21" y="0"/>
                    <a:pt x="29" y="0"/>
                  </a:cubicBezTo>
                  <a:cubicBezTo>
                    <a:pt x="38" y="0"/>
                    <a:pt x="45" y="3"/>
                    <a:pt x="50" y="8"/>
                  </a:cubicBezTo>
                  <a:cubicBezTo>
                    <a:pt x="55" y="13"/>
                    <a:pt x="58" y="21"/>
                    <a:pt x="58" y="29"/>
                  </a:cubicBezTo>
                  <a:cubicBezTo>
                    <a:pt x="58" y="38"/>
                    <a:pt x="55" y="46"/>
                    <a:pt x="50" y="51"/>
                  </a:cubicBezTo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8833688" y="6654479"/>
              <a:ext cx="104167" cy="70423"/>
            </a:xfrm>
            <a:custGeom>
              <a:avLst/>
              <a:gdLst>
                <a:gd name="T0" fmla="*/ 15 w 90"/>
                <a:gd name="T1" fmla="*/ 0 h 61"/>
                <a:gd name="T2" fmla="*/ 27 w 90"/>
                <a:gd name="T3" fmla="*/ 39 h 61"/>
                <a:gd name="T4" fmla="*/ 27 w 90"/>
                <a:gd name="T5" fmla="*/ 39 h 61"/>
                <a:gd name="T6" fmla="*/ 40 w 90"/>
                <a:gd name="T7" fmla="*/ 0 h 61"/>
                <a:gd name="T8" fmla="*/ 51 w 90"/>
                <a:gd name="T9" fmla="*/ 0 h 61"/>
                <a:gd name="T10" fmla="*/ 64 w 90"/>
                <a:gd name="T11" fmla="*/ 39 h 61"/>
                <a:gd name="T12" fmla="*/ 64 w 90"/>
                <a:gd name="T13" fmla="*/ 39 h 61"/>
                <a:gd name="T14" fmla="*/ 76 w 90"/>
                <a:gd name="T15" fmla="*/ 0 h 61"/>
                <a:gd name="T16" fmla="*/ 90 w 90"/>
                <a:gd name="T17" fmla="*/ 0 h 61"/>
                <a:gd name="T18" fmla="*/ 73 w 90"/>
                <a:gd name="T19" fmla="*/ 47 h 61"/>
                <a:gd name="T20" fmla="*/ 58 w 90"/>
                <a:gd name="T21" fmla="*/ 58 h 61"/>
                <a:gd name="T22" fmla="*/ 45 w 90"/>
                <a:gd name="T23" fmla="*/ 19 h 61"/>
                <a:gd name="T24" fmla="*/ 44 w 90"/>
                <a:gd name="T25" fmla="*/ 19 h 61"/>
                <a:gd name="T26" fmla="*/ 35 w 90"/>
                <a:gd name="T27" fmla="*/ 47 h 61"/>
                <a:gd name="T28" fmla="*/ 20 w 90"/>
                <a:gd name="T29" fmla="*/ 58 h 61"/>
                <a:gd name="T30" fmla="*/ 0 w 90"/>
                <a:gd name="T31" fmla="*/ 0 h 61"/>
                <a:gd name="T32" fmla="*/ 15 w 90"/>
                <a:gd name="T3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1">
                  <a:moveTo>
                    <a:pt x="15" y="0"/>
                  </a:move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47"/>
                    <a:pt x="69" y="61"/>
                    <a:pt x="58" y="58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7"/>
                    <a:pt x="31" y="61"/>
                    <a:pt x="20" y="5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8947148" y="6653012"/>
              <a:ext cx="59664" cy="68467"/>
            </a:xfrm>
            <a:custGeom>
              <a:avLst/>
              <a:gdLst>
                <a:gd name="T0" fmla="*/ 52 w 52"/>
                <a:gd name="T1" fmla="*/ 20 h 59"/>
                <a:gd name="T2" fmla="*/ 52 w 52"/>
                <a:gd name="T3" fmla="*/ 48 h 59"/>
                <a:gd name="T4" fmla="*/ 38 w 52"/>
                <a:gd name="T5" fmla="*/ 59 h 59"/>
                <a:gd name="T6" fmla="*/ 38 w 52"/>
                <a:gd name="T7" fmla="*/ 24 h 59"/>
                <a:gd name="T8" fmla="*/ 29 w 52"/>
                <a:gd name="T9" fmla="*/ 12 h 59"/>
                <a:gd name="T10" fmla="*/ 15 w 52"/>
                <a:gd name="T11" fmla="*/ 18 h 59"/>
                <a:gd name="T12" fmla="*/ 15 w 52"/>
                <a:gd name="T13" fmla="*/ 48 h 59"/>
                <a:gd name="T14" fmla="*/ 0 w 52"/>
                <a:gd name="T15" fmla="*/ 59 h 59"/>
                <a:gd name="T16" fmla="*/ 0 w 52"/>
                <a:gd name="T17" fmla="*/ 1 h 59"/>
                <a:gd name="T18" fmla="*/ 13 w 52"/>
                <a:gd name="T19" fmla="*/ 1 h 59"/>
                <a:gd name="T20" fmla="*/ 14 w 52"/>
                <a:gd name="T21" fmla="*/ 7 h 59"/>
                <a:gd name="T22" fmla="*/ 34 w 52"/>
                <a:gd name="T23" fmla="*/ 0 h 59"/>
                <a:gd name="T24" fmla="*/ 52 w 52"/>
                <a:gd name="T25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59">
                  <a:moveTo>
                    <a:pt x="52" y="20"/>
                  </a:moveTo>
                  <a:cubicBezTo>
                    <a:pt x="52" y="48"/>
                    <a:pt x="52" y="48"/>
                    <a:pt x="52" y="48"/>
                  </a:cubicBezTo>
                  <a:cubicBezTo>
                    <a:pt x="52" y="59"/>
                    <a:pt x="38" y="59"/>
                    <a:pt x="38" y="59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8" y="19"/>
                    <a:pt x="37" y="12"/>
                    <a:pt x="29" y="12"/>
                  </a:cubicBezTo>
                  <a:cubicBezTo>
                    <a:pt x="24" y="12"/>
                    <a:pt x="19" y="15"/>
                    <a:pt x="15" y="1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59"/>
                    <a:pt x="0" y="59"/>
                    <a:pt x="0" y="5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0" y="2"/>
                    <a:pt x="27" y="0"/>
                    <a:pt x="34" y="0"/>
                  </a:cubicBezTo>
                  <a:cubicBezTo>
                    <a:pt x="43" y="0"/>
                    <a:pt x="52" y="5"/>
                    <a:pt x="52" y="20"/>
                  </a:cubicBezTo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</p:grpSp>
      <p:sp>
        <p:nvSpPr>
          <p:cNvPr id="44" name="Content Placeholder 43"/>
          <p:cNvSpPr>
            <a:spLocks noGrp="1"/>
          </p:cNvSpPr>
          <p:nvPr>
            <p:ph sz="quarter" idx="20"/>
          </p:nvPr>
        </p:nvSpPr>
        <p:spPr>
          <a:xfrm>
            <a:off x="533400" y="897731"/>
            <a:ext cx="7467600" cy="381000"/>
          </a:xfrm>
        </p:spPr>
        <p:txBody>
          <a:bodyPr/>
          <a:lstStyle>
            <a:lvl1pPr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Ø"/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2pPr>
            <a:lvl3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3pPr>
            <a:lvl4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4pPr>
            <a:lvl5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91870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ex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52"/>
          <p:cNvCxnSpPr/>
          <p:nvPr userDrawn="1"/>
        </p:nvCxnSpPr>
        <p:spPr>
          <a:xfrm>
            <a:off x="533083" y="5006313"/>
            <a:ext cx="0" cy="141954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56" name="Straight Connector 55"/>
          <p:cNvCxnSpPr/>
          <p:nvPr userDrawn="1"/>
        </p:nvCxnSpPr>
        <p:spPr>
          <a:xfrm>
            <a:off x="482283" y="4940036"/>
            <a:ext cx="0" cy="208246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086" y="315804"/>
            <a:ext cx="7467917" cy="277256"/>
          </a:xfrm>
        </p:spPr>
        <p:txBody>
          <a:bodyPr anchor="ctr"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59592" y="4940018"/>
            <a:ext cx="7136608" cy="20765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">
                <a:solidFill>
                  <a:schemeClr val="accent2"/>
                </a:solidFill>
              </a:defRPr>
            </a:lvl1pPr>
          </a:lstStyle>
          <a:p>
            <a:endParaRPr dirty="0">
              <a:solidFill>
                <a:srgbClr val="6600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9AB4E72-7858-48F1-A40D-12FF09E4BFB8}" type="slidenum">
              <a:rPr/>
              <a:pPr/>
              <a:t>‹#›</a:t>
            </a:fld>
            <a:endParaRPr dirty="0"/>
          </a:p>
        </p:txBody>
      </p:sp>
      <p:pic>
        <p:nvPicPr>
          <p:cNvPr id="20" name="Picture 4" descr="https://sonomacounty.golocal.coop/site_images_upload/story/2011/04/21/18/JF_Wines_Logo-1.jp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135731"/>
            <a:ext cx="838200" cy="2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0"/>
          <p:cNvGrpSpPr/>
          <p:nvPr userDrawn="1"/>
        </p:nvGrpSpPr>
        <p:grpSpPr>
          <a:xfrm>
            <a:off x="7772400" y="4936331"/>
            <a:ext cx="1219200" cy="152400"/>
            <a:chOff x="7881997" y="6590903"/>
            <a:chExt cx="1124815" cy="156007"/>
          </a:xfrm>
        </p:grpSpPr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7881997" y="6590903"/>
              <a:ext cx="100255" cy="156007"/>
            </a:xfrm>
            <a:custGeom>
              <a:avLst/>
              <a:gdLst>
                <a:gd name="T0" fmla="*/ 87 w 87"/>
                <a:gd name="T1" fmla="*/ 15 h 135"/>
                <a:gd name="T2" fmla="*/ 87 w 87"/>
                <a:gd name="T3" fmla="*/ 44 h 135"/>
                <a:gd name="T4" fmla="*/ 72 w 87"/>
                <a:gd name="T5" fmla="*/ 29 h 135"/>
                <a:gd name="T6" fmla="*/ 56 w 87"/>
                <a:gd name="T7" fmla="*/ 28 h 135"/>
                <a:gd name="T8" fmla="*/ 57 w 87"/>
                <a:gd name="T9" fmla="*/ 44 h 135"/>
                <a:gd name="T10" fmla="*/ 87 w 87"/>
                <a:gd name="T11" fmla="*/ 73 h 135"/>
                <a:gd name="T12" fmla="*/ 87 w 87"/>
                <a:gd name="T13" fmla="*/ 102 h 135"/>
                <a:gd name="T14" fmla="*/ 43 w 87"/>
                <a:gd name="T15" fmla="*/ 58 h 135"/>
                <a:gd name="T16" fmla="*/ 27 w 87"/>
                <a:gd name="T17" fmla="*/ 57 h 135"/>
                <a:gd name="T18" fmla="*/ 28 w 87"/>
                <a:gd name="T19" fmla="*/ 73 h 135"/>
                <a:gd name="T20" fmla="*/ 76 w 87"/>
                <a:gd name="T21" fmla="*/ 120 h 135"/>
                <a:gd name="T22" fmla="*/ 62 w 87"/>
                <a:gd name="T23" fmla="*/ 135 h 135"/>
                <a:gd name="T24" fmla="*/ 14 w 87"/>
                <a:gd name="T25" fmla="*/ 87 h 135"/>
                <a:gd name="T26" fmla="*/ 13 w 87"/>
                <a:gd name="T27" fmla="*/ 43 h 135"/>
                <a:gd name="T28" fmla="*/ 34 w 87"/>
                <a:gd name="T29" fmla="*/ 35 h 135"/>
                <a:gd name="T30" fmla="*/ 42 w 87"/>
                <a:gd name="T31" fmla="*/ 13 h 135"/>
                <a:gd name="T32" fmla="*/ 86 w 87"/>
                <a:gd name="T33" fmla="*/ 15 h 135"/>
                <a:gd name="T34" fmla="*/ 87 w 87"/>
                <a:gd name="T35" fmla="*/ 1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135">
                  <a:moveTo>
                    <a:pt x="87" y="15"/>
                  </a:moveTo>
                  <a:cubicBezTo>
                    <a:pt x="87" y="44"/>
                    <a:pt x="87" y="44"/>
                    <a:pt x="87" y="44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66" y="24"/>
                    <a:pt x="60" y="24"/>
                    <a:pt x="56" y="28"/>
                  </a:cubicBezTo>
                  <a:cubicBezTo>
                    <a:pt x="52" y="32"/>
                    <a:pt x="52" y="38"/>
                    <a:pt x="57" y="44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7" y="102"/>
                    <a:pt x="87" y="102"/>
                    <a:pt x="87" y="102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37" y="53"/>
                    <a:pt x="31" y="53"/>
                    <a:pt x="27" y="57"/>
                  </a:cubicBezTo>
                  <a:cubicBezTo>
                    <a:pt x="23" y="60"/>
                    <a:pt x="23" y="67"/>
                    <a:pt x="28" y="73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2" y="135"/>
                    <a:pt x="62" y="135"/>
                    <a:pt x="62" y="135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0" y="73"/>
                    <a:pt x="1" y="54"/>
                    <a:pt x="13" y="43"/>
                  </a:cubicBezTo>
                  <a:cubicBezTo>
                    <a:pt x="21" y="35"/>
                    <a:pt x="30" y="34"/>
                    <a:pt x="34" y="35"/>
                  </a:cubicBezTo>
                  <a:cubicBezTo>
                    <a:pt x="33" y="31"/>
                    <a:pt x="34" y="22"/>
                    <a:pt x="42" y="13"/>
                  </a:cubicBezTo>
                  <a:cubicBezTo>
                    <a:pt x="54" y="2"/>
                    <a:pt x="73" y="0"/>
                    <a:pt x="86" y="15"/>
                  </a:cubicBezTo>
                  <a:lnTo>
                    <a:pt x="87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7982252" y="6590903"/>
              <a:ext cx="100744" cy="156007"/>
            </a:xfrm>
            <a:custGeom>
              <a:avLst/>
              <a:gdLst>
                <a:gd name="T0" fmla="*/ 0 w 87"/>
                <a:gd name="T1" fmla="*/ 44 h 135"/>
                <a:gd name="T2" fmla="*/ 0 w 87"/>
                <a:gd name="T3" fmla="*/ 15 h 135"/>
                <a:gd name="T4" fmla="*/ 1 w 87"/>
                <a:gd name="T5" fmla="*/ 15 h 135"/>
                <a:gd name="T6" fmla="*/ 44 w 87"/>
                <a:gd name="T7" fmla="*/ 13 h 135"/>
                <a:gd name="T8" fmla="*/ 53 w 87"/>
                <a:gd name="T9" fmla="*/ 35 h 135"/>
                <a:gd name="T10" fmla="*/ 74 w 87"/>
                <a:gd name="T11" fmla="*/ 43 h 135"/>
                <a:gd name="T12" fmla="*/ 73 w 87"/>
                <a:gd name="T13" fmla="*/ 87 h 135"/>
                <a:gd name="T14" fmla="*/ 25 w 87"/>
                <a:gd name="T15" fmla="*/ 135 h 135"/>
                <a:gd name="T16" fmla="*/ 11 w 87"/>
                <a:gd name="T17" fmla="*/ 120 h 135"/>
                <a:gd name="T18" fmla="*/ 58 w 87"/>
                <a:gd name="T19" fmla="*/ 73 h 135"/>
                <a:gd name="T20" fmla="*/ 60 w 87"/>
                <a:gd name="T21" fmla="*/ 57 h 135"/>
                <a:gd name="T22" fmla="*/ 44 w 87"/>
                <a:gd name="T23" fmla="*/ 58 h 135"/>
                <a:gd name="T24" fmla="*/ 0 w 87"/>
                <a:gd name="T25" fmla="*/ 102 h 135"/>
                <a:gd name="T26" fmla="*/ 0 w 87"/>
                <a:gd name="T27" fmla="*/ 73 h 135"/>
                <a:gd name="T28" fmla="*/ 29 w 87"/>
                <a:gd name="T29" fmla="*/ 44 h 135"/>
                <a:gd name="T30" fmla="*/ 31 w 87"/>
                <a:gd name="T31" fmla="*/ 28 h 135"/>
                <a:gd name="T32" fmla="*/ 15 w 87"/>
                <a:gd name="T33" fmla="*/ 29 h 135"/>
                <a:gd name="T34" fmla="*/ 0 w 87"/>
                <a:gd name="T35" fmla="*/ 44 h 135"/>
                <a:gd name="T36" fmla="*/ 0 w 87"/>
                <a:gd name="T37" fmla="*/ 15 h 135"/>
                <a:gd name="T38" fmla="*/ 0 w 87"/>
                <a:gd name="T39" fmla="*/ 4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7" h="135">
                  <a:moveTo>
                    <a:pt x="0" y="4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5" y="0"/>
                    <a:pt x="33" y="2"/>
                    <a:pt x="44" y="13"/>
                  </a:cubicBezTo>
                  <a:cubicBezTo>
                    <a:pt x="53" y="22"/>
                    <a:pt x="53" y="31"/>
                    <a:pt x="53" y="35"/>
                  </a:cubicBezTo>
                  <a:cubicBezTo>
                    <a:pt x="57" y="34"/>
                    <a:pt x="66" y="35"/>
                    <a:pt x="74" y="43"/>
                  </a:cubicBezTo>
                  <a:cubicBezTo>
                    <a:pt x="85" y="54"/>
                    <a:pt x="87" y="73"/>
                    <a:pt x="73" y="87"/>
                  </a:cubicBezTo>
                  <a:cubicBezTo>
                    <a:pt x="25" y="135"/>
                    <a:pt x="25" y="135"/>
                    <a:pt x="25" y="135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64" y="67"/>
                    <a:pt x="63" y="60"/>
                    <a:pt x="60" y="57"/>
                  </a:cubicBezTo>
                  <a:cubicBezTo>
                    <a:pt x="56" y="53"/>
                    <a:pt x="49" y="53"/>
                    <a:pt x="44" y="58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35" y="38"/>
                    <a:pt x="34" y="32"/>
                    <a:pt x="31" y="28"/>
                  </a:cubicBezTo>
                  <a:cubicBezTo>
                    <a:pt x="27" y="24"/>
                    <a:pt x="20" y="24"/>
                    <a:pt x="15" y="2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8124566" y="6620735"/>
              <a:ext cx="97811" cy="99278"/>
            </a:xfrm>
            <a:custGeom>
              <a:avLst/>
              <a:gdLst>
                <a:gd name="T0" fmla="*/ 70 w 85"/>
                <a:gd name="T1" fmla="*/ 86 h 86"/>
                <a:gd name="T2" fmla="*/ 70 w 85"/>
                <a:gd name="T3" fmla="*/ 35 h 86"/>
                <a:gd name="T4" fmla="*/ 70 w 85"/>
                <a:gd name="T5" fmla="*/ 26 h 86"/>
                <a:gd name="T6" fmla="*/ 70 w 85"/>
                <a:gd name="T7" fmla="*/ 26 h 86"/>
                <a:gd name="T8" fmla="*/ 65 w 85"/>
                <a:gd name="T9" fmla="*/ 35 h 86"/>
                <a:gd name="T10" fmla="*/ 47 w 85"/>
                <a:gd name="T11" fmla="*/ 62 h 86"/>
                <a:gd name="T12" fmla="*/ 39 w 85"/>
                <a:gd name="T13" fmla="*/ 62 h 86"/>
                <a:gd name="T14" fmla="*/ 20 w 85"/>
                <a:gd name="T15" fmla="*/ 34 h 86"/>
                <a:gd name="T16" fmla="*/ 15 w 85"/>
                <a:gd name="T17" fmla="*/ 26 h 86"/>
                <a:gd name="T18" fmla="*/ 15 w 85"/>
                <a:gd name="T19" fmla="*/ 26 h 86"/>
                <a:gd name="T20" fmla="*/ 15 w 85"/>
                <a:gd name="T21" fmla="*/ 35 h 86"/>
                <a:gd name="T22" fmla="*/ 15 w 85"/>
                <a:gd name="T23" fmla="*/ 86 h 86"/>
                <a:gd name="T24" fmla="*/ 0 w 85"/>
                <a:gd name="T25" fmla="*/ 86 h 86"/>
                <a:gd name="T26" fmla="*/ 0 w 85"/>
                <a:gd name="T27" fmla="*/ 0 h 86"/>
                <a:gd name="T28" fmla="*/ 14 w 85"/>
                <a:gd name="T29" fmla="*/ 0 h 86"/>
                <a:gd name="T30" fmla="*/ 38 w 85"/>
                <a:gd name="T31" fmla="*/ 35 h 86"/>
                <a:gd name="T32" fmla="*/ 43 w 85"/>
                <a:gd name="T33" fmla="*/ 44 h 86"/>
                <a:gd name="T34" fmla="*/ 44 w 85"/>
                <a:gd name="T35" fmla="*/ 44 h 86"/>
                <a:gd name="T36" fmla="*/ 49 w 85"/>
                <a:gd name="T37" fmla="*/ 34 h 86"/>
                <a:gd name="T38" fmla="*/ 70 w 85"/>
                <a:gd name="T39" fmla="*/ 0 h 86"/>
                <a:gd name="T40" fmla="*/ 85 w 85"/>
                <a:gd name="T41" fmla="*/ 0 h 86"/>
                <a:gd name="T42" fmla="*/ 85 w 85"/>
                <a:gd name="T43" fmla="*/ 86 h 86"/>
                <a:gd name="T44" fmla="*/ 70 w 85"/>
                <a:gd name="T4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5" h="86">
                  <a:moveTo>
                    <a:pt x="70" y="86"/>
                  </a:moveTo>
                  <a:cubicBezTo>
                    <a:pt x="70" y="35"/>
                    <a:pt x="70" y="35"/>
                    <a:pt x="70" y="35"/>
                  </a:cubicBezTo>
                  <a:cubicBezTo>
                    <a:pt x="70" y="32"/>
                    <a:pt x="70" y="29"/>
                    <a:pt x="70" y="26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9" y="29"/>
                    <a:pt x="66" y="32"/>
                    <a:pt x="65" y="35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2"/>
                    <a:pt x="17" y="29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9"/>
                    <a:pt x="15" y="32"/>
                    <a:pt x="15" y="35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40" y="38"/>
                    <a:pt x="42" y="41"/>
                    <a:pt x="43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5" y="41"/>
                    <a:pt x="46" y="38"/>
                    <a:pt x="49" y="3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86"/>
                    <a:pt x="85" y="86"/>
                    <a:pt x="85" y="86"/>
                  </a:cubicBezTo>
                  <a:lnTo>
                    <a:pt x="70" y="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8239982" y="6623181"/>
              <a:ext cx="20540" cy="98300"/>
            </a:xfrm>
            <a:custGeom>
              <a:avLst/>
              <a:gdLst>
                <a:gd name="T0" fmla="*/ 1 w 18"/>
                <a:gd name="T1" fmla="*/ 27 h 85"/>
                <a:gd name="T2" fmla="*/ 16 w 18"/>
                <a:gd name="T3" fmla="*/ 27 h 85"/>
                <a:gd name="T4" fmla="*/ 16 w 18"/>
                <a:gd name="T5" fmla="*/ 74 h 85"/>
                <a:gd name="T6" fmla="*/ 1 w 18"/>
                <a:gd name="T7" fmla="*/ 85 h 85"/>
                <a:gd name="T8" fmla="*/ 1 w 18"/>
                <a:gd name="T9" fmla="*/ 27 h 85"/>
                <a:gd name="T10" fmla="*/ 9 w 18"/>
                <a:gd name="T11" fmla="*/ 18 h 85"/>
                <a:gd name="T12" fmla="*/ 0 w 18"/>
                <a:gd name="T13" fmla="*/ 9 h 85"/>
                <a:gd name="T14" fmla="*/ 9 w 18"/>
                <a:gd name="T15" fmla="*/ 0 h 85"/>
                <a:gd name="T16" fmla="*/ 18 w 18"/>
                <a:gd name="T17" fmla="*/ 9 h 85"/>
                <a:gd name="T18" fmla="*/ 9 w 18"/>
                <a:gd name="T19" fmla="*/ 1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85">
                  <a:moveTo>
                    <a:pt x="1" y="27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16" y="85"/>
                    <a:pt x="1" y="85"/>
                    <a:pt x="1" y="85"/>
                  </a:cubicBezTo>
                  <a:lnTo>
                    <a:pt x="1" y="27"/>
                  </a:lnTo>
                  <a:close/>
                  <a:moveTo>
                    <a:pt x="9" y="18"/>
                  </a:move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14"/>
                    <a:pt x="14" y="18"/>
                    <a:pt x="9" y="1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8276660" y="6620735"/>
              <a:ext cx="16627" cy="100745"/>
            </a:xfrm>
            <a:custGeom>
              <a:avLst/>
              <a:gdLst>
                <a:gd name="T0" fmla="*/ 0 w 14"/>
                <a:gd name="T1" fmla="*/ 0 h 87"/>
                <a:gd name="T2" fmla="*/ 14 w 14"/>
                <a:gd name="T3" fmla="*/ 0 h 87"/>
                <a:gd name="T4" fmla="*/ 14 w 14"/>
                <a:gd name="T5" fmla="*/ 76 h 87"/>
                <a:gd name="T6" fmla="*/ 0 w 14"/>
                <a:gd name="T7" fmla="*/ 87 h 87"/>
                <a:gd name="T8" fmla="*/ 0 w 14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7">
                  <a:moveTo>
                    <a:pt x="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87"/>
                    <a:pt x="0" y="87"/>
                    <a:pt x="0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8310405" y="6620735"/>
              <a:ext cx="16138" cy="100745"/>
            </a:xfrm>
            <a:custGeom>
              <a:avLst/>
              <a:gdLst>
                <a:gd name="T0" fmla="*/ 0 w 14"/>
                <a:gd name="T1" fmla="*/ 0 h 87"/>
                <a:gd name="T2" fmla="*/ 14 w 14"/>
                <a:gd name="T3" fmla="*/ 0 h 87"/>
                <a:gd name="T4" fmla="*/ 14 w 14"/>
                <a:gd name="T5" fmla="*/ 76 h 87"/>
                <a:gd name="T6" fmla="*/ 0 w 14"/>
                <a:gd name="T7" fmla="*/ 87 h 87"/>
                <a:gd name="T8" fmla="*/ 0 w 14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7">
                  <a:moveTo>
                    <a:pt x="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87"/>
                    <a:pt x="0" y="87"/>
                    <a:pt x="0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8335836" y="6654479"/>
              <a:ext cx="104167" cy="70423"/>
            </a:xfrm>
            <a:custGeom>
              <a:avLst/>
              <a:gdLst>
                <a:gd name="T0" fmla="*/ 15 w 90"/>
                <a:gd name="T1" fmla="*/ 0 h 61"/>
                <a:gd name="T2" fmla="*/ 27 w 90"/>
                <a:gd name="T3" fmla="*/ 39 h 61"/>
                <a:gd name="T4" fmla="*/ 27 w 90"/>
                <a:gd name="T5" fmla="*/ 39 h 61"/>
                <a:gd name="T6" fmla="*/ 40 w 90"/>
                <a:gd name="T7" fmla="*/ 0 h 61"/>
                <a:gd name="T8" fmla="*/ 51 w 90"/>
                <a:gd name="T9" fmla="*/ 0 h 61"/>
                <a:gd name="T10" fmla="*/ 64 w 90"/>
                <a:gd name="T11" fmla="*/ 39 h 61"/>
                <a:gd name="T12" fmla="*/ 64 w 90"/>
                <a:gd name="T13" fmla="*/ 39 h 61"/>
                <a:gd name="T14" fmla="*/ 76 w 90"/>
                <a:gd name="T15" fmla="*/ 0 h 61"/>
                <a:gd name="T16" fmla="*/ 90 w 90"/>
                <a:gd name="T17" fmla="*/ 0 h 61"/>
                <a:gd name="T18" fmla="*/ 73 w 90"/>
                <a:gd name="T19" fmla="*/ 47 h 61"/>
                <a:gd name="T20" fmla="*/ 58 w 90"/>
                <a:gd name="T21" fmla="*/ 58 h 61"/>
                <a:gd name="T22" fmla="*/ 45 w 90"/>
                <a:gd name="T23" fmla="*/ 19 h 61"/>
                <a:gd name="T24" fmla="*/ 45 w 90"/>
                <a:gd name="T25" fmla="*/ 19 h 61"/>
                <a:gd name="T26" fmla="*/ 36 w 90"/>
                <a:gd name="T27" fmla="*/ 47 h 61"/>
                <a:gd name="T28" fmla="*/ 21 w 90"/>
                <a:gd name="T29" fmla="*/ 58 h 61"/>
                <a:gd name="T30" fmla="*/ 0 w 90"/>
                <a:gd name="T31" fmla="*/ 0 h 61"/>
                <a:gd name="T32" fmla="*/ 15 w 90"/>
                <a:gd name="T3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1">
                  <a:moveTo>
                    <a:pt x="15" y="0"/>
                  </a:move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47"/>
                    <a:pt x="69" y="61"/>
                    <a:pt x="58" y="58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2" y="61"/>
                    <a:pt x="21" y="5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8441960" y="6653012"/>
              <a:ext cx="59175" cy="68467"/>
            </a:xfrm>
            <a:custGeom>
              <a:avLst/>
              <a:gdLst>
                <a:gd name="T0" fmla="*/ 35 w 51"/>
                <a:gd name="T1" fmla="*/ 32 h 59"/>
                <a:gd name="T2" fmla="*/ 26 w 51"/>
                <a:gd name="T3" fmla="*/ 32 h 59"/>
                <a:gd name="T4" fmla="*/ 15 w 51"/>
                <a:gd name="T5" fmla="*/ 40 h 59"/>
                <a:gd name="T6" fmla="*/ 24 w 51"/>
                <a:gd name="T7" fmla="*/ 48 h 59"/>
                <a:gd name="T8" fmla="*/ 35 w 51"/>
                <a:gd name="T9" fmla="*/ 44 h 59"/>
                <a:gd name="T10" fmla="*/ 35 w 51"/>
                <a:gd name="T11" fmla="*/ 32 h 59"/>
                <a:gd name="T12" fmla="*/ 38 w 51"/>
                <a:gd name="T13" fmla="*/ 59 h 59"/>
                <a:gd name="T14" fmla="*/ 36 w 51"/>
                <a:gd name="T15" fmla="*/ 53 h 59"/>
                <a:gd name="T16" fmla="*/ 19 w 51"/>
                <a:gd name="T17" fmla="*/ 59 h 59"/>
                <a:gd name="T18" fmla="*/ 0 w 51"/>
                <a:gd name="T19" fmla="*/ 41 h 59"/>
                <a:gd name="T20" fmla="*/ 24 w 51"/>
                <a:gd name="T21" fmla="*/ 22 h 59"/>
                <a:gd name="T22" fmla="*/ 35 w 51"/>
                <a:gd name="T23" fmla="*/ 22 h 59"/>
                <a:gd name="T24" fmla="*/ 35 w 51"/>
                <a:gd name="T25" fmla="*/ 20 h 59"/>
                <a:gd name="T26" fmla="*/ 23 w 51"/>
                <a:gd name="T27" fmla="*/ 11 h 59"/>
                <a:gd name="T28" fmla="*/ 9 w 51"/>
                <a:gd name="T29" fmla="*/ 15 h 59"/>
                <a:gd name="T30" fmla="*/ 4 w 51"/>
                <a:gd name="T31" fmla="*/ 6 h 59"/>
                <a:gd name="T32" fmla="*/ 27 w 51"/>
                <a:gd name="T33" fmla="*/ 0 h 59"/>
                <a:gd name="T34" fmla="*/ 49 w 51"/>
                <a:gd name="T35" fmla="*/ 20 h 59"/>
                <a:gd name="T36" fmla="*/ 49 w 51"/>
                <a:gd name="T37" fmla="*/ 43 h 59"/>
                <a:gd name="T38" fmla="*/ 51 w 51"/>
                <a:gd name="T39" fmla="*/ 59 h 59"/>
                <a:gd name="T40" fmla="*/ 38 w 51"/>
                <a:gd name="T4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59">
                  <a:moveTo>
                    <a:pt x="35" y="32"/>
                  </a:moveTo>
                  <a:cubicBezTo>
                    <a:pt x="26" y="32"/>
                    <a:pt x="26" y="32"/>
                    <a:pt x="26" y="32"/>
                  </a:cubicBezTo>
                  <a:cubicBezTo>
                    <a:pt x="18" y="32"/>
                    <a:pt x="15" y="35"/>
                    <a:pt x="15" y="40"/>
                  </a:cubicBezTo>
                  <a:cubicBezTo>
                    <a:pt x="15" y="45"/>
                    <a:pt x="18" y="48"/>
                    <a:pt x="24" y="48"/>
                  </a:cubicBezTo>
                  <a:cubicBezTo>
                    <a:pt x="29" y="48"/>
                    <a:pt x="33" y="46"/>
                    <a:pt x="35" y="44"/>
                  </a:cubicBezTo>
                  <a:lnTo>
                    <a:pt x="35" y="32"/>
                  </a:lnTo>
                  <a:close/>
                  <a:moveTo>
                    <a:pt x="38" y="59"/>
                  </a:moveTo>
                  <a:cubicBezTo>
                    <a:pt x="36" y="53"/>
                    <a:pt x="36" y="53"/>
                    <a:pt x="36" y="53"/>
                  </a:cubicBezTo>
                  <a:cubicBezTo>
                    <a:pt x="32" y="57"/>
                    <a:pt x="27" y="59"/>
                    <a:pt x="19" y="59"/>
                  </a:cubicBezTo>
                  <a:cubicBezTo>
                    <a:pt x="9" y="59"/>
                    <a:pt x="0" y="52"/>
                    <a:pt x="0" y="41"/>
                  </a:cubicBezTo>
                  <a:cubicBezTo>
                    <a:pt x="0" y="29"/>
                    <a:pt x="10" y="23"/>
                    <a:pt x="24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13"/>
                    <a:pt x="30" y="11"/>
                    <a:pt x="23" y="11"/>
                  </a:cubicBezTo>
                  <a:cubicBezTo>
                    <a:pt x="17" y="11"/>
                    <a:pt x="13" y="13"/>
                    <a:pt x="9" y="1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12" y="1"/>
                    <a:pt x="19" y="0"/>
                    <a:pt x="27" y="0"/>
                  </a:cubicBezTo>
                  <a:cubicBezTo>
                    <a:pt x="41" y="0"/>
                    <a:pt x="49" y="5"/>
                    <a:pt x="49" y="20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51"/>
                    <a:pt x="50" y="57"/>
                    <a:pt x="51" y="59"/>
                  </a:cubicBezTo>
                  <a:lnTo>
                    <a:pt x="38" y="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8513849" y="6653012"/>
              <a:ext cx="43525" cy="68467"/>
            </a:xfrm>
            <a:custGeom>
              <a:avLst/>
              <a:gdLst>
                <a:gd name="T0" fmla="*/ 0 w 38"/>
                <a:gd name="T1" fmla="*/ 1 h 59"/>
                <a:gd name="T2" fmla="*/ 13 w 38"/>
                <a:gd name="T3" fmla="*/ 1 h 59"/>
                <a:gd name="T4" fmla="*/ 14 w 38"/>
                <a:gd name="T5" fmla="*/ 7 h 59"/>
                <a:gd name="T6" fmla="*/ 30 w 38"/>
                <a:gd name="T7" fmla="*/ 0 h 59"/>
                <a:gd name="T8" fmla="*/ 38 w 38"/>
                <a:gd name="T9" fmla="*/ 2 h 59"/>
                <a:gd name="T10" fmla="*/ 33 w 38"/>
                <a:gd name="T11" fmla="*/ 14 h 59"/>
                <a:gd name="T12" fmla="*/ 26 w 38"/>
                <a:gd name="T13" fmla="*/ 12 h 59"/>
                <a:gd name="T14" fmla="*/ 15 w 38"/>
                <a:gd name="T15" fmla="*/ 18 h 59"/>
                <a:gd name="T16" fmla="*/ 15 w 38"/>
                <a:gd name="T17" fmla="*/ 48 h 59"/>
                <a:gd name="T18" fmla="*/ 0 w 38"/>
                <a:gd name="T19" fmla="*/ 59 h 59"/>
                <a:gd name="T20" fmla="*/ 0 w 38"/>
                <a:gd name="T21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59">
                  <a:moveTo>
                    <a:pt x="0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0" y="2"/>
                    <a:pt x="25" y="0"/>
                    <a:pt x="30" y="0"/>
                  </a:cubicBezTo>
                  <a:cubicBezTo>
                    <a:pt x="33" y="0"/>
                    <a:pt x="36" y="0"/>
                    <a:pt x="38" y="2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0" y="13"/>
                    <a:pt x="28" y="12"/>
                    <a:pt x="26" y="12"/>
                  </a:cubicBezTo>
                  <a:cubicBezTo>
                    <a:pt x="23" y="12"/>
                    <a:pt x="19" y="14"/>
                    <a:pt x="15" y="1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59"/>
                    <a:pt x="0" y="59"/>
                    <a:pt x="0" y="5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8559820" y="6620735"/>
              <a:ext cx="62598" cy="100745"/>
            </a:xfrm>
            <a:custGeom>
              <a:avLst/>
              <a:gdLst>
                <a:gd name="T0" fmla="*/ 39 w 54"/>
                <a:gd name="T1" fmla="*/ 40 h 87"/>
                <a:gd name="T2" fmla="*/ 32 w 54"/>
                <a:gd name="T3" fmla="*/ 39 h 87"/>
                <a:gd name="T4" fmla="*/ 15 w 54"/>
                <a:gd name="T5" fmla="*/ 57 h 87"/>
                <a:gd name="T6" fmla="*/ 32 w 54"/>
                <a:gd name="T7" fmla="*/ 75 h 87"/>
                <a:gd name="T8" fmla="*/ 39 w 54"/>
                <a:gd name="T9" fmla="*/ 75 h 87"/>
                <a:gd name="T10" fmla="*/ 39 w 54"/>
                <a:gd name="T11" fmla="*/ 40 h 87"/>
                <a:gd name="T12" fmla="*/ 31 w 54"/>
                <a:gd name="T13" fmla="*/ 87 h 87"/>
                <a:gd name="T14" fmla="*/ 0 w 54"/>
                <a:gd name="T15" fmla="*/ 58 h 87"/>
                <a:gd name="T16" fmla="*/ 32 w 54"/>
                <a:gd name="T17" fmla="*/ 28 h 87"/>
                <a:gd name="T18" fmla="*/ 39 w 54"/>
                <a:gd name="T19" fmla="*/ 28 h 87"/>
                <a:gd name="T20" fmla="*/ 39 w 54"/>
                <a:gd name="T21" fmla="*/ 0 h 87"/>
                <a:gd name="T22" fmla="*/ 54 w 54"/>
                <a:gd name="T23" fmla="*/ 0 h 87"/>
                <a:gd name="T24" fmla="*/ 54 w 54"/>
                <a:gd name="T25" fmla="*/ 83 h 87"/>
                <a:gd name="T26" fmla="*/ 31 w 54"/>
                <a:gd name="T2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87">
                  <a:moveTo>
                    <a:pt x="39" y="40"/>
                  </a:moveTo>
                  <a:cubicBezTo>
                    <a:pt x="37" y="39"/>
                    <a:pt x="35" y="39"/>
                    <a:pt x="32" y="39"/>
                  </a:cubicBezTo>
                  <a:cubicBezTo>
                    <a:pt x="22" y="39"/>
                    <a:pt x="15" y="46"/>
                    <a:pt x="15" y="57"/>
                  </a:cubicBezTo>
                  <a:cubicBezTo>
                    <a:pt x="15" y="68"/>
                    <a:pt x="21" y="75"/>
                    <a:pt x="32" y="75"/>
                  </a:cubicBezTo>
                  <a:cubicBezTo>
                    <a:pt x="35" y="75"/>
                    <a:pt x="37" y="75"/>
                    <a:pt x="39" y="75"/>
                  </a:cubicBezTo>
                  <a:lnTo>
                    <a:pt x="39" y="40"/>
                  </a:lnTo>
                  <a:close/>
                  <a:moveTo>
                    <a:pt x="31" y="87"/>
                  </a:moveTo>
                  <a:cubicBezTo>
                    <a:pt x="14" y="87"/>
                    <a:pt x="0" y="77"/>
                    <a:pt x="0" y="58"/>
                  </a:cubicBezTo>
                  <a:cubicBezTo>
                    <a:pt x="0" y="40"/>
                    <a:pt x="13" y="28"/>
                    <a:pt x="32" y="28"/>
                  </a:cubicBezTo>
                  <a:cubicBezTo>
                    <a:pt x="35" y="28"/>
                    <a:pt x="37" y="28"/>
                    <a:pt x="39" y="28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48" y="86"/>
                    <a:pt x="41" y="87"/>
                    <a:pt x="31" y="8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8641003" y="6620735"/>
              <a:ext cx="65533" cy="99278"/>
            </a:xfrm>
            <a:custGeom>
              <a:avLst/>
              <a:gdLst>
                <a:gd name="T0" fmla="*/ 28 w 57"/>
                <a:gd name="T1" fmla="*/ 49 h 86"/>
                <a:gd name="T2" fmla="*/ 16 w 57"/>
                <a:gd name="T3" fmla="*/ 49 h 86"/>
                <a:gd name="T4" fmla="*/ 16 w 57"/>
                <a:gd name="T5" fmla="*/ 73 h 86"/>
                <a:gd name="T6" fmla="*/ 26 w 57"/>
                <a:gd name="T7" fmla="*/ 73 h 86"/>
                <a:gd name="T8" fmla="*/ 41 w 57"/>
                <a:gd name="T9" fmla="*/ 60 h 86"/>
                <a:gd name="T10" fmla="*/ 28 w 57"/>
                <a:gd name="T11" fmla="*/ 49 h 86"/>
                <a:gd name="T12" fmla="*/ 25 w 57"/>
                <a:gd name="T13" fmla="*/ 13 h 86"/>
                <a:gd name="T14" fmla="*/ 16 w 57"/>
                <a:gd name="T15" fmla="*/ 13 h 86"/>
                <a:gd name="T16" fmla="*/ 16 w 57"/>
                <a:gd name="T17" fmla="*/ 36 h 86"/>
                <a:gd name="T18" fmla="*/ 24 w 57"/>
                <a:gd name="T19" fmla="*/ 36 h 86"/>
                <a:gd name="T20" fmla="*/ 36 w 57"/>
                <a:gd name="T21" fmla="*/ 24 h 86"/>
                <a:gd name="T22" fmla="*/ 25 w 57"/>
                <a:gd name="T23" fmla="*/ 13 h 86"/>
                <a:gd name="T24" fmla="*/ 27 w 57"/>
                <a:gd name="T25" fmla="*/ 86 h 86"/>
                <a:gd name="T26" fmla="*/ 0 w 57"/>
                <a:gd name="T27" fmla="*/ 86 h 86"/>
                <a:gd name="T28" fmla="*/ 0 w 57"/>
                <a:gd name="T29" fmla="*/ 0 h 86"/>
                <a:gd name="T30" fmla="*/ 27 w 57"/>
                <a:gd name="T31" fmla="*/ 0 h 86"/>
                <a:gd name="T32" fmla="*/ 52 w 57"/>
                <a:gd name="T33" fmla="*/ 22 h 86"/>
                <a:gd name="T34" fmla="*/ 42 w 57"/>
                <a:gd name="T35" fmla="*/ 40 h 86"/>
                <a:gd name="T36" fmla="*/ 42 w 57"/>
                <a:gd name="T37" fmla="*/ 41 h 86"/>
                <a:gd name="T38" fmla="*/ 57 w 57"/>
                <a:gd name="T39" fmla="*/ 60 h 86"/>
                <a:gd name="T40" fmla="*/ 27 w 57"/>
                <a:gd name="T4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86">
                  <a:moveTo>
                    <a:pt x="28" y="49"/>
                  </a:moveTo>
                  <a:cubicBezTo>
                    <a:pt x="16" y="49"/>
                    <a:pt x="16" y="49"/>
                    <a:pt x="16" y="49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36" y="73"/>
                    <a:pt x="41" y="68"/>
                    <a:pt x="41" y="60"/>
                  </a:cubicBezTo>
                  <a:cubicBezTo>
                    <a:pt x="41" y="54"/>
                    <a:pt x="36" y="49"/>
                    <a:pt x="28" y="49"/>
                  </a:cubicBezTo>
                  <a:moveTo>
                    <a:pt x="25" y="13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31" y="36"/>
                    <a:pt x="36" y="31"/>
                    <a:pt x="36" y="24"/>
                  </a:cubicBezTo>
                  <a:cubicBezTo>
                    <a:pt x="36" y="18"/>
                    <a:pt x="32" y="13"/>
                    <a:pt x="25" y="13"/>
                  </a:cubicBezTo>
                  <a:moveTo>
                    <a:pt x="27" y="86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47" y="0"/>
                    <a:pt x="52" y="12"/>
                    <a:pt x="52" y="22"/>
                  </a:cubicBezTo>
                  <a:cubicBezTo>
                    <a:pt x="52" y="31"/>
                    <a:pt x="49" y="36"/>
                    <a:pt x="42" y="4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53" y="42"/>
                    <a:pt x="57" y="50"/>
                    <a:pt x="57" y="60"/>
                  </a:cubicBezTo>
                  <a:cubicBezTo>
                    <a:pt x="57" y="73"/>
                    <a:pt x="49" y="86"/>
                    <a:pt x="27" y="86"/>
                  </a:cubicBezTo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8719251" y="6653012"/>
              <a:ext cx="44014" cy="68467"/>
            </a:xfrm>
            <a:custGeom>
              <a:avLst/>
              <a:gdLst>
                <a:gd name="T0" fmla="*/ 0 w 38"/>
                <a:gd name="T1" fmla="*/ 1 h 59"/>
                <a:gd name="T2" fmla="*/ 12 w 38"/>
                <a:gd name="T3" fmla="*/ 1 h 59"/>
                <a:gd name="T4" fmla="*/ 14 w 38"/>
                <a:gd name="T5" fmla="*/ 7 h 59"/>
                <a:gd name="T6" fmla="*/ 30 w 38"/>
                <a:gd name="T7" fmla="*/ 0 h 59"/>
                <a:gd name="T8" fmla="*/ 38 w 38"/>
                <a:gd name="T9" fmla="*/ 2 h 59"/>
                <a:gd name="T10" fmla="*/ 33 w 38"/>
                <a:gd name="T11" fmla="*/ 14 h 59"/>
                <a:gd name="T12" fmla="*/ 26 w 38"/>
                <a:gd name="T13" fmla="*/ 12 h 59"/>
                <a:gd name="T14" fmla="*/ 15 w 38"/>
                <a:gd name="T15" fmla="*/ 18 h 59"/>
                <a:gd name="T16" fmla="*/ 15 w 38"/>
                <a:gd name="T17" fmla="*/ 48 h 59"/>
                <a:gd name="T18" fmla="*/ 0 w 38"/>
                <a:gd name="T19" fmla="*/ 59 h 59"/>
                <a:gd name="T20" fmla="*/ 0 w 38"/>
                <a:gd name="T21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59">
                  <a:moveTo>
                    <a:pt x="0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0" y="2"/>
                    <a:pt x="24" y="0"/>
                    <a:pt x="30" y="0"/>
                  </a:cubicBezTo>
                  <a:cubicBezTo>
                    <a:pt x="33" y="0"/>
                    <a:pt x="36" y="0"/>
                    <a:pt x="38" y="2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0" y="13"/>
                    <a:pt x="28" y="12"/>
                    <a:pt x="26" y="12"/>
                  </a:cubicBezTo>
                  <a:cubicBezTo>
                    <a:pt x="22" y="12"/>
                    <a:pt x="19" y="14"/>
                    <a:pt x="15" y="1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59"/>
                    <a:pt x="0" y="59"/>
                    <a:pt x="0" y="5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37" name="Freeform 36"/>
            <p:cNvSpPr>
              <a:spLocks noEditPoints="1"/>
            </p:cNvSpPr>
            <p:nvPr/>
          </p:nvSpPr>
          <p:spPr bwMode="auto">
            <a:xfrm>
              <a:off x="8764243" y="6653012"/>
              <a:ext cx="67000" cy="68467"/>
            </a:xfrm>
            <a:custGeom>
              <a:avLst/>
              <a:gdLst>
                <a:gd name="T0" fmla="*/ 29 w 58"/>
                <a:gd name="T1" fmla="*/ 11 h 59"/>
                <a:gd name="T2" fmla="*/ 15 w 58"/>
                <a:gd name="T3" fmla="*/ 29 h 59"/>
                <a:gd name="T4" fmla="*/ 29 w 58"/>
                <a:gd name="T5" fmla="*/ 48 h 59"/>
                <a:gd name="T6" fmla="*/ 43 w 58"/>
                <a:gd name="T7" fmla="*/ 29 h 59"/>
                <a:gd name="T8" fmla="*/ 29 w 58"/>
                <a:gd name="T9" fmla="*/ 11 h 59"/>
                <a:gd name="T10" fmla="*/ 50 w 58"/>
                <a:gd name="T11" fmla="*/ 51 h 59"/>
                <a:gd name="T12" fmla="*/ 29 w 58"/>
                <a:gd name="T13" fmla="*/ 59 h 59"/>
                <a:gd name="T14" fmla="*/ 9 w 58"/>
                <a:gd name="T15" fmla="*/ 52 h 59"/>
                <a:gd name="T16" fmla="*/ 0 w 58"/>
                <a:gd name="T17" fmla="*/ 30 h 59"/>
                <a:gd name="T18" fmla="*/ 9 w 58"/>
                <a:gd name="T19" fmla="*/ 8 h 59"/>
                <a:gd name="T20" fmla="*/ 29 w 58"/>
                <a:gd name="T21" fmla="*/ 0 h 59"/>
                <a:gd name="T22" fmla="*/ 50 w 58"/>
                <a:gd name="T23" fmla="*/ 8 h 59"/>
                <a:gd name="T24" fmla="*/ 58 w 58"/>
                <a:gd name="T25" fmla="*/ 29 h 59"/>
                <a:gd name="T26" fmla="*/ 50 w 58"/>
                <a:gd name="T27" fmla="*/ 5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9">
                  <a:moveTo>
                    <a:pt x="29" y="11"/>
                  </a:moveTo>
                  <a:cubicBezTo>
                    <a:pt x="20" y="11"/>
                    <a:pt x="15" y="19"/>
                    <a:pt x="15" y="29"/>
                  </a:cubicBezTo>
                  <a:cubicBezTo>
                    <a:pt x="15" y="41"/>
                    <a:pt x="20" y="48"/>
                    <a:pt x="29" y="48"/>
                  </a:cubicBezTo>
                  <a:cubicBezTo>
                    <a:pt x="38" y="48"/>
                    <a:pt x="43" y="40"/>
                    <a:pt x="43" y="29"/>
                  </a:cubicBezTo>
                  <a:cubicBezTo>
                    <a:pt x="43" y="18"/>
                    <a:pt x="38" y="11"/>
                    <a:pt x="29" y="11"/>
                  </a:cubicBezTo>
                  <a:moveTo>
                    <a:pt x="50" y="51"/>
                  </a:moveTo>
                  <a:cubicBezTo>
                    <a:pt x="45" y="56"/>
                    <a:pt x="38" y="59"/>
                    <a:pt x="29" y="59"/>
                  </a:cubicBezTo>
                  <a:cubicBezTo>
                    <a:pt x="21" y="59"/>
                    <a:pt x="14" y="57"/>
                    <a:pt x="9" y="52"/>
                  </a:cubicBezTo>
                  <a:cubicBezTo>
                    <a:pt x="3" y="47"/>
                    <a:pt x="0" y="39"/>
                    <a:pt x="0" y="30"/>
                  </a:cubicBezTo>
                  <a:cubicBezTo>
                    <a:pt x="0" y="21"/>
                    <a:pt x="3" y="13"/>
                    <a:pt x="9" y="8"/>
                  </a:cubicBezTo>
                  <a:cubicBezTo>
                    <a:pt x="14" y="3"/>
                    <a:pt x="21" y="0"/>
                    <a:pt x="29" y="0"/>
                  </a:cubicBezTo>
                  <a:cubicBezTo>
                    <a:pt x="38" y="0"/>
                    <a:pt x="45" y="3"/>
                    <a:pt x="50" y="8"/>
                  </a:cubicBezTo>
                  <a:cubicBezTo>
                    <a:pt x="55" y="13"/>
                    <a:pt x="58" y="21"/>
                    <a:pt x="58" y="29"/>
                  </a:cubicBezTo>
                  <a:cubicBezTo>
                    <a:pt x="58" y="38"/>
                    <a:pt x="55" y="46"/>
                    <a:pt x="50" y="51"/>
                  </a:cubicBezTo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8833688" y="6654479"/>
              <a:ext cx="104167" cy="70423"/>
            </a:xfrm>
            <a:custGeom>
              <a:avLst/>
              <a:gdLst>
                <a:gd name="T0" fmla="*/ 15 w 90"/>
                <a:gd name="T1" fmla="*/ 0 h 61"/>
                <a:gd name="T2" fmla="*/ 27 w 90"/>
                <a:gd name="T3" fmla="*/ 39 h 61"/>
                <a:gd name="T4" fmla="*/ 27 w 90"/>
                <a:gd name="T5" fmla="*/ 39 h 61"/>
                <a:gd name="T6" fmla="*/ 40 w 90"/>
                <a:gd name="T7" fmla="*/ 0 h 61"/>
                <a:gd name="T8" fmla="*/ 51 w 90"/>
                <a:gd name="T9" fmla="*/ 0 h 61"/>
                <a:gd name="T10" fmla="*/ 64 w 90"/>
                <a:gd name="T11" fmla="*/ 39 h 61"/>
                <a:gd name="T12" fmla="*/ 64 w 90"/>
                <a:gd name="T13" fmla="*/ 39 h 61"/>
                <a:gd name="T14" fmla="*/ 76 w 90"/>
                <a:gd name="T15" fmla="*/ 0 h 61"/>
                <a:gd name="T16" fmla="*/ 90 w 90"/>
                <a:gd name="T17" fmla="*/ 0 h 61"/>
                <a:gd name="T18" fmla="*/ 73 w 90"/>
                <a:gd name="T19" fmla="*/ 47 h 61"/>
                <a:gd name="T20" fmla="*/ 58 w 90"/>
                <a:gd name="T21" fmla="*/ 58 h 61"/>
                <a:gd name="T22" fmla="*/ 45 w 90"/>
                <a:gd name="T23" fmla="*/ 19 h 61"/>
                <a:gd name="T24" fmla="*/ 44 w 90"/>
                <a:gd name="T25" fmla="*/ 19 h 61"/>
                <a:gd name="T26" fmla="*/ 35 w 90"/>
                <a:gd name="T27" fmla="*/ 47 h 61"/>
                <a:gd name="T28" fmla="*/ 20 w 90"/>
                <a:gd name="T29" fmla="*/ 58 h 61"/>
                <a:gd name="T30" fmla="*/ 0 w 90"/>
                <a:gd name="T31" fmla="*/ 0 h 61"/>
                <a:gd name="T32" fmla="*/ 15 w 90"/>
                <a:gd name="T3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1">
                  <a:moveTo>
                    <a:pt x="15" y="0"/>
                  </a:move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47"/>
                    <a:pt x="69" y="61"/>
                    <a:pt x="58" y="58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7"/>
                    <a:pt x="31" y="61"/>
                    <a:pt x="20" y="5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8947148" y="6653012"/>
              <a:ext cx="59664" cy="68467"/>
            </a:xfrm>
            <a:custGeom>
              <a:avLst/>
              <a:gdLst>
                <a:gd name="T0" fmla="*/ 52 w 52"/>
                <a:gd name="T1" fmla="*/ 20 h 59"/>
                <a:gd name="T2" fmla="*/ 52 w 52"/>
                <a:gd name="T3" fmla="*/ 48 h 59"/>
                <a:gd name="T4" fmla="*/ 38 w 52"/>
                <a:gd name="T5" fmla="*/ 59 h 59"/>
                <a:gd name="T6" fmla="*/ 38 w 52"/>
                <a:gd name="T7" fmla="*/ 24 h 59"/>
                <a:gd name="T8" fmla="*/ 29 w 52"/>
                <a:gd name="T9" fmla="*/ 12 h 59"/>
                <a:gd name="T10" fmla="*/ 15 w 52"/>
                <a:gd name="T11" fmla="*/ 18 h 59"/>
                <a:gd name="T12" fmla="*/ 15 w 52"/>
                <a:gd name="T13" fmla="*/ 48 h 59"/>
                <a:gd name="T14" fmla="*/ 0 w 52"/>
                <a:gd name="T15" fmla="*/ 59 h 59"/>
                <a:gd name="T16" fmla="*/ 0 w 52"/>
                <a:gd name="T17" fmla="*/ 1 h 59"/>
                <a:gd name="T18" fmla="*/ 13 w 52"/>
                <a:gd name="T19" fmla="*/ 1 h 59"/>
                <a:gd name="T20" fmla="*/ 14 w 52"/>
                <a:gd name="T21" fmla="*/ 7 h 59"/>
                <a:gd name="T22" fmla="*/ 34 w 52"/>
                <a:gd name="T23" fmla="*/ 0 h 59"/>
                <a:gd name="T24" fmla="*/ 52 w 52"/>
                <a:gd name="T25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59">
                  <a:moveTo>
                    <a:pt x="52" y="20"/>
                  </a:moveTo>
                  <a:cubicBezTo>
                    <a:pt x="52" y="48"/>
                    <a:pt x="52" y="48"/>
                    <a:pt x="52" y="48"/>
                  </a:cubicBezTo>
                  <a:cubicBezTo>
                    <a:pt x="52" y="59"/>
                    <a:pt x="38" y="59"/>
                    <a:pt x="38" y="59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8" y="19"/>
                    <a:pt x="37" y="12"/>
                    <a:pt x="29" y="12"/>
                  </a:cubicBezTo>
                  <a:cubicBezTo>
                    <a:pt x="24" y="12"/>
                    <a:pt x="19" y="15"/>
                    <a:pt x="15" y="1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59"/>
                    <a:pt x="0" y="59"/>
                    <a:pt x="0" y="5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0" y="2"/>
                    <a:pt x="27" y="0"/>
                    <a:pt x="34" y="0"/>
                  </a:cubicBezTo>
                  <a:cubicBezTo>
                    <a:pt x="43" y="0"/>
                    <a:pt x="52" y="5"/>
                    <a:pt x="52" y="20"/>
                  </a:cubicBezTo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</p:grpSp>
      <p:sp>
        <p:nvSpPr>
          <p:cNvPr id="44" name="Content Placeholder 43"/>
          <p:cNvSpPr>
            <a:spLocks noGrp="1"/>
          </p:cNvSpPr>
          <p:nvPr>
            <p:ph sz="quarter" idx="20"/>
          </p:nvPr>
        </p:nvSpPr>
        <p:spPr>
          <a:xfrm>
            <a:off x="533400" y="897731"/>
            <a:ext cx="7467600" cy="381000"/>
          </a:xfrm>
        </p:spPr>
        <p:txBody>
          <a:bodyPr/>
          <a:lstStyle>
            <a:lvl1pPr>
              <a:buFont typeface="Wingdings" pitchFamily="2" charset="2"/>
              <a:buChar char="Ø"/>
              <a:defRPr sz="1200" i="1">
                <a:latin typeface="+mj-lt"/>
              </a:defRPr>
            </a:lvl1pPr>
            <a:lvl2pPr>
              <a:defRPr sz="1200" i="1">
                <a:latin typeface="+mj-lt"/>
              </a:defRPr>
            </a:lvl2pPr>
            <a:lvl3pPr>
              <a:defRPr sz="1200" i="1">
                <a:latin typeface="+mj-lt"/>
              </a:defRPr>
            </a:lvl3pPr>
            <a:lvl4pPr>
              <a:defRPr sz="1200" i="1">
                <a:latin typeface="+mj-lt"/>
              </a:defRPr>
            </a:lvl4pPr>
            <a:lvl5pPr>
              <a:defRPr sz="12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sz="quarter" idx="21"/>
          </p:nvPr>
        </p:nvSpPr>
        <p:spPr>
          <a:xfrm rot="16200000">
            <a:off x="-1466850" y="2821781"/>
            <a:ext cx="3467100" cy="381000"/>
          </a:xfrm>
        </p:spPr>
        <p:txBody>
          <a:bodyPr/>
          <a:lstStyle>
            <a:lvl1pPr algn="ctr">
              <a:defRPr sz="2400"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08465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ex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52"/>
          <p:cNvCxnSpPr/>
          <p:nvPr userDrawn="1"/>
        </p:nvCxnSpPr>
        <p:spPr>
          <a:xfrm>
            <a:off x="533083" y="5006313"/>
            <a:ext cx="0" cy="141954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56" name="Straight Connector 55"/>
          <p:cNvCxnSpPr/>
          <p:nvPr userDrawn="1"/>
        </p:nvCxnSpPr>
        <p:spPr>
          <a:xfrm>
            <a:off x="482283" y="4940023"/>
            <a:ext cx="0" cy="208246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086" y="315804"/>
            <a:ext cx="7467917" cy="277256"/>
          </a:xfrm>
        </p:spPr>
        <p:txBody>
          <a:bodyPr anchor="ctr"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59592" y="4940018"/>
            <a:ext cx="7136608" cy="20765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">
                <a:solidFill>
                  <a:schemeClr val="accent2"/>
                </a:solidFill>
              </a:defRPr>
            </a:lvl1pPr>
          </a:lstStyle>
          <a:p>
            <a:endParaRPr dirty="0">
              <a:solidFill>
                <a:srgbClr val="6600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9AB4E72-7858-48F1-A40D-12FF09E4BFB8}" type="slidenum">
              <a:rPr/>
              <a:pPr/>
              <a:t>‹#›</a:t>
            </a:fld>
            <a:endParaRPr dirty="0"/>
          </a:p>
        </p:txBody>
      </p:sp>
      <p:pic>
        <p:nvPicPr>
          <p:cNvPr id="20" name="Picture 4" descr="https://sonomacounty.golocal.coop/site_images_upload/story/2011/04/21/18/JF_Wines_Logo-1.jp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135731"/>
            <a:ext cx="838200" cy="2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0"/>
          <p:cNvGrpSpPr/>
          <p:nvPr userDrawn="1"/>
        </p:nvGrpSpPr>
        <p:grpSpPr>
          <a:xfrm>
            <a:off x="7772400" y="4936331"/>
            <a:ext cx="1219200" cy="152400"/>
            <a:chOff x="7881997" y="6590903"/>
            <a:chExt cx="1124815" cy="156007"/>
          </a:xfrm>
        </p:grpSpPr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7881997" y="6590903"/>
              <a:ext cx="100255" cy="156007"/>
            </a:xfrm>
            <a:custGeom>
              <a:avLst/>
              <a:gdLst>
                <a:gd name="T0" fmla="*/ 87 w 87"/>
                <a:gd name="T1" fmla="*/ 15 h 135"/>
                <a:gd name="T2" fmla="*/ 87 w 87"/>
                <a:gd name="T3" fmla="*/ 44 h 135"/>
                <a:gd name="T4" fmla="*/ 72 w 87"/>
                <a:gd name="T5" fmla="*/ 29 h 135"/>
                <a:gd name="T6" fmla="*/ 56 w 87"/>
                <a:gd name="T7" fmla="*/ 28 h 135"/>
                <a:gd name="T8" fmla="*/ 57 w 87"/>
                <a:gd name="T9" fmla="*/ 44 h 135"/>
                <a:gd name="T10" fmla="*/ 87 w 87"/>
                <a:gd name="T11" fmla="*/ 73 h 135"/>
                <a:gd name="T12" fmla="*/ 87 w 87"/>
                <a:gd name="T13" fmla="*/ 102 h 135"/>
                <a:gd name="T14" fmla="*/ 43 w 87"/>
                <a:gd name="T15" fmla="*/ 58 h 135"/>
                <a:gd name="T16" fmla="*/ 27 w 87"/>
                <a:gd name="T17" fmla="*/ 57 h 135"/>
                <a:gd name="T18" fmla="*/ 28 w 87"/>
                <a:gd name="T19" fmla="*/ 73 h 135"/>
                <a:gd name="T20" fmla="*/ 76 w 87"/>
                <a:gd name="T21" fmla="*/ 120 h 135"/>
                <a:gd name="T22" fmla="*/ 62 w 87"/>
                <a:gd name="T23" fmla="*/ 135 h 135"/>
                <a:gd name="T24" fmla="*/ 14 w 87"/>
                <a:gd name="T25" fmla="*/ 87 h 135"/>
                <a:gd name="T26" fmla="*/ 13 w 87"/>
                <a:gd name="T27" fmla="*/ 43 h 135"/>
                <a:gd name="T28" fmla="*/ 34 w 87"/>
                <a:gd name="T29" fmla="*/ 35 h 135"/>
                <a:gd name="T30" fmla="*/ 42 w 87"/>
                <a:gd name="T31" fmla="*/ 13 h 135"/>
                <a:gd name="T32" fmla="*/ 86 w 87"/>
                <a:gd name="T33" fmla="*/ 15 h 135"/>
                <a:gd name="T34" fmla="*/ 87 w 87"/>
                <a:gd name="T35" fmla="*/ 1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135">
                  <a:moveTo>
                    <a:pt x="87" y="15"/>
                  </a:moveTo>
                  <a:cubicBezTo>
                    <a:pt x="87" y="44"/>
                    <a:pt x="87" y="44"/>
                    <a:pt x="87" y="44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66" y="24"/>
                    <a:pt x="60" y="24"/>
                    <a:pt x="56" y="28"/>
                  </a:cubicBezTo>
                  <a:cubicBezTo>
                    <a:pt x="52" y="32"/>
                    <a:pt x="52" y="38"/>
                    <a:pt x="57" y="44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7" y="102"/>
                    <a:pt x="87" y="102"/>
                    <a:pt x="87" y="102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37" y="53"/>
                    <a:pt x="31" y="53"/>
                    <a:pt x="27" y="57"/>
                  </a:cubicBezTo>
                  <a:cubicBezTo>
                    <a:pt x="23" y="60"/>
                    <a:pt x="23" y="67"/>
                    <a:pt x="28" y="73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2" y="135"/>
                    <a:pt x="62" y="135"/>
                    <a:pt x="62" y="135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0" y="73"/>
                    <a:pt x="1" y="54"/>
                    <a:pt x="13" y="43"/>
                  </a:cubicBezTo>
                  <a:cubicBezTo>
                    <a:pt x="21" y="35"/>
                    <a:pt x="30" y="34"/>
                    <a:pt x="34" y="35"/>
                  </a:cubicBezTo>
                  <a:cubicBezTo>
                    <a:pt x="33" y="31"/>
                    <a:pt x="34" y="22"/>
                    <a:pt x="42" y="13"/>
                  </a:cubicBezTo>
                  <a:cubicBezTo>
                    <a:pt x="54" y="2"/>
                    <a:pt x="73" y="0"/>
                    <a:pt x="86" y="15"/>
                  </a:cubicBezTo>
                  <a:lnTo>
                    <a:pt x="87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7982252" y="6590903"/>
              <a:ext cx="100744" cy="156007"/>
            </a:xfrm>
            <a:custGeom>
              <a:avLst/>
              <a:gdLst>
                <a:gd name="T0" fmla="*/ 0 w 87"/>
                <a:gd name="T1" fmla="*/ 44 h 135"/>
                <a:gd name="T2" fmla="*/ 0 w 87"/>
                <a:gd name="T3" fmla="*/ 15 h 135"/>
                <a:gd name="T4" fmla="*/ 1 w 87"/>
                <a:gd name="T5" fmla="*/ 15 h 135"/>
                <a:gd name="T6" fmla="*/ 44 w 87"/>
                <a:gd name="T7" fmla="*/ 13 h 135"/>
                <a:gd name="T8" fmla="*/ 53 w 87"/>
                <a:gd name="T9" fmla="*/ 35 h 135"/>
                <a:gd name="T10" fmla="*/ 74 w 87"/>
                <a:gd name="T11" fmla="*/ 43 h 135"/>
                <a:gd name="T12" fmla="*/ 73 w 87"/>
                <a:gd name="T13" fmla="*/ 87 h 135"/>
                <a:gd name="T14" fmla="*/ 25 w 87"/>
                <a:gd name="T15" fmla="*/ 135 h 135"/>
                <a:gd name="T16" fmla="*/ 11 w 87"/>
                <a:gd name="T17" fmla="*/ 120 h 135"/>
                <a:gd name="T18" fmla="*/ 58 w 87"/>
                <a:gd name="T19" fmla="*/ 73 h 135"/>
                <a:gd name="T20" fmla="*/ 60 w 87"/>
                <a:gd name="T21" fmla="*/ 57 h 135"/>
                <a:gd name="T22" fmla="*/ 44 w 87"/>
                <a:gd name="T23" fmla="*/ 58 h 135"/>
                <a:gd name="T24" fmla="*/ 0 w 87"/>
                <a:gd name="T25" fmla="*/ 102 h 135"/>
                <a:gd name="T26" fmla="*/ 0 w 87"/>
                <a:gd name="T27" fmla="*/ 73 h 135"/>
                <a:gd name="T28" fmla="*/ 29 w 87"/>
                <a:gd name="T29" fmla="*/ 44 h 135"/>
                <a:gd name="T30" fmla="*/ 31 w 87"/>
                <a:gd name="T31" fmla="*/ 28 h 135"/>
                <a:gd name="T32" fmla="*/ 15 w 87"/>
                <a:gd name="T33" fmla="*/ 29 h 135"/>
                <a:gd name="T34" fmla="*/ 0 w 87"/>
                <a:gd name="T35" fmla="*/ 44 h 135"/>
                <a:gd name="T36" fmla="*/ 0 w 87"/>
                <a:gd name="T37" fmla="*/ 15 h 135"/>
                <a:gd name="T38" fmla="*/ 0 w 87"/>
                <a:gd name="T39" fmla="*/ 4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7" h="135">
                  <a:moveTo>
                    <a:pt x="0" y="4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5" y="0"/>
                    <a:pt x="33" y="2"/>
                    <a:pt x="44" y="13"/>
                  </a:cubicBezTo>
                  <a:cubicBezTo>
                    <a:pt x="53" y="22"/>
                    <a:pt x="53" y="31"/>
                    <a:pt x="53" y="35"/>
                  </a:cubicBezTo>
                  <a:cubicBezTo>
                    <a:pt x="57" y="34"/>
                    <a:pt x="66" y="35"/>
                    <a:pt x="74" y="43"/>
                  </a:cubicBezTo>
                  <a:cubicBezTo>
                    <a:pt x="85" y="54"/>
                    <a:pt x="87" y="73"/>
                    <a:pt x="73" y="87"/>
                  </a:cubicBezTo>
                  <a:cubicBezTo>
                    <a:pt x="25" y="135"/>
                    <a:pt x="25" y="135"/>
                    <a:pt x="25" y="135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64" y="67"/>
                    <a:pt x="63" y="60"/>
                    <a:pt x="60" y="57"/>
                  </a:cubicBezTo>
                  <a:cubicBezTo>
                    <a:pt x="56" y="53"/>
                    <a:pt x="49" y="53"/>
                    <a:pt x="44" y="58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35" y="38"/>
                    <a:pt x="34" y="32"/>
                    <a:pt x="31" y="28"/>
                  </a:cubicBezTo>
                  <a:cubicBezTo>
                    <a:pt x="27" y="24"/>
                    <a:pt x="20" y="24"/>
                    <a:pt x="15" y="2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8124566" y="6620735"/>
              <a:ext cx="97811" cy="99278"/>
            </a:xfrm>
            <a:custGeom>
              <a:avLst/>
              <a:gdLst>
                <a:gd name="T0" fmla="*/ 70 w 85"/>
                <a:gd name="T1" fmla="*/ 86 h 86"/>
                <a:gd name="T2" fmla="*/ 70 w 85"/>
                <a:gd name="T3" fmla="*/ 35 h 86"/>
                <a:gd name="T4" fmla="*/ 70 w 85"/>
                <a:gd name="T5" fmla="*/ 26 h 86"/>
                <a:gd name="T6" fmla="*/ 70 w 85"/>
                <a:gd name="T7" fmla="*/ 26 h 86"/>
                <a:gd name="T8" fmla="*/ 65 w 85"/>
                <a:gd name="T9" fmla="*/ 35 h 86"/>
                <a:gd name="T10" fmla="*/ 47 w 85"/>
                <a:gd name="T11" fmla="*/ 62 h 86"/>
                <a:gd name="T12" fmla="*/ 39 w 85"/>
                <a:gd name="T13" fmla="*/ 62 h 86"/>
                <a:gd name="T14" fmla="*/ 20 w 85"/>
                <a:gd name="T15" fmla="*/ 34 h 86"/>
                <a:gd name="T16" fmla="*/ 15 w 85"/>
                <a:gd name="T17" fmla="*/ 26 h 86"/>
                <a:gd name="T18" fmla="*/ 15 w 85"/>
                <a:gd name="T19" fmla="*/ 26 h 86"/>
                <a:gd name="T20" fmla="*/ 15 w 85"/>
                <a:gd name="T21" fmla="*/ 35 h 86"/>
                <a:gd name="T22" fmla="*/ 15 w 85"/>
                <a:gd name="T23" fmla="*/ 86 h 86"/>
                <a:gd name="T24" fmla="*/ 0 w 85"/>
                <a:gd name="T25" fmla="*/ 86 h 86"/>
                <a:gd name="T26" fmla="*/ 0 w 85"/>
                <a:gd name="T27" fmla="*/ 0 h 86"/>
                <a:gd name="T28" fmla="*/ 14 w 85"/>
                <a:gd name="T29" fmla="*/ 0 h 86"/>
                <a:gd name="T30" fmla="*/ 38 w 85"/>
                <a:gd name="T31" fmla="*/ 35 h 86"/>
                <a:gd name="T32" fmla="*/ 43 w 85"/>
                <a:gd name="T33" fmla="*/ 44 h 86"/>
                <a:gd name="T34" fmla="*/ 44 w 85"/>
                <a:gd name="T35" fmla="*/ 44 h 86"/>
                <a:gd name="T36" fmla="*/ 49 w 85"/>
                <a:gd name="T37" fmla="*/ 34 h 86"/>
                <a:gd name="T38" fmla="*/ 70 w 85"/>
                <a:gd name="T39" fmla="*/ 0 h 86"/>
                <a:gd name="T40" fmla="*/ 85 w 85"/>
                <a:gd name="T41" fmla="*/ 0 h 86"/>
                <a:gd name="T42" fmla="*/ 85 w 85"/>
                <a:gd name="T43" fmla="*/ 86 h 86"/>
                <a:gd name="T44" fmla="*/ 70 w 85"/>
                <a:gd name="T4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5" h="86">
                  <a:moveTo>
                    <a:pt x="70" y="86"/>
                  </a:moveTo>
                  <a:cubicBezTo>
                    <a:pt x="70" y="35"/>
                    <a:pt x="70" y="35"/>
                    <a:pt x="70" y="35"/>
                  </a:cubicBezTo>
                  <a:cubicBezTo>
                    <a:pt x="70" y="32"/>
                    <a:pt x="70" y="29"/>
                    <a:pt x="70" y="26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9" y="29"/>
                    <a:pt x="66" y="32"/>
                    <a:pt x="65" y="35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2"/>
                    <a:pt x="17" y="29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9"/>
                    <a:pt x="15" y="32"/>
                    <a:pt x="15" y="35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40" y="38"/>
                    <a:pt x="42" y="41"/>
                    <a:pt x="43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5" y="41"/>
                    <a:pt x="46" y="38"/>
                    <a:pt x="49" y="3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86"/>
                    <a:pt x="85" y="86"/>
                    <a:pt x="85" y="86"/>
                  </a:cubicBezTo>
                  <a:lnTo>
                    <a:pt x="70" y="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8239982" y="6623181"/>
              <a:ext cx="20540" cy="98300"/>
            </a:xfrm>
            <a:custGeom>
              <a:avLst/>
              <a:gdLst>
                <a:gd name="T0" fmla="*/ 1 w 18"/>
                <a:gd name="T1" fmla="*/ 27 h 85"/>
                <a:gd name="T2" fmla="*/ 16 w 18"/>
                <a:gd name="T3" fmla="*/ 27 h 85"/>
                <a:gd name="T4" fmla="*/ 16 w 18"/>
                <a:gd name="T5" fmla="*/ 74 h 85"/>
                <a:gd name="T6" fmla="*/ 1 w 18"/>
                <a:gd name="T7" fmla="*/ 85 h 85"/>
                <a:gd name="T8" fmla="*/ 1 w 18"/>
                <a:gd name="T9" fmla="*/ 27 h 85"/>
                <a:gd name="T10" fmla="*/ 9 w 18"/>
                <a:gd name="T11" fmla="*/ 18 h 85"/>
                <a:gd name="T12" fmla="*/ 0 w 18"/>
                <a:gd name="T13" fmla="*/ 9 h 85"/>
                <a:gd name="T14" fmla="*/ 9 w 18"/>
                <a:gd name="T15" fmla="*/ 0 h 85"/>
                <a:gd name="T16" fmla="*/ 18 w 18"/>
                <a:gd name="T17" fmla="*/ 9 h 85"/>
                <a:gd name="T18" fmla="*/ 9 w 18"/>
                <a:gd name="T19" fmla="*/ 1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85">
                  <a:moveTo>
                    <a:pt x="1" y="27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16" y="85"/>
                    <a:pt x="1" y="85"/>
                    <a:pt x="1" y="85"/>
                  </a:cubicBezTo>
                  <a:lnTo>
                    <a:pt x="1" y="27"/>
                  </a:lnTo>
                  <a:close/>
                  <a:moveTo>
                    <a:pt x="9" y="18"/>
                  </a:move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14"/>
                    <a:pt x="14" y="18"/>
                    <a:pt x="9" y="1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8276660" y="6620735"/>
              <a:ext cx="16627" cy="100745"/>
            </a:xfrm>
            <a:custGeom>
              <a:avLst/>
              <a:gdLst>
                <a:gd name="T0" fmla="*/ 0 w 14"/>
                <a:gd name="T1" fmla="*/ 0 h 87"/>
                <a:gd name="T2" fmla="*/ 14 w 14"/>
                <a:gd name="T3" fmla="*/ 0 h 87"/>
                <a:gd name="T4" fmla="*/ 14 w 14"/>
                <a:gd name="T5" fmla="*/ 76 h 87"/>
                <a:gd name="T6" fmla="*/ 0 w 14"/>
                <a:gd name="T7" fmla="*/ 87 h 87"/>
                <a:gd name="T8" fmla="*/ 0 w 14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7">
                  <a:moveTo>
                    <a:pt x="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87"/>
                    <a:pt x="0" y="87"/>
                    <a:pt x="0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8310405" y="6620735"/>
              <a:ext cx="16138" cy="100745"/>
            </a:xfrm>
            <a:custGeom>
              <a:avLst/>
              <a:gdLst>
                <a:gd name="T0" fmla="*/ 0 w 14"/>
                <a:gd name="T1" fmla="*/ 0 h 87"/>
                <a:gd name="T2" fmla="*/ 14 w 14"/>
                <a:gd name="T3" fmla="*/ 0 h 87"/>
                <a:gd name="T4" fmla="*/ 14 w 14"/>
                <a:gd name="T5" fmla="*/ 76 h 87"/>
                <a:gd name="T6" fmla="*/ 0 w 14"/>
                <a:gd name="T7" fmla="*/ 87 h 87"/>
                <a:gd name="T8" fmla="*/ 0 w 14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7">
                  <a:moveTo>
                    <a:pt x="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87"/>
                    <a:pt x="0" y="87"/>
                    <a:pt x="0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8335836" y="6654479"/>
              <a:ext cx="104167" cy="70423"/>
            </a:xfrm>
            <a:custGeom>
              <a:avLst/>
              <a:gdLst>
                <a:gd name="T0" fmla="*/ 15 w 90"/>
                <a:gd name="T1" fmla="*/ 0 h 61"/>
                <a:gd name="T2" fmla="*/ 27 w 90"/>
                <a:gd name="T3" fmla="*/ 39 h 61"/>
                <a:gd name="T4" fmla="*/ 27 w 90"/>
                <a:gd name="T5" fmla="*/ 39 h 61"/>
                <a:gd name="T6" fmla="*/ 40 w 90"/>
                <a:gd name="T7" fmla="*/ 0 h 61"/>
                <a:gd name="T8" fmla="*/ 51 w 90"/>
                <a:gd name="T9" fmla="*/ 0 h 61"/>
                <a:gd name="T10" fmla="*/ 64 w 90"/>
                <a:gd name="T11" fmla="*/ 39 h 61"/>
                <a:gd name="T12" fmla="*/ 64 w 90"/>
                <a:gd name="T13" fmla="*/ 39 h 61"/>
                <a:gd name="T14" fmla="*/ 76 w 90"/>
                <a:gd name="T15" fmla="*/ 0 h 61"/>
                <a:gd name="T16" fmla="*/ 90 w 90"/>
                <a:gd name="T17" fmla="*/ 0 h 61"/>
                <a:gd name="T18" fmla="*/ 73 w 90"/>
                <a:gd name="T19" fmla="*/ 47 h 61"/>
                <a:gd name="T20" fmla="*/ 58 w 90"/>
                <a:gd name="T21" fmla="*/ 58 h 61"/>
                <a:gd name="T22" fmla="*/ 45 w 90"/>
                <a:gd name="T23" fmla="*/ 19 h 61"/>
                <a:gd name="T24" fmla="*/ 45 w 90"/>
                <a:gd name="T25" fmla="*/ 19 h 61"/>
                <a:gd name="T26" fmla="*/ 36 w 90"/>
                <a:gd name="T27" fmla="*/ 47 h 61"/>
                <a:gd name="T28" fmla="*/ 21 w 90"/>
                <a:gd name="T29" fmla="*/ 58 h 61"/>
                <a:gd name="T30" fmla="*/ 0 w 90"/>
                <a:gd name="T31" fmla="*/ 0 h 61"/>
                <a:gd name="T32" fmla="*/ 15 w 90"/>
                <a:gd name="T3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1">
                  <a:moveTo>
                    <a:pt x="15" y="0"/>
                  </a:move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47"/>
                    <a:pt x="69" y="61"/>
                    <a:pt x="58" y="58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2" y="61"/>
                    <a:pt x="21" y="5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8441960" y="6653012"/>
              <a:ext cx="59175" cy="68467"/>
            </a:xfrm>
            <a:custGeom>
              <a:avLst/>
              <a:gdLst>
                <a:gd name="T0" fmla="*/ 35 w 51"/>
                <a:gd name="T1" fmla="*/ 32 h 59"/>
                <a:gd name="T2" fmla="*/ 26 w 51"/>
                <a:gd name="T3" fmla="*/ 32 h 59"/>
                <a:gd name="T4" fmla="*/ 15 w 51"/>
                <a:gd name="T5" fmla="*/ 40 h 59"/>
                <a:gd name="T6" fmla="*/ 24 w 51"/>
                <a:gd name="T7" fmla="*/ 48 h 59"/>
                <a:gd name="T8" fmla="*/ 35 w 51"/>
                <a:gd name="T9" fmla="*/ 44 h 59"/>
                <a:gd name="T10" fmla="*/ 35 w 51"/>
                <a:gd name="T11" fmla="*/ 32 h 59"/>
                <a:gd name="T12" fmla="*/ 38 w 51"/>
                <a:gd name="T13" fmla="*/ 59 h 59"/>
                <a:gd name="T14" fmla="*/ 36 w 51"/>
                <a:gd name="T15" fmla="*/ 53 h 59"/>
                <a:gd name="T16" fmla="*/ 19 w 51"/>
                <a:gd name="T17" fmla="*/ 59 h 59"/>
                <a:gd name="T18" fmla="*/ 0 w 51"/>
                <a:gd name="T19" fmla="*/ 41 h 59"/>
                <a:gd name="T20" fmla="*/ 24 w 51"/>
                <a:gd name="T21" fmla="*/ 22 h 59"/>
                <a:gd name="T22" fmla="*/ 35 w 51"/>
                <a:gd name="T23" fmla="*/ 22 h 59"/>
                <a:gd name="T24" fmla="*/ 35 w 51"/>
                <a:gd name="T25" fmla="*/ 20 h 59"/>
                <a:gd name="T26" fmla="*/ 23 w 51"/>
                <a:gd name="T27" fmla="*/ 11 h 59"/>
                <a:gd name="T28" fmla="*/ 9 w 51"/>
                <a:gd name="T29" fmla="*/ 15 h 59"/>
                <a:gd name="T30" fmla="*/ 4 w 51"/>
                <a:gd name="T31" fmla="*/ 6 h 59"/>
                <a:gd name="T32" fmla="*/ 27 w 51"/>
                <a:gd name="T33" fmla="*/ 0 h 59"/>
                <a:gd name="T34" fmla="*/ 49 w 51"/>
                <a:gd name="T35" fmla="*/ 20 h 59"/>
                <a:gd name="T36" fmla="*/ 49 w 51"/>
                <a:gd name="T37" fmla="*/ 43 h 59"/>
                <a:gd name="T38" fmla="*/ 51 w 51"/>
                <a:gd name="T39" fmla="*/ 59 h 59"/>
                <a:gd name="T40" fmla="*/ 38 w 51"/>
                <a:gd name="T4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59">
                  <a:moveTo>
                    <a:pt x="35" y="32"/>
                  </a:moveTo>
                  <a:cubicBezTo>
                    <a:pt x="26" y="32"/>
                    <a:pt x="26" y="32"/>
                    <a:pt x="26" y="32"/>
                  </a:cubicBezTo>
                  <a:cubicBezTo>
                    <a:pt x="18" y="32"/>
                    <a:pt x="15" y="35"/>
                    <a:pt x="15" y="40"/>
                  </a:cubicBezTo>
                  <a:cubicBezTo>
                    <a:pt x="15" y="45"/>
                    <a:pt x="18" y="48"/>
                    <a:pt x="24" y="48"/>
                  </a:cubicBezTo>
                  <a:cubicBezTo>
                    <a:pt x="29" y="48"/>
                    <a:pt x="33" y="46"/>
                    <a:pt x="35" y="44"/>
                  </a:cubicBezTo>
                  <a:lnTo>
                    <a:pt x="35" y="32"/>
                  </a:lnTo>
                  <a:close/>
                  <a:moveTo>
                    <a:pt x="38" y="59"/>
                  </a:moveTo>
                  <a:cubicBezTo>
                    <a:pt x="36" y="53"/>
                    <a:pt x="36" y="53"/>
                    <a:pt x="36" y="53"/>
                  </a:cubicBezTo>
                  <a:cubicBezTo>
                    <a:pt x="32" y="57"/>
                    <a:pt x="27" y="59"/>
                    <a:pt x="19" y="59"/>
                  </a:cubicBezTo>
                  <a:cubicBezTo>
                    <a:pt x="9" y="59"/>
                    <a:pt x="0" y="52"/>
                    <a:pt x="0" y="41"/>
                  </a:cubicBezTo>
                  <a:cubicBezTo>
                    <a:pt x="0" y="29"/>
                    <a:pt x="10" y="23"/>
                    <a:pt x="24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13"/>
                    <a:pt x="30" y="11"/>
                    <a:pt x="23" y="11"/>
                  </a:cubicBezTo>
                  <a:cubicBezTo>
                    <a:pt x="17" y="11"/>
                    <a:pt x="13" y="13"/>
                    <a:pt x="9" y="1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12" y="1"/>
                    <a:pt x="19" y="0"/>
                    <a:pt x="27" y="0"/>
                  </a:cubicBezTo>
                  <a:cubicBezTo>
                    <a:pt x="41" y="0"/>
                    <a:pt x="49" y="5"/>
                    <a:pt x="49" y="20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51"/>
                    <a:pt x="50" y="57"/>
                    <a:pt x="51" y="59"/>
                  </a:cubicBezTo>
                  <a:lnTo>
                    <a:pt x="38" y="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8513849" y="6653012"/>
              <a:ext cx="43525" cy="68467"/>
            </a:xfrm>
            <a:custGeom>
              <a:avLst/>
              <a:gdLst>
                <a:gd name="T0" fmla="*/ 0 w 38"/>
                <a:gd name="T1" fmla="*/ 1 h 59"/>
                <a:gd name="T2" fmla="*/ 13 w 38"/>
                <a:gd name="T3" fmla="*/ 1 h 59"/>
                <a:gd name="T4" fmla="*/ 14 w 38"/>
                <a:gd name="T5" fmla="*/ 7 h 59"/>
                <a:gd name="T6" fmla="*/ 30 w 38"/>
                <a:gd name="T7" fmla="*/ 0 h 59"/>
                <a:gd name="T8" fmla="*/ 38 w 38"/>
                <a:gd name="T9" fmla="*/ 2 h 59"/>
                <a:gd name="T10" fmla="*/ 33 w 38"/>
                <a:gd name="T11" fmla="*/ 14 h 59"/>
                <a:gd name="T12" fmla="*/ 26 w 38"/>
                <a:gd name="T13" fmla="*/ 12 h 59"/>
                <a:gd name="T14" fmla="*/ 15 w 38"/>
                <a:gd name="T15" fmla="*/ 18 h 59"/>
                <a:gd name="T16" fmla="*/ 15 w 38"/>
                <a:gd name="T17" fmla="*/ 48 h 59"/>
                <a:gd name="T18" fmla="*/ 0 w 38"/>
                <a:gd name="T19" fmla="*/ 59 h 59"/>
                <a:gd name="T20" fmla="*/ 0 w 38"/>
                <a:gd name="T21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59">
                  <a:moveTo>
                    <a:pt x="0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0" y="2"/>
                    <a:pt x="25" y="0"/>
                    <a:pt x="30" y="0"/>
                  </a:cubicBezTo>
                  <a:cubicBezTo>
                    <a:pt x="33" y="0"/>
                    <a:pt x="36" y="0"/>
                    <a:pt x="38" y="2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0" y="13"/>
                    <a:pt x="28" y="12"/>
                    <a:pt x="26" y="12"/>
                  </a:cubicBezTo>
                  <a:cubicBezTo>
                    <a:pt x="23" y="12"/>
                    <a:pt x="19" y="14"/>
                    <a:pt x="15" y="1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59"/>
                    <a:pt x="0" y="59"/>
                    <a:pt x="0" y="5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8559820" y="6620735"/>
              <a:ext cx="62598" cy="100745"/>
            </a:xfrm>
            <a:custGeom>
              <a:avLst/>
              <a:gdLst>
                <a:gd name="T0" fmla="*/ 39 w 54"/>
                <a:gd name="T1" fmla="*/ 40 h 87"/>
                <a:gd name="T2" fmla="*/ 32 w 54"/>
                <a:gd name="T3" fmla="*/ 39 h 87"/>
                <a:gd name="T4" fmla="*/ 15 w 54"/>
                <a:gd name="T5" fmla="*/ 57 h 87"/>
                <a:gd name="T6" fmla="*/ 32 w 54"/>
                <a:gd name="T7" fmla="*/ 75 h 87"/>
                <a:gd name="T8" fmla="*/ 39 w 54"/>
                <a:gd name="T9" fmla="*/ 75 h 87"/>
                <a:gd name="T10" fmla="*/ 39 w 54"/>
                <a:gd name="T11" fmla="*/ 40 h 87"/>
                <a:gd name="T12" fmla="*/ 31 w 54"/>
                <a:gd name="T13" fmla="*/ 87 h 87"/>
                <a:gd name="T14" fmla="*/ 0 w 54"/>
                <a:gd name="T15" fmla="*/ 58 h 87"/>
                <a:gd name="T16" fmla="*/ 32 w 54"/>
                <a:gd name="T17" fmla="*/ 28 h 87"/>
                <a:gd name="T18" fmla="*/ 39 w 54"/>
                <a:gd name="T19" fmla="*/ 28 h 87"/>
                <a:gd name="T20" fmla="*/ 39 w 54"/>
                <a:gd name="T21" fmla="*/ 0 h 87"/>
                <a:gd name="T22" fmla="*/ 54 w 54"/>
                <a:gd name="T23" fmla="*/ 0 h 87"/>
                <a:gd name="T24" fmla="*/ 54 w 54"/>
                <a:gd name="T25" fmla="*/ 83 h 87"/>
                <a:gd name="T26" fmla="*/ 31 w 54"/>
                <a:gd name="T2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87">
                  <a:moveTo>
                    <a:pt x="39" y="40"/>
                  </a:moveTo>
                  <a:cubicBezTo>
                    <a:pt x="37" y="39"/>
                    <a:pt x="35" y="39"/>
                    <a:pt x="32" y="39"/>
                  </a:cubicBezTo>
                  <a:cubicBezTo>
                    <a:pt x="22" y="39"/>
                    <a:pt x="15" y="46"/>
                    <a:pt x="15" y="57"/>
                  </a:cubicBezTo>
                  <a:cubicBezTo>
                    <a:pt x="15" y="68"/>
                    <a:pt x="21" y="75"/>
                    <a:pt x="32" y="75"/>
                  </a:cubicBezTo>
                  <a:cubicBezTo>
                    <a:pt x="35" y="75"/>
                    <a:pt x="37" y="75"/>
                    <a:pt x="39" y="75"/>
                  </a:cubicBezTo>
                  <a:lnTo>
                    <a:pt x="39" y="40"/>
                  </a:lnTo>
                  <a:close/>
                  <a:moveTo>
                    <a:pt x="31" y="87"/>
                  </a:moveTo>
                  <a:cubicBezTo>
                    <a:pt x="14" y="87"/>
                    <a:pt x="0" y="77"/>
                    <a:pt x="0" y="58"/>
                  </a:cubicBezTo>
                  <a:cubicBezTo>
                    <a:pt x="0" y="40"/>
                    <a:pt x="13" y="28"/>
                    <a:pt x="32" y="28"/>
                  </a:cubicBezTo>
                  <a:cubicBezTo>
                    <a:pt x="35" y="28"/>
                    <a:pt x="37" y="28"/>
                    <a:pt x="39" y="28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48" y="86"/>
                    <a:pt x="41" y="87"/>
                    <a:pt x="31" y="8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8641003" y="6620735"/>
              <a:ext cx="65533" cy="99278"/>
            </a:xfrm>
            <a:custGeom>
              <a:avLst/>
              <a:gdLst>
                <a:gd name="T0" fmla="*/ 28 w 57"/>
                <a:gd name="T1" fmla="*/ 49 h 86"/>
                <a:gd name="T2" fmla="*/ 16 w 57"/>
                <a:gd name="T3" fmla="*/ 49 h 86"/>
                <a:gd name="T4" fmla="*/ 16 w 57"/>
                <a:gd name="T5" fmla="*/ 73 h 86"/>
                <a:gd name="T6" fmla="*/ 26 w 57"/>
                <a:gd name="T7" fmla="*/ 73 h 86"/>
                <a:gd name="T8" fmla="*/ 41 w 57"/>
                <a:gd name="T9" fmla="*/ 60 h 86"/>
                <a:gd name="T10" fmla="*/ 28 w 57"/>
                <a:gd name="T11" fmla="*/ 49 h 86"/>
                <a:gd name="T12" fmla="*/ 25 w 57"/>
                <a:gd name="T13" fmla="*/ 13 h 86"/>
                <a:gd name="T14" fmla="*/ 16 w 57"/>
                <a:gd name="T15" fmla="*/ 13 h 86"/>
                <a:gd name="T16" fmla="*/ 16 w 57"/>
                <a:gd name="T17" fmla="*/ 36 h 86"/>
                <a:gd name="T18" fmla="*/ 24 w 57"/>
                <a:gd name="T19" fmla="*/ 36 h 86"/>
                <a:gd name="T20" fmla="*/ 36 w 57"/>
                <a:gd name="T21" fmla="*/ 24 h 86"/>
                <a:gd name="T22" fmla="*/ 25 w 57"/>
                <a:gd name="T23" fmla="*/ 13 h 86"/>
                <a:gd name="T24" fmla="*/ 27 w 57"/>
                <a:gd name="T25" fmla="*/ 86 h 86"/>
                <a:gd name="T26" fmla="*/ 0 w 57"/>
                <a:gd name="T27" fmla="*/ 86 h 86"/>
                <a:gd name="T28" fmla="*/ 0 w 57"/>
                <a:gd name="T29" fmla="*/ 0 h 86"/>
                <a:gd name="T30" fmla="*/ 27 w 57"/>
                <a:gd name="T31" fmla="*/ 0 h 86"/>
                <a:gd name="T32" fmla="*/ 52 w 57"/>
                <a:gd name="T33" fmla="*/ 22 h 86"/>
                <a:gd name="T34" fmla="*/ 42 w 57"/>
                <a:gd name="T35" fmla="*/ 40 h 86"/>
                <a:gd name="T36" fmla="*/ 42 w 57"/>
                <a:gd name="T37" fmla="*/ 41 h 86"/>
                <a:gd name="T38" fmla="*/ 57 w 57"/>
                <a:gd name="T39" fmla="*/ 60 h 86"/>
                <a:gd name="T40" fmla="*/ 27 w 57"/>
                <a:gd name="T4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86">
                  <a:moveTo>
                    <a:pt x="28" y="49"/>
                  </a:moveTo>
                  <a:cubicBezTo>
                    <a:pt x="16" y="49"/>
                    <a:pt x="16" y="49"/>
                    <a:pt x="16" y="49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36" y="73"/>
                    <a:pt x="41" y="68"/>
                    <a:pt x="41" y="60"/>
                  </a:cubicBezTo>
                  <a:cubicBezTo>
                    <a:pt x="41" y="54"/>
                    <a:pt x="36" y="49"/>
                    <a:pt x="28" y="49"/>
                  </a:cubicBezTo>
                  <a:moveTo>
                    <a:pt x="25" y="13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31" y="36"/>
                    <a:pt x="36" y="31"/>
                    <a:pt x="36" y="24"/>
                  </a:cubicBezTo>
                  <a:cubicBezTo>
                    <a:pt x="36" y="18"/>
                    <a:pt x="32" y="13"/>
                    <a:pt x="25" y="13"/>
                  </a:cubicBezTo>
                  <a:moveTo>
                    <a:pt x="27" y="86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47" y="0"/>
                    <a:pt x="52" y="12"/>
                    <a:pt x="52" y="22"/>
                  </a:cubicBezTo>
                  <a:cubicBezTo>
                    <a:pt x="52" y="31"/>
                    <a:pt x="49" y="36"/>
                    <a:pt x="42" y="4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53" y="42"/>
                    <a:pt x="57" y="50"/>
                    <a:pt x="57" y="60"/>
                  </a:cubicBezTo>
                  <a:cubicBezTo>
                    <a:pt x="57" y="73"/>
                    <a:pt x="49" y="86"/>
                    <a:pt x="27" y="86"/>
                  </a:cubicBezTo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8719251" y="6653012"/>
              <a:ext cx="44014" cy="68467"/>
            </a:xfrm>
            <a:custGeom>
              <a:avLst/>
              <a:gdLst>
                <a:gd name="T0" fmla="*/ 0 w 38"/>
                <a:gd name="T1" fmla="*/ 1 h 59"/>
                <a:gd name="T2" fmla="*/ 12 w 38"/>
                <a:gd name="T3" fmla="*/ 1 h 59"/>
                <a:gd name="T4" fmla="*/ 14 w 38"/>
                <a:gd name="T5" fmla="*/ 7 h 59"/>
                <a:gd name="T6" fmla="*/ 30 w 38"/>
                <a:gd name="T7" fmla="*/ 0 h 59"/>
                <a:gd name="T8" fmla="*/ 38 w 38"/>
                <a:gd name="T9" fmla="*/ 2 h 59"/>
                <a:gd name="T10" fmla="*/ 33 w 38"/>
                <a:gd name="T11" fmla="*/ 14 h 59"/>
                <a:gd name="T12" fmla="*/ 26 w 38"/>
                <a:gd name="T13" fmla="*/ 12 h 59"/>
                <a:gd name="T14" fmla="*/ 15 w 38"/>
                <a:gd name="T15" fmla="*/ 18 h 59"/>
                <a:gd name="T16" fmla="*/ 15 w 38"/>
                <a:gd name="T17" fmla="*/ 48 h 59"/>
                <a:gd name="T18" fmla="*/ 0 w 38"/>
                <a:gd name="T19" fmla="*/ 59 h 59"/>
                <a:gd name="T20" fmla="*/ 0 w 38"/>
                <a:gd name="T21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59">
                  <a:moveTo>
                    <a:pt x="0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0" y="2"/>
                    <a:pt x="24" y="0"/>
                    <a:pt x="30" y="0"/>
                  </a:cubicBezTo>
                  <a:cubicBezTo>
                    <a:pt x="33" y="0"/>
                    <a:pt x="36" y="0"/>
                    <a:pt x="38" y="2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0" y="13"/>
                    <a:pt x="28" y="12"/>
                    <a:pt x="26" y="12"/>
                  </a:cubicBezTo>
                  <a:cubicBezTo>
                    <a:pt x="22" y="12"/>
                    <a:pt x="19" y="14"/>
                    <a:pt x="15" y="1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59"/>
                    <a:pt x="0" y="59"/>
                    <a:pt x="0" y="5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37" name="Freeform 36"/>
            <p:cNvSpPr>
              <a:spLocks noEditPoints="1"/>
            </p:cNvSpPr>
            <p:nvPr/>
          </p:nvSpPr>
          <p:spPr bwMode="auto">
            <a:xfrm>
              <a:off x="8764243" y="6653012"/>
              <a:ext cx="67000" cy="68467"/>
            </a:xfrm>
            <a:custGeom>
              <a:avLst/>
              <a:gdLst>
                <a:gd name="T0" fmla="*/ 29 w 58"/>
                <a:gd name="T1" fmla="*/ 11 h 59"/>
                <a:gd name="T2" fmla="*/ 15 w 58"/>
                <a:gd name="T3" fmla="*/ 29 h 59"/>
                <a:gd name="T4" fmla="*/ 29 w 58"/>
                <a:gd name="T5" fmla="*/ 48 h 59"/>
                <a:gd name="T6" fmla="*/ 43 w 58"/>
                <a:gd name="T7" fmla="*/ 29 h 59"/>
                <a:gd name="T8" fmla="*/ 29 w 58"/>
                <a:gd name="T9" fmla="*/ 11 h 59"/>
                <a:gd name="T10" fmla="*/ 50 w 58"/>
                <a:gd name="T11" fmla="*/ 51 h 59"/>
                <a:gd name="T12" fmla="*/ 29 w 58"/>
                <a:gd name="T13" fmla="*/ 59 h 59"/>
                <a:gd name="T14" fmla="*/ 9 w 58"/>
                <a:gd name="T15" fmla="*/ 52 h 59"/>
                <a:gd name="T16" fmla="*/ 0 w 58"/>
                <a:gd name="T17" fmla="*/ 30 h 59"/>
                <a:gd name="T18" fmla="*/ 9 w 58"/>
                <a:gd name="T19" fmla="*/ 8 h 59"/>
                <a:gd name="T20" fmla="*/ 29 w 58"/>
                <a:gd name="T21" fmla="*/ 0 h 59"/>
                <a:gd name="T22" fmla="*/ 50 w 58"/>
                <a:gd name="T23" fmla="*/ 8 h 59"/>
                <a:gd name="T24" fmla="*/ 58 w 58"/>
                <a:gd name="T25" fmla="*/ 29 h 59"/>
                <a:gd name="T26" fmla="*/ 50 w 58"/>
                <a:gd name="T27" fmla="*/ 5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9">
                  <a:moveTo>
                    <a:pt x="29" y="11"/>
                  </a:moveTo>
                  <a:cubicBezTo>
                    <a:pt x="20" y="11"/>
                    <a:pt x="15" y="19"/>
                    <a:pt x="15" y="29"/>
                  </a:cubicBezTo>
                  <a:cubicBezTo>
                    <a:pt x="15" y="41"/>
                    <a:pt x="20" y="48"/>
                    <a:pt x="29" y="48"/>
                  </a:cubicBezTo>
                  <a:cubicBezTo>
                    <a:pt x="38" y="48"/>
                    <a:pt x="43" y="40"/>
                    <a:pt x="43" y="29"/>
                  </a:cubicBezTo>
                  <a:cubicBezTo>
                    <a:pt x="43" y="18"/>
                    <a:pt x="38" y="11"/>
                    <a:pt x="29" y="11"/>
                  </a:cubicBezTo>
                  <a:moveTo>
                    <a:pt x="50" y="51"/>
                  </a:moveTo>
                  <a:cubicBezTo>
                    <a:pt x="45" y="56"/>
                    <a:pt x="38" y="59"/>
                    <a:pt x="29" y="59"/>
                  </a:cubicBezTo>
                  <a:cubicBezTo>
                    <a:pt x="21" y="59"/>
                    <a:pt x="14" y="57"/>
                    <a:pt x="9" y="52"/>
                  </a:cubicBezTo>
                  <a:cubicBezTo>
                    <a:pt x="3" y="47"/>
                    <a:pt x="0" y="39"/>
                    <a:pt x="0" y="30"/>
                  </a:cubicBezTo>
                  <a:cubicBezTo>
                    <a:pt x="0" y="21"/>
                    <a:pt x="3" y="13"/>
                    <a:pt x="9" y="8"/>
                  </a:cubicBezTo>
                  <a:cubicBezTo>
                    <a:pt x="14" y="3"/>
                    <a:pt x="21" y="0"/>
                    <a:pt x="29" y="0"/>
                  </a:cubicBezTo>
                  <a:cubicBezTo>
                    <a:pt x="38" y="0"/>
                    <a:pt x="45" y="3"/>
                    <a:pt x="50" y="8"/>
                  </a:cubicBezTo>
                  <a:cubicBezTo>
                    <a:pt x="55" y="13"/>
                    <a:pt x="58" y="21"/>
                    <a:pt x="58" y="29"/>
                  </a:cubicBezTo>
                  <a:cubicBezTo>
                    <a:pt x="58" y="38"/>
                    <a:pt x="55" y="46"/>
                    <a:pt x="50" y="51"/>
                  </a:cubicBezTo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8833688" y="6654479"/>
              <a:ext cx="104167" cy="70423"/>
            </a:xfrm>
            <a:custGeom>
              <a:avLst/>
              <a:gdLst>
                <a:gd name="T0" fmla="*/ 15 w 90"/>
                <a:gd name="T1" fmla="*/ 0 h 61"/>
                <a:gd name="T2" fmla="*/ 27 w 90"/>
                <a:gd name="T3" fmla="*/ 39 h 61"/>
                <a:gd name="T4" fmla="*/ 27 w 90"/>
                <a:gd name="T5" fmla="*/ 39 h 61"/>
                <a:gd name="T6" fmla="*/ 40 w 90"/>
                <a:gd name="T7" fmla="*/ 0 h 61"/>
                <a:gd name="T8" fmla="*/ 51 w 90"/>
                <a:gd name="T9" fmla="*/ 0 h 61"/>
                <a:gd name="T10" fmla="*/ 64 w 90"/>
                <a:gd name="T11" fmla="*/ 39 h 61"/>
                <a:gd name="T12" fmla="*/ 64 w 90"/>
                <a:gd name="T13" fmla="*/ 39 h 61"/>
                <a:gd name="T14" fmla="*/ 76 w 90"/>
                <a:gd name="T15" fmla="*/ 0 h 61"/>
                <a:gd name="T16" fmla="*/ 90 w 90"/>
                <a:gd name="T17" fmla="*/ 0 h 61"/>
                <a:gd name="T18" fmla="*/ 73 w 90"/>
                <a:gd name="T19" fmla="*/ 47 h 61"/>
                <a:gd name="T20" fmla="*/ 58 w 90"/>
                <a:gd name="T21" fmla="*/ 58 h 61"/>
                <a:gd name="T22" fmla="*/ 45 w 90"/>
                <a:gd name="T23" fmla="*/ 19 h 61"/>
                <a:gd name="T24" fmla="*/ 44 w 90"/>
                <a:gd name="T25" fmla="*/ 19 h 61"/>
                <a:gd name="T26" fmla="*/ 35 w 90"/>
                <a:gd name="T27" fmla="*/ 47 h 61"/>
                <a:gd name="T28" fmla="*/ 20 w 90"/>
                <a:gd name="T29" fmla="*/ 58 h 61"/>
                <a:gd name="T30" fmla="*/ 0 w 90"/>
                <a:gd name="T31" fmla="*/ 0 h 61"/>
                <a:gd name="T32" fmla="*/ 15 w 90"/>
                <a:gd name="T3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1">
                  <a:moveTo>
                    <a:pt x="15" y="0"/>
                  </a:move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47"/>
                    <a:pt x="69" y="61"/>
                    <a:pt x="58" y="58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7"/>
                    <a:pt x="31" y="61"/>
                    <a:pt x="20" y="5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8947148" y="6653012"/>
              <a:ext cx="59664" cy="68467"/>
            </a:xfrm>
            <a:custGeom>
              <a:avLst/>
              <a:gdLst>
                <a:gd name="T0" fmla="*/ 52 w 52"/>
                <a:gd name="T1" fmla="*/ 20 h 59"/>
                <a:gd name="T2" fmla="*/ 52 w 52"/>
                <a:gd name="T3" fmla="*/ 48 h 59"/>
                <a:gd name="T4" fmla="*/ 38 w 52"/>
                <a:gd name="T5" fmla="*/ 59 h 59"/>
                <a:gd name="T6" fmla="*/ 38 w 52"/>
                <a:gd name="T7" fmla="*/ 24 h 59"/>
                <a:gd name="T8" fmla="*/ 29 w 52"/>
                <a:gd name="T9" fmla="*/ 12 h 59"/>
                <a:gd name="T10" fmla="*/ 15 w 52"/>
                <a:gd name="T11" fmla="*/ 18 h 59"/>
                <a:gd name="T12" fmla="*/ 15 w 52"/>
                <a:gd name="T13" fmla="*/ 48 h 59"/>
                <a:gd name="T14" fmla="*/ 0 w 52"/>
                <a:gd name="T15" fmla="*/ 59 h 59"/>
                <a:gd name="T16" fmla="*/ 0 w 52"/>
                <a:gd name="T17" fmla="*/ 1 h 59"/>
                <a:gd name="T18" fmla="*/ 13 w 52"/>
                <a:gd name="T19" fmla="*/ 1 h 59"/>
                <a:gd name="T20" fmla="*/ 14 w 52"/>
                <a:gd name="T21" fmla="*/ 7 h 59"/>
                <a:gd name="T22" fmla="*/ 34 w 52"/>
                <a:gd name="T23" fmla="*/ 0 h 59"/>
                <a:gd name="T24" fmla="*/ 52 w 52"/>
                <a:gd name="T25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59">
                  <a:moveTo>
                    <a:pt x="52" y="20"/>
                  </a:moveTo>
                  <a:cubicBezTo>
                    <a:pt x="52" y="48"/>
                    <a:pt x="52" y="48"/>
                    <a:pt x="52" y="48"/>
                  </a:cubicBezTo>
                  <a:cubicBezTo>
                    <a:pt x="52" y="59"/>
                    <a:pt x="38" y="59"/>
                    <a:pt x="38" y="59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8" y="19"/>
                    <a:pt x="37" y="12"/>
                    <a:pt x="29" y="12"/>
                  </a:cubicBezTo>
                  <a:cubicBezTo>
                    <a:pt x="24" y="12"/>
                    <a:pt x="19" y="15"/>
                    <a:pt x="15" y="1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59"/>
                    <a:pt x="0" y="59"/>
                    <a:pt x="0" y="5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0" y="2"/>
                    <a:pt x="27" y="0"/>
                    <a:pt x="34" y="0"/>
                  </a:cubicBezTo>
                  <a:cubicBezTo>
                    <a:pt x="43" y="0"/>
                    <a:pt x="52" y="5"/>
                    <a:pt x="52" y="20"/>
                  </a:cubicBezTo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</p:grpSp>
      <p:sp>
        <p:nvSpPr>
          <p:cNvPr id="44" name="Content Placeholder 43"/>
          <p:cNvSpPr>
            <a:spLocks noGrp="1"/>
          </p:cNvSpPr>
          <p:nvPr>
            <p:ph sz="quarter" idx="20"/>
          </p:nvPr>
        </p:nvSpPr>
        <p:spPr>
          <a:xfrm>
            <a:off x="533400" y="897731"/>
            <a:ext cx="7467600" cy="381000"/>
          </a:xfrm>
        </p:spPr>
        <p:txBody>
          <a:bodyPr/>
          <a:lstStyle>
            <a:lvl1pPr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Ø"/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2pPr>
            <a:lvl3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3pPr>
            <a:lvl4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4pPr>
            <a:lvl5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sz="quarter" idx="21"/>
          </p:nvPr>
        </p:nvSpPr>
        <p:spPr>
          <a:xfrm rot="16200000">
            <a:off x="-1466850" y="2821781"/>
            <a:ext cx="3467100" cy="381000"/>
          </a:xfrm>
        </p:spPr>
        <p:txBody>
          <a:bodyPr/>
          <a:lstStyle>
            <a:lvl1pPr algn="ctr">
              <a:defRPr sz="2400"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09816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3825" y="145154"/>
            <a:ext cx="7987698" cy="430887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19AB4E72-7858-48F1-A40D-12FF09E4BFB8}" type="slidenum">
              <a:rPr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20" name="Picture 4" descr="https://sonomacounty.golocal.coop/site_images_upload/story/2011/04/21/18/JF_Wines_Logo-1.jp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135731"/>
            <a:ext cx="838200" cy="2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 userDrawn="1"/>
        </p:nvSpPr>
        <p:spPr>
          <a:xfrm rot="16200000">
            <a:off x="4193029" y="-3428085"/>
            <a:ext cx="27432" cy="8229600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rgbClr val="537177"/>
              </a:solidFill>
              <a:latin typeface="Arial Narrow" pitchFamily="34" charset="0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59592" y="4947621"/>
            <a:ext cx="7090888" cy="200055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endParaRPr lang="pt-BR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3083" y="5006312"/>
            <a:ext cx="0" cy="141954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11" name="Straight Connector 10"/>
          <p:cNvCxnSpPr/>
          <p:nvPr userDrawn="1"/>
        </p:nvCxnSpPr>
        <p:spPr>
          <a:xfrm>
            <a:off x="482283" y="4940019"/>
            <a:ext cx="0" cy="208246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17969526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B4E72-7858-48F1-A40D-12FF09E4BFB8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33083" y="5006312"/>
            <a:ext cx="0" cy="141954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5" name="Straight Connector 4"/>
          <p:cNvCxnSpPr/>
          <p:nvPr userDrawn="1"/>
        </p:nvCxnSpPr>
        <p:spPr>
          <a:xfrm>
            <a:off x="482283" y="4940019"/>
            <a:ext cx="0" cy="208246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16994935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082" y="87332"/>
            <a:ext cx="7467917" cy="734199"/>
          </a:xfrm>
        </p:spPr>
        <p:txBody>
          <a:bodyPr anchor="ctr"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19AB4E72-7858-48F1-A40D-12FF09E4BFB8}" type="slidenum">
              <a:rPr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20" name="Picture 4" descr="https://sonomacounty.golocal.coop/site_images_upload/story/2011/04/21/18/JF_Wines_Logo-1.jp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135731"/>
            <a:ext cx="838200" cy="2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ontent Placeholder 43"/>
          <p:cNvSpPr>
            <a:spLocks noGrp="1"/>
          </p:cNvSpPr>
          <p:nvPr>
            <p:ph sz="quarter" idx="20"/>
          </p:nvPr>
        </p:nvSpPr>
        <p:spPr>
          <a:xfrm>
            <a:off x="533400" y="897731"/>
            <a:ext cx="7467600" cy="381000"/>
          </a:xfrm>
        </p:spPr>
        <p:txBody>
          <a:bodyPr/>
          <a:lstStyle>
            <a:lvl1pPr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Ø"/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2pPr>
            <a:lvl3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3pPr>
            <a:lvl4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4pPr>
            <a:lvl5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sz="quarter" idx="21"/>
          </p:nvPr>
        </p:nvSpPr>
        <p:spPr>
          <a:xfrm rot="16200000">
            <a:off x="-1466850" y="2821781"/>
            <a:ext cx="3467100" cy="381000"/>
          </a:xfrm>
        </p:spPr>
        <p:txBody>
          <a:bodyPr/>
          <a:lstStyle>
            <a:lvl1pPr algn="ctr">
              <a:defRPr sz="2400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59592" y="4947621"/>
            <a:ext cx="7090888" cy="200055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endParaRPr lang="pt-BR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33083" y="5006312"/>
            <a:ext cx="0" cy="141954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15" name="Straight Connector 14"/>
          <p:cNvCxnSpPr/>
          <p:nvPr userDrawn="1"/>
        </p:nvCxnSpPr>
        <p:spPr>
          <a:xfrm>
            <a:off x="482283" y="4940019"/>
            <a:ext cx="0" cy="208246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34387596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52"/>
          <p:cNvCxnSpPr/>
          <p:nvPr userDrawn="1"/>
        </p:nvCxnSpPr>
        <p:spPr>
          <a:xfrm>
            <a:off x="533083" y="5006313"/>
            <a:ext cx="0" cy="141954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56" name="Straight Connector 55"/>
          <p:cNvCxnSpPr/>
          <p:nvPr userDrawn="1"/>
        </p:nvCxnSpPr>
        <p:spPr>
          <a:xfrm>
            <a:off x="482283" y="4940052"/>
            <a:ext cx="0" cy="208246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086" y="315804"/>
            <a:ext cx="7467917" cy="277256"/>
          </a:xfrm>
        </p:spPr>
        <p:txBody>
          <a:bodyPr anchor="ctr"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59592" y="4940018"/>
            <a:ext cx="7136608" cy="2076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">
                <a:solidFill>
                  <a:schemeClr val="accent2"/>
                </a:solidFill>
              </a:defRPr>
            </a:lvl1pPr>
          </a:lstStyle>
          <a:p>
            <a:endParaRPr dirty="0">
              <a:solidFill>
                <a:srgbClr val="6600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9AB4E72-7858-48F1-A40D-12FF09E4BFB8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20" name="Picture 4" descr="https://sonomacounty.golocal.coop/site_images_upload/story/2011/04/21/18/JF_Wines_Logo-1.jp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135731"/>
            <a:ext cx="838200" cy="2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0"/>
          <p:cNvGrpSpPr/>
          <p:nvPr userDrawn="1"/>
        </p:nvGrpSpPr>
        <p:grpSpPr>
          <a:xfrm>
            <a:off x="7772400" y="4936331"/>
            <a:ext cx="1219200" cy="152400"/>
            <a:chOff x="7881997" y="6590903"/>
            <a:chExt cx="1124815" cy="156007"/>
          </a:xfrm>
        </p:grpSpPr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7881997" y="6590903"/>
              <a:ext cx="100255" cy="156007"/>
            </a:xfrm>
            <a:custGeom>
              <a:avLst/>
              <a:gdLst>
                <a:gd name="T0" fmla="*/ 87 w 87"/>
                <a:gd name="T1" fmla="*/ 15 h 135"/>
                <a:gd name="T2" fmla="*/ 87 w 87"/>
                <a:gd name="T3" fmla="*/ 44 h 135"/>
                <a:gd name="T4" fmla="*/ 72 w 87"/>
                <a:gd name="T5" fmla="*/ 29 h 135"/>
                <a:gd name="T6" fmla="*/ 56 w 87"/>
                <a:gd name="T7" fmla="*/ 28 h 135"/>
                <a:gd name="T8" fmla="*/ 57 w 87"/>
                <a:gd name="T9" fmla="*/ 44 h 135"/>
                <a:gd name="T10" fmla="*/ 87 w 87"/>
                <a:gd name="T11" fmla="*/ 73 h 135"/>
                <a:gd name="T12" fmla="*/ 87 w 87"/>
                <a:gd name="T13" fmla="*/ 102 h 135"/>
                <a:gd name="T14" fmla="*/ 43 w 87"/>
                <a:gd name="T15" fmla="*/ 58 h 135"/>
                <a:gd name="T16" fmla="*/ 27 w 87"/>
                <a:gd name="T17" fmla="*/ 57 h 135"/>
                <a:gd name="T18" fmla="*/ 28 w 87"/>
                <a:gd name="T19" fmla="*/ 73 h 135"/>
                <a:gd name="T20" fmla="*/ 76 w 87"/>
                <a:gd name="T21" fmla="*/ 120 h 135"/>
                <a:gd name="T22" fmla="*/ 62 w 87"/>
                <a:gd name="T23" fmla="*/ 135 h 135"/>
                <a:gd name="T24" fmla="*/ 14 w 87"/>
                <a:gd name="T25" fmla="*/ 87 h 135"/>
                <a:gd name="T26" fmla="*/ 13 w 87"/>
                <a:gd name="T27" fmla="*/ 43 h 135"/>
                <a:gd name="T28" fmla="*/ 34 w 87"/>
                <a:gd name="T29" fmla="*/ 35 h 135"/>
                <a:gd name="T30" fmla="*/ 42 w 87"/>
                <a:gd name="T31" fmla="*/ 13 h 135"/>
                <a:gd name="T32" fmla="*/ 86 w 87"/>
                <a:gd name="T33" fmla="*/ 15 h 135"/>
                <a:gd name="T34" fmla="*/ 87 w 87"/>
                <a:gd name="T35" fmla="*/ 1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135">
                  <a:moveTo>
                    <a:pt x="87" y="15"/>
                  </a:moveTo>
                  <a:cubicBezTo>
                    <a:pt x="87" y="44"/>
                    <a:pt x="87" y="44"/>
                    <a:pt x="87" y="44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66" y="24"/>
                    <a:pt x="60" y="24"/>
                    <a:pt x="56" y="28"/>
                  </a:cubicBezTo>
                  <a:cubicBezTo>
                    <a:pt x="52" y="32"/>
                    <a:pt x="52" y="38"/>
                    <a:pt x="57" y="44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7" y="102"/>
                    <a:pt x="87" y="102"/>
                    <a:pt x="87" y="102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37" y="53"/>
                    <a:pt x="31" y="53"/>
                    <a:pt x="27" y="57"/>
                  </a:cubicBezTo>
                  <a:cubicBezTo>
                    <a:pt x="23" y="60"/>
                    <a:pt x="23" y="67"/>
                    <a:pt x="28" y="73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2" y="135"/>
                    <a:pt x="62" y="135"/>
                    <a:pt x="62" y="135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0" y="73"/>
                    <a:pt x="1" y="54"/>
                    <a:pt x="13" y="43"/>
                  </a:cubicBezTo>
                  <a:cubicBezTo>
                    <a:pt x="21" y="35"/>
                    <a:pt x="30" y="34"/>
                    <a:pt x="34" y="35"/>
                  </a:cubicBezTo>
                  <a:cubicBezTo>
                    <a:pt x="33" y="31"/>
                    <a:pt x="34" y="22"/>
                    <a:pt x="42" y="13"/>
                  </a:cubicBezTo>
                  <a:cubicBezTo>
                    <a:pt x="54" y="2"/>
                    <a:pt x="73" y="0"/>
                    <a:pt x="86" y="15"/>
                  </a:cubicBezTo>
                  <a:lnTo>
                    <a:pt x="87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7982252" y="6590903"/>
              <a:ext cx="100744" cy="156007"/>
            </a:xfrm>
            <a:custGeom>
              <a:avLst/>
              <a:gdLst>
                <a:gd name="T0" fmla="*/ 0 w 87"/>
                <a:gd name="T1" fmla="*/ 44 h 135"/>
                <a:gd name="T2" fmla="*/ 0 w 87"/>
                <a:gd name="T3" fmla="*/ 15 h 135"/>
                <a:gd name="T4" fmla="*/ 1 w 87"/>
                <a:gd name="T5" fmla="*/ 15 h 135"/>
                <a:gd name="T6" fmla="*/ 44 w 87"/>
                <a:gd name="T7" fmla="*/ 13 h 135"/>
                <a:gd name="T8" fmla="*/ 53 w 87"/>
                <a:gd name="T9" fmla="*/ 35 h 135"/>
                <a:gd name="T10" fmla="*/ 74 w 87"/>
                <a:gd name="T11" fmla="*/ 43 h 135"/>
                <a:gd name="T12" fmla="*/ 73 w 87"/>
                <a:gd name="T13" fmla="*/ 87 h 135"/>
                <a:gd name="T14" fmla="*/ 25 w 87"/>
                <a:gd name="T15" fmla="*/ 135 h 135"/>
                <a:gd name="T16" fmla="*/ 11 w 87"/>
                <a:gd name="T17" fmla="*/ 120 h 135"/>
                <a:gd name="T18" fmla="*/ 58 w 87"/>
                <a:gd name="T19" fmla="*/ 73 h 135"/>
                <a:gd name="T20" fmla="*/ 60 w 87"/>
                <a:gd name="T21" fmla="*/ 57 h 135"/>
                <a:gd name="T22" fmla="*/ 44 w 87"/>
                <a:gd name="T23" fmla="*/ 58 h 135"/>
                <a:gd name="T24" fmla="*/ 0 w 87"/>
                <a:gd name="T25" fmla="*/ 102 h 135"/>
                <a:gd name="T26" fmla="*/ 0 w 87"/>
                <a:gd name="T27" fmla="*/ 73 h 135"/>
                <a:gd name="T28" fmla="*/ 29 w 87"/>
                <a:gd name="T29" fmla="*/ 44 h 135"/>
                <a:gd name="T30" fmla="*/ 31 w 87"/>
                <a:gd name="T31" fmla="*/ 28 h 135"/>
                <a:gd name="T32" fmla="*/ 15 w 87"/>
                <a:gd name="T33" fmla="*/ 29 h 135"/>
                <a:gd name="T34" fmla="*/ 0 w 87"/>
                <a:gd name="T35" fmla="*/ 44 h 135"/>
                <a:gd name="T36" fmla="*/ 0 w 87"/>
                <a:gd name="T37" fmla="*/ 15 h 135"/>
                <a:gd name="T38" fmla="*/ 0 w 87"/>
                <a:gd name="T39" fmla="*/ 4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7" h="135">
                  <a:moveTo>
                    <a:pt x="0" y="4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5" y="0"/>
                    <a:pt x="33" y="2"/>
                    <a:pt x="44" y="13"/>
                  </a:cubicBezTo>
                  <a:cubicBezTo>
                    <a:pt x="53" y="22"/>
                    <a:pt x="53" y="31"/>
                    <a:pt x="53" y="35"/>
                  </a:cubicBezTo>
                  <a:cubicBezTo>
                    <a:pt x="57" y="34"/>
                    <a:pt x="66" y="35"/>
                    <a:pt x="74" y="43"/>
                  </a:cubicBezTo>
                  <a:cubicBezTo>
                    <a:pt x="85" y="54"/>
                    <a:pt x="87" y="73"/>
                    <a:pt x="73" y="87"/>
                  </a:cubicBezTo>
                  <a:cubicBezTo>
                    <a:pt x="25" y="135"/>
                    <a:pt x="25" y="135"/>
                    <a:pt x="25" y="135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64" y="67"/>
                    <a:pt x="63" y="60"/>
                    <a:pt x="60" y="57"/>
                  </a:cubicBezTo>
                  <a:cubicBezTo>
                    <a:pt x="56" y="53"/>
                    <a:pt x="49" y="53"/>
                    <a:pt x="44" y="58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35" y="38"/>
                    <a:pt x="34" y="32"/>
                    <a:pt x="31" y="28"/>
                  </a:cubicBezTo>
                  <a:cubicBezTo>
                    <a:pt x="27" y="24"/>
                    <a:pt x="20" y="24"/>
                    <a:pt x="15" y="2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8124566" y="6620735"/>
              <a:ext cx="97811" cy="99278"/>
            </a:xfrm>
            <a:custGeom>
              <a:avLst/>
              <a:gdLst>
                <a:gd name="T0" fmla="*/ 70 w 85"/>
                <a:gd name="T1" fmla="*/ 86 h 86"/>
                <a:gd name="T2" fmla="*/ 70 w 85"/>
                <a:gd name="T3" fmla="*/ 35 h 86"/>
                <a:gd name="T4" fmla="*/ 70 w 85"/>
                <a:gd name="T5" fmla="*/ 26 h 86"/>
                <a:gd name="T6" fmla="*/ 70 w 85"/>
                <a:gd name="T7" fmla="*/ 26 h 86"/>
                <a:gd name="T8" fmla="*/ 65 w 85"/>
                <a:gd name="T9" fmla="*/ 35 h 86"/>
                <a:gd name="T10" fmla="*/ 47 w 85"/>
                <a:gd name="T11" fmla="*/ 62 h 86"/>
                <a:gd name="T12" fmla="*/ 39 w 85"/>
                <a:gd name="T13" fmla="*/ 62 h 86"/>
                <a:gd name="T14" fmla="*/ 20 w 85"/>
                <a:gd name="T15" fmla="*/ 34 h 86"/>
                <a:gd name="T16" fmla="*/ 15 w 85"/>
                <a:gd name="T17" fmla="*/ 26 h 86"/>
                <a:gd name="T18" fmla="*/ 15 w 85"/>
                <a:gd name="T19" fmla="*/ 26 h 86"/>
                <a:gd name="T20" fmla="*/ 15 w 85"/>
                <a:gd name="T21" fmla="*/ 35 h 86"/>
                <a:gd name="T22" fmla="*/ 15 w 85"/>
                <a:gd name="T23" fmla="*/ 86 h 86"/>
                <a:gd name="T24" fmla="*/ 0 w 85"/>
                <a:gd name="T25" fmla="*/ 86 h 86"/>
                <a:gd name="T26" fmla="*/ 0 w 85"/>
                <a:gd name="T27" fmla="*/ 0 h 86"/>
                <a:gd name="T28" fmla="*/ 14 w 85"/>
                <a:gd name="T29" fmla="*/ 0 h 86"/>
                <a:gd name="T30" fmla="*/ 38 w 85"/>
                <a:gd name="T31" fmla="*/ 35 h 86"/>
                <a:gd name="T32" fmla="*/ 43 w 85"/>
                <a:gd name="T33" fmla="*/ 44 h 86"/>
                <a:gd name="T34" fmla="*/ 44 w 85"/>
                <a:gd name="T35" fmla="*/ 44 h 86"/>
                <a:gd name="T36" fmla="*/ 49 w 85"/>
                <a:gd name="T37" fmla="*/ 34 h 86"/>
                <a:gd name="T38" fmla="*/ 70 w 85"/>
                <a:gd name="T39" fmla="*/ 0 h 86"/>
                <a:gd name="T40" fmla="*/ 85 w 85"/>
                <a:gd name="T41" fmla="*/ 0 h 86"/>
                <a:gd name="T42" fmla="*/ 85 w 85"/>
                <a:gd name="T43" fmla="*/ 86 h 86"/>
                <a:gd name="T44" fmla="*/ 70 w 85"/>
                <a:gd name="T4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5" h="86">
                  <a:moveTo>
                    <a:pt x="70" y="86"/>
                  </a:moveTo>
                  <a:cubicBezTo>
                    <a:pt x="70" y="35"/>
                    <a:pt x="70" y="35"/>
                    <a:pt x="70" y="35"/>
                  </a:cubicBezTo>
                  <a:cubicBezTo>
                    <a:pt x="70" y="32"/>
                    <a:pt x="70" y="29"/>
                    <a:pt x="70" y="26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9" y="29"/>
                    <a:pt x="66" y="32"/>
                    <a:pt x="65" y="35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2"/>
                    <a:pt x="17" y="29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9"/>
                    <a:pt x="15" y="32"/>
                    <a:pt x="15" y="35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40" y="38"/>
                    <a:pt x="42" y="41"/>
                    <a:pt x="43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5" y="41"/>
                    <a:pt x="46" y="38"/>
                    <a:pt x="49" y="3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86"/>
                    <a:pt x="85" y="86"/>
                    <a:pt x="85" y="86"/>
                  </a:cubicBezTo>
                  <a:lnTo>
                    <a:pt x="70" y="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8239982" y="6623181"/>
              <a:ext cx="20540" cy="98300"/>
            </a:xfrm>
            <a:custGeom>
              <a:avLst/>
              <a:gdLst>
                <a:gd name="T0" fmla="*/ 1 w 18"/>
                <a:gd name="T1" fmla="*/ 27 h 85"/>
                <a:gd name="T2" fmla="*/ 16 w 18"/>
                <a:gd name="T3" fmla="*/ 27 h 85"/>
                <a:gd name="T4" fmla="*/ 16 w 18"/>
                <a:gd name="T5" fmla="*/ 74 h 85"/>
                <a:gd name="T6" fmla="*/ 1 w 18"/>
                <a:gd name="T7" fmla="*/ 85 h 85"/>
                <a:gd name="T8" fmla="*/ 1 w 18"/>
                <a:gd name="T9" fmla="*/ 27 h 85"/>
                <a:gd name="T10" fmla="*/ 9 w 18"/>
                <a:gd name="T11" fmla="*/ 18 h 85"/>
                <a:gd name="T12" fmla="*/ 0 w 18"/>
                <a:gd name="T13" fmla="*/ 9 h 85"/>
                <a:gd name="T14" fmla="*/ 9 w 18"/>
                <a:gd name="T15" fmla="*/ 0 h 85"/>
                <a:gd name="T16" fmla="*/ 18 w 18"/>
                <a:gd name="T17" fmla="*/ 9 h 85"/>
                <a:gd name="T18" fmla="*/ 9 w 18"/>
                <a:gd name="T19" fmla="*/ 1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85">
                  <a:moveTo>
                    <a:pt x="1" y="27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16" y="85"/>
                    <a:pt x="1" y="85"/>
                    <a:pt x="1" y="85"/>
                  </a:cubicBezTo>
                  <a:lnTo>
                    <a:pt x="1" y="27"/>
                  </a:lnTo>
                  <a:close/>
                  <a:moveTo>
                    <a:pt x="9" y="18"/>
                  </a:move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14"/>
                    <a:pt x="14" y="18"/>
                    <a:pt x="9" y="1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8276660" y="6620735"/>
              <a:ext cx="16627" cy="100745"/>
            </a:xfrm>
            <a:custGeom>
              <a:avLst/>
              <a:gdLst>
                <a:gd name="T0" fmla="*/ 0 w 14"/>
                <a:gd name="T1" fmla="*/ 0 h 87"/>
                <a:gd name="T2" fmla="*/ 14 w 14"/>
                <a:gd name="T3" fmla="*/ 0 h 87"/>
                <a:gd name="T4" fmla="*/ 14 w 14"/>
                <a:gd name="T5" fmla="*/ 76 h 87"/>
                <a:gd name="T6" fmla="*/ 0 w 14"/>
                <a:gd name="T7" fmla="*/ 87 h 87"/>
                <a:gd name="T8" fmla="*/ 0 w 14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7">
                  <a:moveTo>
                    <a:pt x="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87"/>
                    <a:pt x="0" y="87"/>
                    <a:pt x="0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8310405" y="6620735"/>
              <a:ext cx="16138" cy="100745"/>
            </a:xfrm>
            <a:custGeom>
              <a:avLst/>
              <a:gdLst>
                <a:gd name="T0" fmla="*/ 0 w 14"/>
                <a:gd name="T1" fmla="*/ 0 h 87"/>
                <a:gd name="T2" fmla="*/ 14 w 14"/>
                <a:gd name="T3" fmla="*/ 0 h 87"/>
                <a:gd name="T4" fmla="*/ 14 w 14"/>
                <a:gd name="T5" fmla="*/ 76 h 87"/>
                <a:gd name="T6" fmla="*/ 0 w 14"/>
                <a:gd name="T7" fmla="*/ 87 h 87"/>
                <a:gd name="T8" fmla="*/ 0 w 14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7">
                  <a:moveTo>
                    <a:pt x="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87"/>
                    <a:pt x="0" y="87"/>
                    <a:pt x="0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8335836" y="6654479"/>
              <a:ext cx="104167" cy="70423"/>
            </a:xfrm>
            <a:custGeom>
              <a:avLst/>
              <a:gdLst>
                <a:gd name="T0" fmla="*/ 15 w 90"/>
                <a:gd name="T1" fmla="*/ 0 h 61"/>
                <a:gd name="T2" fmla="*/ 27 w 90"/>
                <a:gd name="T3" fmla="*/ 39 h 61"/>
                <a:gd name="T4" fmla="*/ 27 w 90"/>
                <a:gd name="T5" fmla="*/ 39 h 61"/>
                <a:gd name="T6" fmla="*/ 40 w 90"/>
                <a:gd name="T7" fmla="*/ 0 h 61"/>
                <a:gd name="T8" fmla="*/ 51 w 90"/>
                <a:gd name="T9" fmla="*/ 0 h 61"/>
                <a:gd name="T10" fmla="*/ 64 w 90"/>
                <a:gd name="T11" fmla="*/ 39 h 61"/>
                <a:gd name="T12" fmla="*/ 64 w 90"/>
                <a:gd name="T13" fmla="*/ 39 h 61"/>
                <a:gd name="T14" fmla="*/ 76 w 90"/>
                <a:gd name="T15" fmla="*/ 0 h 61"/>
                <a:gd name="T16" fmla="*/ 90 w 90"/>
                <a:gd name="T17" fmla="*/ 0 h 61"/>
                <a:gd name="T18" fmla="*/ 73 w 90"/>
                <a:gd name="T19" fmla="*/ 47 h 61"/>
                <a:gd name="T20" fmla="*/ 58 w 90"/>
                <a:gd name="T21" fmla="*/ 58 h 61"/>
                <a:gd name="T22" fmla="*/ 45 w 90"/>
                <a:gd name="T23" fmla="*/ 19 h 61"/>
                <a:gd name="T24" fmla="*/ 45 w 90"/>
                <a:gd name="T25" fmla="*/ 19 h 61"/>
                <a:gd name="T26" fmla="*/ 36 w 90"/>
                <a:gd name="T27" fmla="*/ 47 h 61"/>
                <a:gd name="T28" fmla="*/ 21 w 90"/>
                <a:gd name="T29" fmla="*/ 58 h 61"/>
                <a:gd name="T30" fmla="*/ 0 w 90"/>
                <a:gd name="T31" fmla="*/ 0 h 61"/>
                <a:gd name="T32" fmla="*/ 15 w 90"/>
                <a:gd name="T3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1">
                  <a:moveTo>
                    <a:pt x="15" y="0"/>
                  </a:move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47"/>
                    <a:pt x="69" y="61"/>
                    <a:pt x="58" y="58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2" y="61"/>
                    <a:pt x="21" y="5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8441960" y="6653012"/>
              <a:ext cx="59175" cy="68467"/>
            </a:xfrm>
            <a:custGeom>
              <a:avLst/>
              <a:gdLst>
                <a:gd name="T0" fmla="*/ 35 w 51"/>
                <a:gd name="T1" fmla="*/ 32 h 59"/>
                <a:gd name="T2" fmla="*/ 26 w 51"/>
                <a:gd name="T3" fmla="*/ 32 h 59"/>
                <a:gd name="T4" fmla="*/ 15 w 51"/>
                <a:gd name="T5" fmla="*/ 40 h 59"/>
                <a:gd name="T6" fmla="*/ 24 w 51"/>
                <a:gd name="T7" fmla="*/ 48 h 59"/>
                <a:gd name="T8" fmla="*/ 35 w 51"/>
                <a:gd name="T9" fmla="*/ 44 h 59"/>
                <a:gd name="T10" fmla="*/ 35 w 51"/>
                <a:gd name="T11" fmla="*/ 32 h 59"/>
                <a:gd name="T12" fmla="*/ 38 w 51"/>
                <a:gd name="T13" fmla="*/ 59 h 59"/>
                <a:gd name="T14" fmla="*/ 36 w 51"/>
                <a:gd name="T15" fmla="*/ 53 h 59"/>
                <a:gd name="T16" fmla="*/ 19 w 51"/>
                <a:gd name="T17" fmla="*/ 59 h 59"/>
                <a:gd name="T18" fmla="*/ 0 w 51"/>
                <a:gd name="T19" fmla="*/ 41 h 59"/>
                <a:gd name="T20" fmla="*/ 24 w 51"/>
                <a:gd name="T21" fmla="*/ 22 h 59"/>
                <a:gd name="T22" fmla="*/ 35 w 51"/>
                <a:gd name="T23" fmla="*/ 22 h 59"/>
                <a:gd name="T24" fmla="*/ 35 w 51"/>
                <a:gd name="T25" fmla="*/ 20 h 59"/>
                <a:gd name="T26" fmla="*/ 23 w 51"/>
                <a:gd name="T27" fmla="*/ 11 h 59"/>
                <a:gd name="T28" fmla="*/ 9 w 51"/>
                <a:gd name="T29" fmla="*/ 15 h 59"/>
                <a:gd name="T30" fmla="*/ 4 w 51"/>
                <a:gd name="T31" fmla="*/ 6 h 59"/>
                <a:gd name="T32" fmla="*/ 27 w 51"/>
                <a:gd name="T33" fmla="*/ 0 h 59"/>
                <a:gd name="T34" fmla="*/ 49 w 51"/>
                <a:gd name="T35" fmla="*/ 20 h 59"/>
                <a:gd name="T36" fmla="*/ 49 w 51"/>
                <a:gd name="T37" fmla="*/ 43 h 59"/>
                <a:gd name="T38" fmla="*/ 51 w 51"/>
                <a:gd name="T39" fmla="*/ 59 h 59"/>
                <a:gd name="T40" fmla="*/ 38 w 51"/>
                <a:gd name="T4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59">
                  <a:moveTo>
                    <a:pt x="35" y="32"/>
                  </a:moveTo>
                  <a:cubicBezTo>
                    <a:pt x="26" y="32"/>
                    <a:pt x="26" y="32"/>
                    <a:pt x="26" y="32"/>
                  </a:cubicBezTo>
                  <a:cubicBezTo>
                    <a:pt x="18" y="32"/>
                    <a:pt x="15" y="35"/>
                    <a:pt x="15" y="40"/>
                  </a:cubicBezTo>
                  <a:cubicBezTo>
                    <a:pt x="15" y="45"/>
                    <a:pt x="18" y="48"/>
                    <a:pt x="24" y="48"/>
                  </a:cubicBezTo>
                  <a:cubicBezTo>
                    <a:pt x="29" y="48"/>
                    <a:pt x="33" y="46"/>
                    <a:pt x="35" y="44"/>
                  </a:cubicBezTo>
                  <a:lnTo>
                    <a:pt x="35" y="32"/>
                  </a:lnTo>
                  <a:close/>
                  <a:moveTo>
                    <a:pt x="38" y="59"/>
                  </a:moveTo>
                  <a:cubicBezTo>
                    <a:pt x="36" y="53"/>
                    <a:pt x="36" y="53"/>
                    <a:pt x="36" y="53"/>
                  </a:cubicBezTo>
                  <a:cubicBezTo>
                    <a:pt x="32" y="57"/>
                    <a:pt x="27" y="59"/>
                    <a:pt x="19" y="59"/>
                  </a:cubicBezTo>
                  <a:cubicBezTo>
                    <a:pt x="9" y="59"/>
                    <a:pt x="0" y="52"/>
                    <a:pt x="0" y="41"/>
                  </a:cubicBezTo>
                  <a:cubicBezTo>
                    <a:pt x="0" y="29"/>
                    <a:pt x="10" y="23"/>
                    <a:pt x="24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13"/>
                    <a:pt x="30" y="11"/>
                    <a:pt x="23" y="11"/>
                  </a:cubicBezTo>
                  <a:cubicBezTo>
                    <a:pt x="17" y="11"/>
                    <a:pt x="13" y="13"/>
                    <a:pt x="9" y="1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12" y="1"/>
                    <a:pt x="19" y="0"/>
                    <a:pt x="27" y="0"/>
                  </a:cubicBezTo>
                  <a:cubicBezTo>
                    <a:pt x="41" y="0"/>
                    <a:pt x="49" y="5"/>
                    <a:pt x="49" y="20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51"/>
                    <a:pt x="50" y="57"/>
                    <a:pt x="51" y="59"/>
                  </a:cubicBezTo>
                  <a:lnTo>
                    <a:pt x="38" y="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8513849" y="6653012"/>
              <a:ext cx="43525" cy="68467"/>
            </a:xfrm>
            <a:custGeom>
              <a:avLst/>
              <a:gdLst>
                <a:gd name="T0" fmla="*/ 0 w 38"/>
                <a:gd name="T1" fmla="*/ 1 h 59"/>
                <a:gd name="T2" fmla="*/ 13 w 38"/>
                <a:gd name="T3" fmla="*/ 1 h 59"/>
                <a:gd name="T4" fmla="*/ 14 w 38"/>
                <a:gd name="T5" fmla="*/ 7 h 59"/>
                <a:gd name="T6" fmla="*/ 30 w 38"/>
                <a:gd name="T7" fmla="*/ 0 h 59"/>
                <a:gd name="T8" fmla="*/ 38 w 38"/>
                <a:gd name="T9" fmla="*/ 2 h 59"/>
                <a:gd name="T10" fmla="*/ 33 w 38"/>
                <a:gd name="T11" fmla="*/ 14 h 59"/>
                <a:gd name="T12" fmla="*/ 26 w 38"/>
                <a:gd name="T13" fmla="*/ 12 h 59"/>
                <a:gd name="T14" fmla="*/ 15 w 38"/>
                <a:gd name="T15" fmla="*/ 18 h 59"/>
                <a:gd name="T16" fmla="*/ 15 w 38"/>
                <a:gd name="T17" fmla="*/ 48 h 59"/>
                <a:gd name="T18" fmla="*/ 0 w 38"/>
                <a:gd name="T19" fmla="*/ 59 h 59"/>
                <a:gd name="T20" fmla="*/ 0 w 38"/>
                <a:gd name="T21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59">
                  <a:moveTo>
                    <a:pt x="0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0" y="2"/>
                    <a:pt x="25" y="0"/>
                    <a:pt x="30" y="0"/>
                  </a:cubicBezTo>
                  <a:cubicBezTo>
                    <a:pt x="33" y="0"/>
                    <a:pt x="36" y="0"/>
                    <a:pt x="38" y="2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0" y="13"/>
                    <a:pt x="28" y="12"/>
                    <a:pt x="26" y="12"/>
                  </a:cubicBezTo>
                  <a:cubicBezTo>
                    <a:pt x="23" y="12"/>
                    <a:pt x="19" y="14"/>
                    <a:pt x="15" y="1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59"/>
                    <a:pt x="0" y="59"/>
                    <a:pt x="0" y="5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8559820" y="6620735"/>
              <a:ext cx="62598" cy="100745"/>
            </a:xfrm>
            <a:custGeom>
              <a:avLst/>
              <a:gdLst>
                <a:gd name="T0" fmla="*/ 39 w 54"/>
                <a:gd name="T1" fmla="*/ 40 h 87"/>
                <a:gd name="T2" fmla="*/ 32 w 54"/>
                <a:gd name="T3" fmla="*/ 39 h 87"/>
                <a:gd name="T4" fmla="*/ 15 w 54"/>
                <a:gd name="T5" fmla="*/ 57 h 87"/>
                <a:gd name="T6" fmla="*/ 32 w 54"/>
                <a:gd name="T7" fmla="*/ 75 h 87"/>
                <a:gd name="T8" fmla="*/ 39 w 54"/>
                <a:gd name="T9" fmla="*/ 75 h 87"/>
                <a:gd name="T10" fmla="*/ 39 w 54"/>
                <a:gd name="T11" fmla="*/ 40 h 87"/>
                <a:gd name="T12" fmla="*/ 31 w 54"/>
                <a:gd name="T13" fmla="*/ 87 h 87"/>
                <a:gd name="T14" fmla="*/ 0 w 54"/>
                <a:gd name="T15" fmla="*/ 58 h 87"/>
                <a:gd name="T16" fmla="*/ 32 w 54"/>
                <a:gd name="T17" fmla="*/ 28 h 87"/>
                <a:gd name="T18" fmla="*/ 39 w 54"/>
                <a:gd name="T19" fmla="*/ 28 h 87"/>
                <a:gd name="T20" fmla="*/ 39 w 54"/>
                <a:gd name="T21" fmla="*/ 0 h 87"/>
                <a:gd name="T22" fmla="*/ 54 w 54"/>
                <a:gd name="T23" fmla="*/ 0 h 87"/>
                <a:gd name="T24" fmla="*/ 54 w 54"/>
                <a:gd name="T25" fmla="*/ 83 h 87"/>
                <a:gd name="T26" fmla="*/ 31 w 54"/>
                <a:gd name="T2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87">
                  <a:moveTo>
                    <a:pt x="39" y="40"/>
                  </a:moveTo>
                  <a:cubicBezTo>
                    <a:pt x="37" y="39"/>
                    <a:pt x="35" y="39"/>
                    <a:pt x="32" y="39"/>
                  </a:cubicBezTo>
                  <a:cubicBezTo>
                    <a:pt x="22" y="39"/>
                    <a:pt x="15" y="46"/>
                    <a:pt x="15" y="57"/>
                  </a:cubicBezTo>
                  <a:cubicBezTo>
                    <a:pt x="15" y="68"/>
                    <a:pt x="21" y="75"/>
                    <a:pt x="32" y="75"/>
                  </a:cubicBezTo>
                  <a:cubicBezTo>
                    <a:pt x="35" y="75"/>
                    <a:pt x="37" y="75"/>
                    <a:pt x="39" y="75"/>
                  </a:cubicBezTo>
                  <a:lnTo>
                    <a:pt x="39" y="40"/>
                  </a:lnTo>
                  <a:close/>
                  <a:moveTo>
                    <a:pt x="31" y="87"/>
                  </a:moveTo>
                  <a:cubicBezTo>
                    <a:pt x="14" y="87"/>
                    <a:pt x="0" y="77"/>
                    <a:pt x="0" y="58"/>
                  </a:cubicBezTo>
                  <a:cubicBezTo>
                    <a:pt x="0" y="40"/>
                    <a:pt x="13" y="28"/>
                    <a:pt x="32" y="28"/>
                  </a:cubicBezTo>
                  <a:cubicBezTo>
                    <a:pt x="35" y="28"/>
                    <a:pt x="37" y="28"/>
                    <a:pt x="39" y="28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48" y="86"/>
                    <a:pt x="41" y="87"/>
                    <a:pt x="31" y="8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8641003" y="6620735"/>
              <a:ext cx="65533" cy="99278"/>
            </a:xfrm>
            <a:custGeom>
              <a:avLst/>
              <a:gdLst>
                <a:gd name="T0" fmla="*/ 28 w 57"/>
                <a:gd name="T1" fmla="*/ 49 h 86"/>
                <a:gd name="T2" fmla="*/ 16 w 57"/>
                <a:gd name="T3" fmla="*/ 49 h 86"/>
                <a:gd name="T4" fmla="*/ 16 w 57"/>
                <a:gd name="T5" fmla="*/ 73 h 86"/>
                <a:gd name="T6" fmla="*/ 26 w 57"/>
                <a:gd name="T7" fmla="*/ 73 h 86"/>
                <a:gd name="T8" fmla="*/ 41 w 57"/>
                <a:gd name="T9" fmla="*/ 60 h 86"/>
                <a:gd name="T10" fmla="*/ 28 w 57"/>
                <a:gd name="T11" fmla="*/ 49 h 86"/>
                <a:gd name="T12" fmla="*/ 25 w 57"/>
                <a:gd name="T13" fmla="*/ 13 h 86"/>
                <a:gd name="T14" fmla="*/ 16 w 57"/>
                <a:gd name="T15" fmla="*/ 13 h 86"/>
                <a:gd name="T16" fmla="*/ 16 w 57"/>
                <a:gd name="T17" fmla="*/ 36 h 86"/>
                <a:gd name="T18" fmla="*/ 24 w 57"/>
                <a:gd name="T19" fmla="*/ 36 h 86"/>
                <a:gd name="T20" fmla="*/ 36 w 57"/>
                <a:gd name="T21" fmla="*/ 24 h 86"/>
                <a:gd name="T22" fmla="*/ 25 w 57"/>
                <a:gd name="T23" fmla="*/ 13 h 86"/>
                <a:gd name="T24" fmla="*/ 27 w 57"/>
                <a:gd name="T25" fmla="*/ 86 h 86"/>
                <a:gd name="T26" fmla="*/ 0 w 57"/>
                <a:gd name="T27" fmla="*/ 86 h 86"/>
                <a:gd name="T28" fmla="*/ 0 w 57"/>
                <a:gd name="T29" fmla="*/ 0 h 86"/>
                <a:gd name="T30" fmla="*/ 27 w 57"/>
                <a:gd name="T31" fmla="*/ 0 h 86"/>
                <a:gd name="T32" fmla="*/ 52 w 57"/>
                <a:gd name="T33" fmla="*/ 22 h 86"/>
                <a:gd name="T34" fmla="*/ 42 w 57"/>
                <a:gd name="T35" fmla="*/ 40 h 86"/>
                <a:gd name="T36" fmla="*/ 42 w 57"/>
                <a:gd name="T37" fmla="*/ 41 h 86"/>
                <a:gd name="T38" fmla="*/ 57 w 57"/>
                <a:gd name="T39" fmla="*/ 60 h 86"/>
                <a:gd name="T40" fmla="*/ 27 w 57"/>
                <a:gd name="T4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86">
                  <a:moveTo>
                    <a:pt x="28" y="49"/>
                  </a:moveTo>
                  <a:cubicBezTo>
                    <a:pt x="16" y="49"/>
                    <a:pt x="16" y="49"/>
                    <a:pt x="16" y="49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36" y="73"/>
                    <a:pt x="41" y="68"/>
                    <a:pt x="41" y="60"/>
                  </a:cubicBezTo>
                  <a:cubicBezTo>
                    <a:pt x="41" y="54"/>
                    <a:pt x="36" y="49"/>
                    <a:pt x="28" y="49"/>
                  </a:cubicBezTo>
                  <a:moveTo>
                    <a:pt x="25" y="13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31" y="36"/>
                    <a:pt x="36" y="31"/>
                    <a:pt x="36" y="24"/>
                  </a:cubicBezTo>
                  <a:cubicBezTo>
                    <a:pt x="36" y="18"/>
                    <a:pt x="32" y="13"/>
                    <a:pt x="25" y="13"/>
                  </a:cubicBezTo>
                  <a:moveTo>
                    <a:pt x="27" y="86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47" y="0"/>
                    <a:pt x="52" y="12"/>
                    <a:pt x="52" y="22"/>
                  </a:cubicBezTo>
                  <a:cubicBezTo>
                    <a:pt x="52" y="31"/>
                    <a:pt x="49" y="36"/>
                    <a:pt x="42" y="4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53" y="42"/>
                    <a:pt x="57" y="50"/>
                    <a:pt x="57" y="60"/>
                  </a:cubicBezTo>
                  <a:cubicBezTo>
                    <a:pt x="57" y="73"/>
                    <a:pt x="49" y="86"/>
                    <a:pt x="27" y="86"/>
                  </a:cubicBezTo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8719251" y="6653012"/>
              <a:ext cx="44014" cy="68467"/>
            </a:xfrm>
            <a:custGeom>
              <a:avLst/>
              <a:gdLst>
                <a:gd name="T0" fmla="*/ 0 w 38"/>
                <a:gd name="T1" fmla="*/ 1 h 59"/>
                <a:gd name="T2" fmla="*/ 12 w 38"/>
                <a:gd name="T3" fmla="*/ 1 h 59"/>
                <a:gd name="T4" fmla="*/ 14 w 38"/>
                <a:gd name="T5" fmla="*/ 7 h 59"/>
                <a:gd name="T6" fmla="*/ 30 w 38"/>
                <a:gd name="T7" fmla="*/ 0 h 59"/>
                <a:gd name="T8" fmla="*/ 38 w 38"/>
                <a:gd name="T9" fmla="*/ 2 h 59"/>
                <a:gd name="T10" fmla="*/ 33 w 38"/>
                <a:gd name="T11" fmla="*/ 14 h 59"/>
                <a:gd name="T12" fmla="*/ 26 w 38"/>
                <a:gd name="T13" fmla="*/ 12 h 59"/>
                <a:gd name="T14" fmla="*/ 15 w 38"/>
                <a:gd name="T15" fmla="*/ 18 h 59"/>
                <a:gd name="T16" fmla="*/ 15 w 38"/>
                <a:gd name="T17" fmla="*/ 48 h 59"/>
                <a:gd name="T18" fmla="*/ 0 w 38"/>
                <a:gd name="T19" fmla="*/ 59 h 59"/>
                <a:gd name="T20" fmla="*/ 0 w 38"/>
                <a:gd name="T21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59">
                  <a:moveTo>
                    <a:pt x="0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0" y="2"/>
                    <a:pt x="24" y="0"/>
                    <a:pt x="30" y="0"/>
                  </a:cubicBezTo>
                  <a:cubicBezTo>
                    <a:pt x="33" y="0"/>
                    <a:pt x="36" y="0"/>
                    <a:pt x="38" y="2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0" y="13"/>
                    <a:pt x="28" y="12"/>
                    <a:pt x="26" y="12"/>
                  </a:cubicBezTo>
                  <a:cubicBezTo>
                    <a:pt x="22" y="12"/>
                    <a:pt x="19" y="14"/>
                    <a:pt x="15" y="1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59"/>
                    <a:pt x="0" y="59"/>
                    <a:pt x="0" y="5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37" name="Freeform 36"/>
            <p:cNvSpPr>
              <a:spLocks noEditPoints="1"/>
            </p:cNvSpPr>
            <p:nvPr/>
          </p:nvSpPr>
          <p:spPr bwMode="auto">
            <a:xfrm>
              <a:off x="8764243" y="6653012"/>
              <a:ext cx="67000" cy="68467"/>
            </a:xfrm>
            <a:custGeom>
              <a:avLst/>
              <a:gdLst>
                <a:gd name="T0" fmla="*/ 29 w 58"/>
                <a:gd name="T1" fmla="*/ 11 h 59"/>
                <a:gd name="T2" fmla="*/ 15 w 58"/>
                <a:gd name="T3" fmla="*/ 29 h 59"/>
                <a:gd name="T4" fmla="*/ 29 w 58"/>
                <a:gd name="T5" fmla="*/ 48 h 59"/>
                <a:gd name="T6" fmla="*/ 43 w 58"/>
                <a:gd name="T7" fmla="*/ 29 h 59"/>
                <a:gd name="T8" fmla="*/ 29 w 58"/>
                <a:gd name="T9" fmla="*/ 11 h 59"/>
                <a:gd name="T10" fmla="*/ 50 w 58"/>
                <a:gd name="T11" fmla="*/ 51 h 59"/>
                <a:gd name="T12" fmla="*/ 29 w 58"/>
                <a:gd name="T13" fmla="*/ 59 h 59"/>
                <a:gd name="T14" fmla="*/ 9 w 58"/>
                <a:gd name="T15" fmla="*/ 52 h 59"/>
                <a:gd name="T16" fmla="*/ 0 w 58"/>
                <a:gd name="T17" fmla="*/ 30 h 59"/>
                <a:gd name="T18" fmla="*/ 9 w 58"/>
                <a:gd name="T19" fmla="*/ 8 h 59"/>
                <a:gd name="T20" fmla="*/ 29 w 58"/>
                <a:gd name="T21" fmla="*/ 0 h 59"/>
                <a:gd name="T22" fmla="*/ 50 w 58"/>
                <a:gd name="T23" fmla="*/ 8 h 59"/>
                <a:gd name="T24" fmla="*/ 58 w 58"/>
                <a:gd name="T25" fmla="*/ 29 h 59"/>
                <a:gd name="T26" fmla="*/ 50 w 58"/>
                <a:gd name="T27" fmla="*/ 5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9">
                  <a:moveTo>
                    <a:pt x="29" y="11"/>
                  </a:moveTo>
                  <a:cubicBezTo>
                    <a:pt x="20" y="11"/>
                    <a:pt x="15" y="19"/>
                    <a:pt x="15" y="29"/>
                  </a:cubicBezTo>
                  <a:cubicBezTo>
                    <a:pt x="15" y="41"/>
                    <a:pt x="20" y="48"/>
                    <a:pt x="29" y="48"/>
                  </a:cubicBezTo>
                  <a:cubicBezTo>
                    <a:pt x="38" y="48"/>
                    <a:pt x="43" y="40"/>
                    <a:pt x="43" y="29"/>
                  </a:cubicBezTo>
                  <a:cubicBezTo>
                    <a:pt x="43" y="18"/>
                    <a:pt x="38" y="11"/>
                    <a:pt x="29" y="11"/>
                  </a:cubicBezTo>
                  <a:moveTo>
                    <a:pt x="50" y="51"/>
                  </a:moveTo>
                  <a:cubicBezTo>
                    <a:pt x="45" y="56"/>
                    <a:pt x="38" y="59"/>
                    <a:pt x="29" y="59"/>
                  </a:cubicBezTo>
                  <a:cubicBezTo>
                    <a:pt x="21" y="59"/>
                    <a:pt x="14" y="57"/>
                    <a:pt x="9" y="52"/>
                  </a:cubicBezTo>
                  <a:cubicBezTo>
                    <a:pt x="3" y="47"/>
                    <a:pt x="0" y="39"/>
                    <a:pt x="0" y="30"/>
                  </a:cubicBezTo>
                  <a:cubicBezTo>
                    <a:pt x="0" y="21"/>
                    <a:pt x="3" y="13"/>
                    <a:pt x="9" y="8"/>
                  </a:cubicBezTo>
                  <a:cubicBezTo>
                    <a:pt x="14" y="3"/>
                    <a:pt x="21" y="0"/>
                    <a:pt x="29" y="0"/>
                  </a:cubicBezTo>
                  <a:cubicBezTo>
                    <a:pt x="38" y="0"/>
                    <a:pt x="45" y="3"/>
                    <a:pt x="50" y="8"/>
                  </a:cubicBezTo>
                  <a:cubicBezTo>
                    <a:pt x="55" y="13"/>
                    <a:pt x="58" y="21"/>
                    <a:pt x="58" y="29"/>
                  </a:cubicBezTo>
                  <a:cubicBezTo>
                    <a:pt x="58" y="38"/>
                    <a:pt x="55" y="46"/>
                    <a:pt x="50" y="51"/>
                  </a:cubicBezTo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8833688" y="6654479"/>
              <a:ext cx="104167" cy="70423"/>
            </a:xfrm>
            <a:custGeom>
              <a:avLst/>
              <a:gdLst>
                <a:gd name="T0" fmla="*/ 15 w 90"/>
                <a:gd name="T1" fmla="*/ 0 h 61"/>
                <a:gd name="T2" fmla="*/ 27 w 90"/>
                <a:gd name="T3" fmla="*/ 39 h 61"/>
                <a:gd name="T4" fmla="*/ 27 w 90"/>
                <a:gd name="T5" fmla="*/ 39 h 61"/>
                <a:gd name="T6" fmla="*/ 40 w 90"/>
                <a:gd name="T7" fmla="*/ 0 h 61"/>
                <a:gd name="T8" fmla="*/ 51 w 90"/>
                <a:gd name="T9" fmla="*/ 0 h 61"/>
                <a:gd name="T10" fmla="*/ 64 w 90"/>
                <a:gd name="T11" fmla="*/ 39 h 61"/>
                <a:gd name="T12" fmla="*/ 64 w 90"/>
                <a:gd name="T13" fmla="*/ 39 h 61"/>
                <a:gd name="T14" fmla="*/ 76 w 90"/>
                <a:gd name="T15" fmla="*/ 0 h 61"/>
                <a:gd name="T16" fmla="*/ 90 w 90"/>
                <a:gd name="T17" fmla="*/ 0 h 61"/>
                <a:gd name="T18" fmla="*/ 73 w 90"/>
                <a:gd name="T19" fmla="*/ 47 h 61"/>
                <a:gd name="T20" fmla="*/ 58 w 90"/>
                <a:gd name="T21" fmla="*/ 58 h 61"/>
                <a:gd name="T22" fmla="*/ 45 w 90"/>
                <a:gd name="T23" fmla="*/ 19 h 61"/>
                <a:gd name="T24" fmla="*/ 44 w 90"/>
                <a:gd name="T25" fmla="*/ 19 h 61"/>
                <a:gd name="T26" fmla="*/ 35 w 90"/>
                <a:gd name="T27" fmla="*/ 47 h 61"/>
                <a:gd name="T28" fmla="*/ 20 w 90"/>
                <a:gd name="T29" fmla="*/ 58 h 61"/>
                <a:gd name="T30" fmla="*/ 0 w 90"/>
                <a:gd name="T31" fmla="*/ 0 h 61"/>
                <a:gd name="T32" fmla="*/ 15 w 90"/>
                <a:gd name="T3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1">
                  <a:moveTo>
                    <a:pt x="15" y="0"/>
                  </a:move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47"/>
                    <a:pt x="69" y="61"/>
                    <a:pt x="58" y="58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7"/>
                    <a:pt x="31" y="61"/>
                    <a:pt x="20" y="5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8947148" y="6653012"/>
              <a:ext cx="59664" cy="68467"/>
            </a:xfrm>
            <a:custGeom>
              <a:avLst/>
              <a:gdLst>
                <a:gd name="T0" fmla="*/ 52 w 52"/>
                <a:gd name="T1" fmla="*/ 20 h 59"/>
                <a:gd name="T2" fmla="*/ 52 w 52"/>
                <a:gd name="T3" fmla="*/ 48 h 59"/>
                <a:gd name="T4" fmla="*/ 38 w 52"/>
                <a:gd name="T5" fmla="*/ 59 h 59"/>
                <a:gd name="T6" fmla="*/ 38 w 52"/>
                <a:gd name="T7" fmla="*/ 24 h 59"/>
                <a:gd name="T8" fmla="*/ 29 w 52"/>
                <a:gd name="T9" fmla="*/ 12 h 59"/>
                <a:gd name="T10" fmla="*/ 15 w 52"/>
                <a:gd name="T11" fmla="*/ 18 h 59"/>
                <a:gd name="T12" fmla="*/ 15 w 52"/>
                <a:gd name="T13" fmla="*/ 48 h 59"/>
                <a:gd name="T14" fmla="*/ 0 w 52"/>
                <a:gd name="T15" fmla="*/ 59 h 59"/>
                <a:gd name="T16" fmla="*/ 0 w 52"/>
                <a:gd name="T17" fmla="*/ 1 h 59"/>
                <a:gd name="T18" fmla="*/ 13 w 52"/>
                <a:gd name="T19" fmla="*/ 1 h 59"/>
                <a:gd name="T20" fmla="*/ 14 w 52"/>
                <a:gd name="T21" fmla="*/ 7 h 59"/>
                <a:gd name="T22" fmla="*/ 34 w 52"/>
                <a:gd name="T23" fmla="*/ 0 h 59"/>
                <a:gd name="T24" fmla="*/ 52 w 52"/>
                <a:gd name="T25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59">
                  <a:moveTo>
                    <a:pt x="52" y="20"/>
                  </a:moveTo>
                  <a:cubicBezTo>
                    <a:pt x="52" y="48"/>
                    <a:pt x="52" y="48"/>
                    <a:pt x="52" y="48"/>
                  </a:cubicBezTo>
                  <a:cubicBezTo>
                    <a:pt x="52" y="59"/>
                    <a:pt x="38" y="59"/>
                    <a:pt x="38" y="59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8" y="19"/>
                    <a:pt x="37" y="12"/>
                    <a:pt x="29" y="12"/>
                  </a:cubicBezTo>
                  <a:cubicBezTo>
                    <a:pt x="24" y="12"/>
                    <a:pt x="19" y="15"/>
                    <a:pt x="15" y="1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59"/>
                    <a:pt x="0" y="59"/>
                    <a:pt x="0" y="5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0" y="2"/>
                    <a:pt x="27" y="0"/>
                    <a:pt x="34" y="0"/>
                  </a:cubicBezTo>
                  <a:cubicBezTo>
                    <a:pt x="43" y="0"/>
                    <a:pt x="52" y="5"/>
                    <a:pt x="52" y="20"/>
                  </a:cubicBezTo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</p:grpSp>
      <p:sp>
        <p:nvSpPr>
          <p:cNvPr id="44" name="Content Placeholder 43"/>
          <p:cNvSpPr>
            <a:spLocks noGrp="1"/>
          </p:cNvSpPr>
          <p:nvPr>
            <p:ph sz="quarter" idx="20"/>
          </p:nvPr>
        </p:nvSpPr>
        <p:spPr>
          <a:xfrm>
            <a:off x="533400" y="897731"/>
            <a:ext cx="7467600" cy="381000"/>
          </a:xfrm>
        </p:spPr>
        <p:txBody>
          <a:bodyPr/>
          <a:lstStyle>
            <a:lvl1pPr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Ø"/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2pPr>
            <a:lvl3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3pPr>
            <a:lvl4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4pPr>
            <a:lvl5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97677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3825" y="145154"/>
            <a:ext cx="7987698" cy="430887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19AB4E72-7858-48F1-A40D-12FF09E4BFB8}" type="slidenum">
              <a:rPr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20" name="Picture 4" descr="https://sonomacounty.golocal.coop/site_images_upload/story/2011/04/21/18/JF_Wines_Logo-1.jp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135731"/>
            <a:ext cx="838200" cy="2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 userDrawn="1"/>
        </p:nvSpPr>
        <p:spPr>
          <a:xfrm rot="16200000">
            <a:off x="4193029" y="-3428085"/>
            <a:ext cx="27432" cy="8229600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rgbClr val="537177"/>
              </a:solidFill>
              <a:latin typeface="Arial Narrow" pitchFamily="34" charset="0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59592" y="4947621"/>
            <a:ext cx="7090888" cy="200055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endParaRPr lang="pt-BR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3083" y="5006312"/>
            <a:ext cx="0" cy="141954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11" name="Straight Connector 10"/>
          <p:cNvCxnSpPr/>
          <p:nvPr userDrawn="1"/>
        </p:nvCxnSpPr>
        <p:spPr>
          <a:xfrm>
            <a:off x="482283" y="4940019"/>
            <a:ext cx="0" cy="208246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2552219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B4E72-7858-48F1-A40D-12FF09E4BFB8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33083" y="5006312"/>
            <a:ext cx="0" cy="141954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5" name="Straight Connector 4"/>
          <p:cNvCxnSpPr/>
          <p:nvPr userDrawn="1"/>
        </p:nvCxnSpPr>
        <p:spPr>
          <a:xfrm>
            <a:off x="482283" y="4940019"/>
            <a:ext cx="0" cy="208246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6023716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082" y="87332"/>
            <a:ext cx="7467917" cy="734199"/>
          </a:xfrm>
        </p:spPr>
        <p:txBody>
          <a:bodyPr anchor="ctr"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19AB4E72-7858-48F1-A40D-12FF09E4BFB8}" type="slidenum">
              <a:rPr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20" name="Picture 4" descr="https://sonomacounty.golocal.coop/site_images_upload/story/2011/04/21/18/JF_Wines_Logo-1.jp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135731"/>
            <a:ext cx="838200" cy="2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ontent Placeholder 43"/>
          <p:cNvSpPr>
            <a:spLocks noGrp="1"/>
          </p:cNvSpPr>
          <p:nvPr>
            <p:ph sz="quarter" idx="20"/>
          </p:nvPr>
        </p:nvSpPr>
        <p:spPr>
          <a:xfrm>
            <a:off x="533400" y="897731"/>
            <a:ext cx="7467600" cy="381000"/>
          </a:xfrm>
        </p:spPr>
        <p:txBody>
          <a:bodyPr/>
          <a:lstStyle>
            <a:lvl1pPr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Ø"/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2pPr>
            <a:lvl3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3pPr>
            <a:lvl4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4pPr>
            <a:lvl5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sz="quarter" idx="21"/>
          </p:nvPr>
        </p:nvSpPr>
        <p:spPr>
          <a:xfrm rot="16200000">
            <a:off x="-1466850" y="2821781"/>
            <a:ext cx="3467100" cy="381000"/>
          </a:xfrm>
        </p:spPr>
        <p:txBody>
          <a:bodyPr/>
          <a:lstStyle>
            <a:lvl1pPr algn="ctr">
              <a:defRPr sz="2400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59592" y="4947621"/>
            <a:ext cx="7090888" cy="200055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endParaRPr lang="pt-BR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33083" y="5006312"/>
            <a:ext cx="0" cy="141954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15" name="Straight Connector 14"/>
          <p:cNvCxnSpPr/>
          <p:nvPr userDrawn="1"/>
        </p:nvCxnSpPr>
        <p:spPr>
          <a:xfrm>
            <a:off x="482283" y="4940019"/>
            <a:ext cx="0" cy="208246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1179496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ate Divider F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199" y="0"/>
            <a:ext cx="2514599" cy="514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 userDrawn="1"/>
        </p:nvSpPr>
        <p:spPr>
          <a:xfrm>
            <a:off x="-7620" y="0"/>
            <a:ext cx="9144000" cy="5148263"/>
          </a:xfrm>
          <a:prstGeom prst="rect">
            <a:avLst/>
          </a:prstGeom>
          <a:solidFill>
            <a:schemeClr val="accent4">
              <a:alpha val="50196"/>
            </a:schemeClr>
          </a:solidFill>
          <a:ln w="952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rgbClr val="537177"/>
              </a:solidFill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81200" y="2207286"/>
            <a:ext cx="6223000" cy="738664"/>
          </a:xfrm>
        </p:spPr>
        <p:txBody>
          <a:bodyPr wrap="square" lIns="0" tIns="0" rIns="0" bIns="0" anchor="b">
            <a:spAutoFit/>
          </a:bodyPr>
          <a:lstStyle>
            <a:lvl1pPr algn="l">
              <a:defRPr sz="480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93899" y="3231750"/>
            <a:ext cx="6220018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000" i="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cxnSp>
        <p:nvCxnSpPr>
          <p:cNvPr id="102" name="Straight Connector 101"/>
          <p:cNvCxnSpPr/>
          <p:nvPr/>
        </p:nvCxnSpPr>
        <p:spPr>
          <a:xfrm flipH="1">
            <a:off x="1981200" y="3084492"/>
            <a:ext cx="6191446" cy="0"/>
          </a:xfrm>
          <a:prstGeom prst="line">
            <a:avLst/>
          </a:prstGeom>
          <a:ln>
            <a:gradFill>
              <a:gsLst>
                <a:gs pos="0">
                  <a:schemeClr val="accent6">
                    <a:lumMod val="50000"/>
                    <a:alpha val="0"/>
                  </a:schemeClr>
                </a:gs>
                <a:gs pos="100000">
                  <a:schemeClr val="accent6">
                    <a:lumMod val="25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 userDrawn="1"/>
        </p:nvGrpSpPr>
        <p:grpSpPr>
          <a:xfrm>
            <a:off x="8896071" y="0"/>
            <a:ext cx="247929" cy="5148263"/>
            <a:chOff x="8896071" y="0"/>
            <a:chExt cx="247929" cy="5148263"/>
          </a:xfr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8100000" scaled="1"/>
            <a:tileRect/>
          </a:gradFill>
        </p:grpSpPr>
        <p:sp>
          <p:nvSpPr>
            <p:cNvPr id="33" name="Rectangle 32"/>
            <p:cNvSpPr/>
            <p:nvPr userDrawn="1"/>
          </p:nvSpPr>
          <p:spPr>
            <a:xfrm>
              <a:off x="8961120" y="0"/>
              <a:ext cx="182880" cy="5148263"/>
            </a:xfrm>
            <a:prstGeom prst="rect">
              <a:avLst/>
            </a:prstGeom>
            <a:grpFill/>
            <a:ln w="9525">
              <a:noFill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err="1">
                <a:solidFill>
                  <a:srgbClr val="537177"/>
                </a:solidFill>
                <a:latin typeface="Arial Narrow" pitchFamily="34" charset="0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896071" y="0"/>
              <a:ext cx="27432" cy="5148263"/>
            </a:xfrm>
            <a:prstGeom prst="rect">
              <a:avLst/>
            </a:prstGeom>
            <a:grpFill/>
            <a:ln w="9525">
              <a:noFill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err="1">
                <a:solidFill>
                  <a:srgbClr val="537177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557814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te Divider F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81200" y="2207324"/>
            <a:ext cx="6223000" cy="738664"/>
          </a:xfrm>
        </p:spPr>
        <p:txBody>
          <a:bodyPr wrap="square" lIns="0" tIns="0" rIns="0" bIns="0" anchor="b">
            <a:spAutoFit/>
          </a:bodyPr>
          <a:lstStyle>
            <a:lvl1pPr algn="l">
              <a:defRPr sz="4800" i="0" baseline="0">
                <a:solidFill>
                  <a:schemeClr val="accent2"/>
                </a:solidFill>
                <a:latin typeface="Georgia" pitchFamily="18" charset="0"/>
              </a:defRPr>
            </a:lvl1pPr>
          </a:lstStyle>
          <a:p>
            <a:r>
              <a:rPr lang="en-US" dirty="0"/>
              <a:t>Divider slide</a:t>
            </a:r>
          </a:p>
        </p:txBody>
      </p:sp>
    </p:spTree>
    <p:extLst>
      <p:ext uri="{BB962C8B-B14F-4D97-AF65-F5344CB8AC3E}">
        <p14:creationId xmlns:p14="http://schemas.microsoft.com/office/powerpoint/2010/main" val="5937431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ex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52"/>
          <p:cNvCxnSpPr/>
          <p:nvPr userDrawn="1"/>
        </p:nvCxnSpPr>
        <p:spPr>
          <a:xfrm>
            <a:off x="533083" y="5006313"/>
            <a:ext cx="0" cy="141954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56" name="Straight Connector 55"/>
          <p:cNvCxnSpPr/>
          <p:nvPr userDrawn="1"/>
        </p:nvCxnSpPr>
        <p:spPr>
          <a:xfrm>
            <a:off x="482283" y="4940035"/>
            <a:ext cx="0" cy="208246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086" y="315804"/>
            <a:ext cx="7467917" cy="277256"/>
          </a:xfrm>
        </p:spPr>
        <p:txBody>
          <a:bodyPr anchor="ctr"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59592" y="4940018"/>
            <a:ext cx="7136608" cy="2076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">
                <a:solidFill>
                  <a:schemeClr val="accent2"/>
                </a:solidFill>
              </a:defRPr>
            </a:lvl1pPr>
          </a:lstStyle>
          <a:p>
            <a:endParaRPr dirty="0">
              <a:solidFill>
                <a:srgbClr val="6600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9AB4E72-7858-48F1-A40D-12FF09E4BFB8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20" name="Picture 4" descr="https://sonomacounty.golocal.coop/site_images_upload/story/2011/04/21/18/JF_Wines_Logo-1.jp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135731"/>
            <a:ext cx="838200" cy="2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ontent Placeholder 43"/>
          <p:cNvSpPr>
            <a:spLocks noGrp="1"/>
          </p:cNvSpPr>
          <p:nvPr>
            <p:ph sz="quarter" idx="20"/>
          </p:nvPr>
        </p:nvSpPr>
        <p:spPr>
          <a:xfrm>
            <a:off x="533400" y="897731"/>
            <a:ext cx="7467600" cy="381000"/>
          </a:xfrm>
        </p:spPr>
        <p:txBody>
          <a:bodyPr/>
          <a:lstStyle>
            <a:lvl1pPr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Ø"/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2pPr>
            <a:lvl3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3pPr>
            <a:lvl4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4pPr>
            <a:lvl5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sz="quarter" idx="21"/>
          </p:nvPr>
        </p:nvSpPr>
        <p:spPr>
          <a:xfrm rot="16200000">
            <a:off x="-1466850" y="2821781"/>
            <a:ext cx="3467100" cy="381000"/>
          </a:xfrm>
        </p:spPr>
        <p:txBody>
          <a:bodyPr/>
          <a:lstStyle>
            <a:lvl1pPr algn="ctr">
              <a:defRPr sz="2400"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11902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ex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52"/>
          <p:cNvCxnSpPr/>
          <p:nvPr userDrawn="1"/>
        </p:nvCxnSpPr>
        <p:spPr>
          <a:xfrm>
            <a:off x="533083" y="5006312"/>
            <a:ext cx="0" cy="141954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56" name="Straight Connector 55"/>
          <p:cNvCxnSpPr/>
          <p:nvPr userDrawn="1"/>
        </p:nvCxnSpPr>
        <p:spPr>
          <a:xfrm>
            <a:off x="482283" y="4940019"/>
            <a:ext cx="0" cy="208246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086" y="315939"/>
            <a:ext cx="7467917" cy="276999"/>
          </a:xfrm>
        </p:spPr>
        <p:txBody>
          <a:bodyPr anchor="ctr"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59592" y="4940018"/>
            <a:ext cx="7136608" cy="2076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">
                <a:solidFill>
                  <a:schemeClr val="accent2"/>
                </a:solidFill>
              </a:defRPr>
            </a:lvl1pPr>
          </a:lstStyle>
          <a:p>
            <a:endParaRPr dirty="0">
              <a:solidFill>
                <a:srgbClr val="6600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9AB4E72-7858-48F1-A40D-12FF09E4BFB8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20" name="Picture 4" descr="https://sonomacounty.golocal.coop/site_images_upload/story/2011/04/21/18/JF_Wines_Logo-1.jp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135731"/>
            <a:ext cx="838200" cy="2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ontent Placeholder 43"/>
          <p:cNvSpPr>
            <a:spLocks noGrp="1"/>
          </p:cNvSpPr>
          <p:nvPr>
            <p:ph sz="quarter" idx="20"/>
          </p:nvPr>
        </p:nvSpPr>
        <p:spPr>
          <a:xfrm>
            <a:off x="533400" y="897731"/>
            <a:ext cx="7467600" cy="381000"/>
          </a:xfrm>
        </p:spPr>
        <p:txBody>
          <a:bodyPr/>
          <a:lstStyle>
            <a:lvl1pPr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Ø"/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2pPr>
            <a:lvl3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3pPr>
            <a:lvl4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4pPr>
            <a:lvl5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sz="quarter" idx="21"/>
          </p:nvPr>
        </p:nvSpPr>
        <p:spPr>
          <a:xfrm rot="16200000">
            <a:off x="-1466850" y="2821781"/>
            <a:ext cx="3467100" cy="381000"/>
          </a:xfrm>
        </p:spPr>
        <p:txBody>
          <a:bodyPr/>
          <a:lstStyle>
            <a:lvl1pPr algn="ctr">
              <a:defRPr sz="2400"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50541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3825" y="145154"/>
            <a:ext cx="7987698" cy="430887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19AB4E72-7858-48F1-A40D-12FF09E4BFB8}" type="slidenum">
              <a:rPr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20" name="Picture 4" descr="https://sonomacounty.golocal.coop/site_images_upload/story/2011/04/21/18/JF_Wines_Logo-1.jp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135731"/>
            <a:ext cx="838200" cy="2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 userDrawn="1"/>
        </p:nvSpPr>
        <p:spPr>
          <a:xfrm rot="16200000">
            <a:off x="4193029" y="-3428085"/>
            <a:ext cx="27432" cy="8229600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rgbClr val="537177"/>
              </a:solidFill>
              <a:latin typeface="Arial Narrow" pitchFamily="34" charset="0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59592" y="4947621"/>
            <a:ext cx="7090888" cy="200055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endParaRPr lang="pt-BR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3083" y="5006312"/>
            <a:ext cx="0" cy="141954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11" name="Straight Connector 10"/>
          <p:cNvCxnSpPr/>
          <p:nvPr userDrawn="1"/>
        </p:nvCxnSpPr>
        <p:spPr>
          <a:xfrm>
            <a:off x="482283" y="4940019"/>
            <a:ext cx="0" cy="208246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38824695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B4E72-7858-48F1-A40D-12FF09E4BFB8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33083" y="5006312"/>
            <a:ext cx="0" cy="141954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5" name="Straight Connector 4"/>
          <p:cNvCxnSpPr/>
          <p:nvPr userDrawn="1"/>
        </p:nvCxnSpPr>
        <p:spPr>
          <a:xfrm>
            <a:off x="482283" y="4940019"/>
            <a:ext cx="0" cy="208246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33729861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082" y="87332"/>
            <a:ext cx="7467917" cy="734199"/>
          </a:xfrm>
        </p:spPr>
        <p:txBody>
          <a:bodyPr anchor="ctr"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19AB4E72-7858-48F1-A40D-12FF09E4BFB8}" type="slidenum">
              <a:rPr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20" name="Picture 4" descr="https://sonomacounty.golocal.coop/site_images_upload/story/2011/04/21/18/JF_Wines_Logo-1.jp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135731"/>
            <a:ext cx="838200" cy="2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ontent Placeholder 43"/>
          <p:cNvSpPr>
            <a:spLocks noGrp="1"/>
          </p:cNvSpPr>
          <p:nvPr>
            <p:ph sz="quarter" idx="20"/>
          </p:nvPr>
        </p:nvSpPr>
        <p:spPr>
          <a:xfrm>
            <a:off x="533400" y="897731"/>
            <a:ext cx="7467600" cy="381000"/>
          </a:xfrm>
        </p:spPr>
        <p:txBody>
          <a:bodyPr/>
          <a:lstStyle>
            <a:lvl1pPr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Ø"/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2pPr>
            <a:lvl3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3pPr>
            <a:lvl4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4pPr>
            <a:lvl5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sz="quarter" idx="21"/>
          </p:nvPr>
        </p:nvSpPr>
        <p:spPr>
          <a:xfrm rot="16200000">
            <a:off x="-1466850" y="2821781"/>
            <a:ext cx="3467100" cy="381000"/>
          </a:xfrm>
        </p:spPr>
        <p:txBody>
          <a:bodyPr/>
          <a:lstStyle>
            <a:lvl1pPr algn="ctr">
              <a:defRPr sz="2400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59592" y="4947621"/>
            <a:ext cx="7090888" cy="200055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endParaRPr lang="pt-BR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33083" y="5006312"/>
            <a:ext cx="0" cy="141954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15" name="Straight Connector 14"/>
          <p:cNvCxnSpPr/>
          <p:nvPr userDrawn="1"/>
        </p:nvCxnSpPr>
        <p:spPr>
          <a:xfrm>
            <a:off x="482283" y="4940019"/>
            <a:ext cx="0" cy="208246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9066787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6394" y="145154"/>
            <a:ext cx="7835413" cy="430887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59592" y="4947621"/>
            <a:ext cx="7090888" cy="200055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endParaRPr lang="pt-BR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19AB4E72-7858-48F1-A40D-12FF09E4BFB8}" type="slidenum">
              <a:rPr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20" name="Picture 4" descr="https://sonomacounty.golocal.coop/site_images_upload/story/2011/04/21/18/JF_Wines_Logo-1.jp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135731"/>
            <a:ext cx="838200" cy="2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 userDrawn="1"/>
        </p:nvGrpSpPr>
        <p:grpSpPr>
          <a:xfrm>
            <a:off x="7842832" y="4939990"/>
            <a:ext cx="1173567" cy="93382"/>
            <a:chOff x="-18530888" y="942975"/>
            <a:chExt cx="50082451" cy="3981451"/>
          </a:xfrm>
        </p:grpSpPr>
        <p:sp>
          <p:nvSpPr>
            <p:cNvPr id="33" name="AutoShape 27"/>
            <p:cNvSpPr>
              <a:spLocks noChangeAspect="1" noChangeArrowheads="1" noTextEdit="1"/>
            </p:cNvSpPr>
            <p:nvPr/>
          </p:nvSpPr>
          <p:spPr bwMode="auto">
            <a:xfrm>
              <a:off x="-18530888" y="942975"/>
              <a:ext cx="50082451" cy="398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auto">
            <a:xfrm>
              <a:off x="-1614488" y="1922463"/>
              <a:ext cx="2881313" cy="2959100"/>
            </a:xfrm>
            <a:custGeom>
              <a:avLst/>
              <a:gdLst>
                <a:gd name="T0" fmla="*/ 1001 w 1815"/>
                <a:gd name="T1" fmla="*/ 1466 h 1864"/>
                <a:gd name="T2" fmla="*/ 814 w 1815"/>
                <a:gd name="T3" fmla="*/ 1466 h 1864"/>
                <a:gd name="T4" fmla="*/ 267 w 1815"/>
                <a:gd name="T5" fmla="*/ 610 h 1864"/>
                <a:gd name="T6" fmla="*/ 267 w 1815"/>
                <a:gd name="T7" fmla="*/ 1864 h 1864"/>
                <a:gd name="T8" fmla="*/ 0 w 1815"/>
                <a:gd name="T9" fmla="*/ 1864 h 1864"/>
                <a:gd name="T10" fmla="*/ 0 w 1815"/>
                <a:gd name="T11" fmla="*/ 0 h 1864"/>
                <a:gd name="T12" fmla="*/ 187 w 1815"/>
                <a:gd name="T13" fmla="*/ 0 h 1864"/>
                <a:gd name="T14" fmla="*/ 908 w 1815"/>
                <a:gd name="T15" fmla="*/ 1135 h 1864"/>
                <a:gd name="T16" fmla="*/ 1628 w 1815"/>
                <a:gd name="T17" fmla="*/ 0 h 1864"/>
                <a:gd name="T18" fmla="*/ 1815 w 1815"/>
                <a:gd name="T19" fmla="*/ 0 h 1864"/>
                <a:gd name="T20" fmla="*/ 1815 w 1815"/>
                <a:gd name="T21" fmla="*/ 1864 h 1864"/>
                <a:gd name="T22" fmla="*/ 1548 w 1815"/>
                <a:gd name="T23" fmla="*/ 1864 h 1864"/>
                <a:gd name="T24" fmla="*/ 1548 w 1815"/>
                <a:gd name="T25" fmla="*/ 610 h 1864"/>
                <a:gd name="T26" fmla="*/ 1001 w 1815"/>
                <a:gd name="T27" fmla="*/ 1466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5" h="1864">
                  <a:moveTo>
                    <a:pt x="1001" y="1466"/>
                  </a:moveTo>
                  <a:lnTo>
                    <a:pt x="814" y="1466"/>
                  </a:lnTo>
                  <a:lnTo>
                    <a:pt x="267" y="610"/>
                  </a:lnTo>
                  <a:lnTo>
                    <a:pt x="267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187" y="0"/>
                  </a:lnTo>
                  <a:lnTo>
                    <a:pt x="908" y="1135"/>
                  </a:lnTo>
                  <a:lnTo>
                    <a:pt x="1628" y="0"/>
                  </a:lnTo>
                  <a:lnTo>
                    <a:pt x="1815" y="0"/>
                  </a:lnTo>
                  <a:lnTo>
                    <a:pt x="1815" y="1864"/>
                  </a:lnTo>
                  <a:lnTo>
                    <a:pt x="1548" y="1864"/>
                  </a:lnTo>
                  <a:lnTo>
                    <a:pt x="1548" y="610"/>
                  </a:lnTo>
                  <a:lnTo>
                    <a:pt x="1001" y="1466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0" name="Freeform 30"/>
            <p:cNvSpPr>
              <a:spLocks noEditPoints="1"/>
            </p:cNvSpPr>
            <p:nvPr/>
          </p:nvSpPr>
          <p:spPr bwMode="auto">
            <a:xfrm>
              <a:off x="8523288" y="1922463"/>
              <a:ext cx="2763838" cy="2959100"/>
            </a:xfrm>
            <a:custGeom>
              <a:avLst/>
              <a:gdLst>
                <a:gd name="T0" fmla="*/ 1261 w 1741"/>
                <a:gd name="T1" fmla="*/ 1387 h 1864"/>
                <a:gd name="T2" fmla="*/ 474 w 1741"/>
                <a:gd name="T3" fmla="*/ 1387 h 1864"/>
                <a:gd name="T4" fmla="*/ 280 w 1741"/>
                <a:gd name="T5" fmla="*/ 1864 h 1864"/>
                <a:gd name="T6" fmla="*/ 0 w 1741"/>
                <a:gd name="T7" fmla="*/ 1864 h 1864"/>
                <a:gd name="T8" fmla="*/ 774 w 1741"/>
                <a:gd name="T9" fmla="*/ 0 h 1864"/>
                <a:gd name="T10" fmla="*/ 967 w 1741"/>
                <a:gd name="T11" fmla="*/ 0 h 1864"/>
                <a:gd name="T12" fmla="*/ 1741 w 1741"/>
                <a:gd name="T13" fmla="*/ 1864 h 1864"/>
                <a:gd name="T14" fmla="*/ 1461 w 1741"/>
                <a:gd name="T15" fmla="*/ 1864 h 1864"/>
                <a:gd name="T16" fmla="*/ 1261 w 1741"/>
                <a:gd name="T17" fmla="*/ 1387 h 1864"/>
                <a:gd name="T18" fmla="*/ 580 w 1741"/>
                <a:gd name="T19" fmla="*/ 1135 h 1864"/>
                <a:gd name="T20" fmla="*/ 1161 w 1741"/>
                <a:gd name="T21" fmla="*/ 1135 h 1864"/>
                <a:gd name="T22" fmla="*/ 874 w 1741"/>
                <a:gd name="T23" fmla="*/ 438 h 1864"/>
                <a:gd name="T24" fmla="*/ 580 w 1741"/>
                <a:gd name="T25" fmla="*/ 1135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41" h="1864">
                  <a:moveTo>
                    <a:pt x="1261" y="1387"/>
                  </a:moveTo>
                  <a:lnTo>
                    <a:pt x="474" y="1387"/>
                  </a:lnTo>
                  <a:lnTo>
                    <a:pt x="280" y="1864"/>
                  </a:lnTo>
                  <a:lnTo>
                    <a:pt x="0" y="1864"/>
                  </a:lnTo>
                  <a:lnTo>
                    <a:pt x="774" y="0"/>
                  </a:lnTo>
                  <a:lnTo>
                    <a:pt x="967" y="0"/>
                  </a:lnTo>
                  <a:lnTo>
                    <a:pt x="1741" y="1864"/>
                  </a:lnTo>
                  <a:lnTo>
                    <a:pt x="1461" y="1864"/>
                  </a:lnTo>
                  <a:lnTo>
                    <a:pt x="1261" y="1387"/>
                  </a:lnTo>
                  <a:close/>
                  <a:moveTo>
                    <a:pt x="580" y="1135"/>
                  </a:moveTo>
                  <a:lnTo>
                    <a:pt x="1161" y="1135"/>
                  </a:lnTo>
                  <a:lnTo>
                    <a:pt x="874" y="438"/>
                  </a:lnTo>
                  <a:lnTo>
                    <a:pt x="580" y="1135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" name="Freeform 31"/>
            <p:cNvSpPr>
              <a:spLocks noEditPoints="1"/>
            </p:cNvSpPr>
            <p:nvPr/>
          </p:nvSpPr>
          <p:spPr bwMode="auto">
            <a:xfrm>
              <a:off x="14095413" y="1922463"/>
              <a:ext cx="2498725" cy="2959100"/>
            </a:xfrm>
            <a:custGeom>
              <a:avLst/>
              <a:gdLst>
                <a:gd name="T0" fmla="*/ 0 w 1574"/>
                <a:gd name="T1" fmla="*/ 0 h 1864"/>
                <a:gd name="T2" fmla="*/ 560 w 1574"/>
                <a:gd name="T3" fmla="*/ 0 h 1864"/>
                <a:gd name="T4" fmla="*/ 760 w 1574"/>
                <a:gd name="T5" fmla="*/ 13 h 1864"/>
                <a:gd name="T6" fmla="*/ 934 w 1574"/>
                <a:gd name="T7" fmla="*/ 46 h 1864"/>
                <a:gd name="T8" fmla="*/ 1074 w 1574"/>
                <a:gd name="T9" fmla="*/ 100 h 1864"/>
                <a:gd name="T10" fmla="*/ 1201 w 1574"/>
                <a:gd name="T11" fmla="*/ 179 h 1864"/>
                <a:gd name="T12" fmla="*/ 1281 w 1574"/>
                <a:gd name="T13" fmla="*/ 246 h 1864"/>
                <a:gd name="T14" fmla="*/ 1421 w 1574"/>
                <a:gd name="T15" fmla="*/ 411 h 1864"/>
                <a:gd name="T16" fmla="*/ 1514 w 1574"/>
                <a:gd name="T17" fmla="*/ 604 h 1864"/>
                <a:gd name="T18" fmla="*/ 1568 w 1574"/>
                <a:gd name="T19" fmla="*/ 816 h 1864"/>
                <a:gd name="T20" fmla="*/ 1574 w 1574"/>
                <a:gd name="T21" fmla="*/ 936 h 1864"/>
                <a:gd name="T22" fmla="*/ 1548 w 1574"/>
                <a:gd name="T23" fmla="*/ 1155 h 1864"/>
                <a:gd name="T24" fmla="*/ 1474 w 1574"/>
                <a:gd name="T25" fmla="*/ 1360 h 1864"/>
                <a:gd name="T26" fmla="*/ 1361 w 1574"/>
                <a:gd name="T27" fmla="*/ 1539 h 1864"/>
                <a:gd name="T28" fmla="*/ 1201 w 1574"/>
                <a:gd name="T29" fmla="*/ 1685 h 1864"/>
                <a:gd name="T30" fmla="*/ 1141 w 1574"/>
                <a:gd name="T31" fmla="*/ 1725 h 1864"/>
                <a:gd name="T32" fmla="*/ 1007 w 1574"/>
                <a:gd name="T33" fmla="*/ 1791 h 1864"/>
                <a:gd name="T34" fmla="*/ 854 w 1574"/>
                <a:gd name="T35" fmla="*/ 1838 h 1864"/>
                <a:gd name="T36" fmla="*/ 667 w 1574"/>
                <a:gd name="T37" fmla="*/ 1858 h 1864"/>
                <a:gd name="T38" fmla="*/ 0 w 1574"/>
                <a:gd name="T39" fmla="*/ 1864 h 1864"/>
                <a:gd name="T40" fmla="*/ 1081 w 1574"/>
                <a:gd name="T41" fmla="*/ 411 h 1864"/>
                <a:gd name="T42" fmla="*/ 980 w 1574"/>
                <a:gd name="T43" fmla="*/ 345 h 1864"/>
                <a:gd name="T44" fmla="*/ 867 w 1574"/>
                <a:gd name="T45" fmla="*/ 292 h 1864"/>
                <a:gd name="T46" fmla="*/ 720 w 1574"/>
                <a:gd name="T47" fmla="*/ 265 h 1864"/>
                <a:gd name="T48" fmla="*/ 547 w 1574"/>
                <a:gd name="T49" fmla="*/ 252 h 1864"/>
                <a:gd name="T50" fmla="*/ 266 w 1574"/>
                <a:gd name="T51" fmla="*/ 1612 h 1864"/>
                <a:gd name="T52" fmla="*/ 547 w 1574"/>
                <a:gd name="T53" fmla="*/ 1612 h 1864"/>
                <a:gd name="T54" fmla="*/ 720 w 1574"/>
                <a:gd name="T55" fmla="*/ 1599 h 1864"/>
                <a:gd name="T56" fmla="*/ 867 w 1574"/>
                <a:gd name="T57" fmla="*/ 1573 h 1864"/>
                <a:gd name="T58" fmla="*/ 980 w 1574"/>
                <a:gd name="T59" fmla="*/ 1519 h 1864"/>
                <a:gd name="T60" fmla="*/ 1081 w 1574"/>
                <a:gd name="T61" fmla="*/ 1453 h 1864"/>
                <a:gd name="T62" fmla="*/ 1127 w 1574"/>
                <a:gd name="T63" fmla="*/ 1407 h 1864"/>
                <a:gd name="T64" fmla="*/ 1214 w 1574"/>
                <a:gd name="T65" fmla="*/ 1287 h 1864"/>
                <a:gd name="T66" fmla="*/ 1274 w 1574"/>
                <a:gd name="T67" fmla="*/ 1155 h 1864"/>
                <a:gd name="T68" fmla="*/ 1301 w 1574"/>
                <a:gd name="T69" fmla="*/ 1009 h 1864"/>
                <a:gd name="T70" fmla="*/ 1307 w 1574"/>
                <a:gd name="T71" fmla="*/ 936 h 1864"/>
                <a:gd name="T72" fmla="*/ 1294 w 1574"/>
                <a:gd name="T73" fmla="*/ 783 h 1864"/>
                <a:gd name="T74" fmla="*/ 1247 w 1574"/>
                <a:gd name="T75" fmla="*/ 644 h 1864"/>
                <a:gd name="T76" fmla="*/ 1174 w 1574"/>
                <a:gd name="T77" fmla="*/ 518 h 1864"/>
                <a:gd name="T78" fmla="*/ 1081 w 1574"/>
                <a:gd name="T79" fmla="*/ 41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74" h="1864">
                  <a:moveTo>
                    <a:pt x="0" y="1864"/>
                  </a:moveTo>
                  <a:lnTo>
                    <a:pt x="0" y="0"/>
                  </a:lnTo>
                  <a:lnTo>
                    <a:pt x="560" y="0"/>
                  </a:lnTo>
                  <a:lnTo>
                    <a:pt x="560" y="0"/>
                  </a:lnTo>
                  <a:lnTo>
                    <a:pt x="667" y="7"/>
                  </a:lnTo>
                  <a:lnTo>
                    <a:pt x="760" y="13"/>
                  </a:lnTo>
                  <a:lnTo>
                    <a:pt x="854" y="27"/>
                  </a:lnTo>
                  <a:lnTo>
                    <a:pt x="934" y="46"/>
                  </a:lnTo>
                  <a:lnTo>
                    <a:pt x="1007" y="73"/>
                  </a:lnTo>
                  <a:lnTo>
                    <a:pt x="1074" y="100"/>
                  </a:lnTo>
                  <a:lnTo>
                    <a:pt x="1141" y="139"/>
                  </a:lnTo>
                  <a:lnTo>
                    <a:pt x="1201" y="179"/>
                  </a:lnTo>
                  <a:lnTo>
                    <a:pt x="1201" y="179"/>
                  </a:lnTo>
                  <a:lnTo>
                    <a:pt x="1281" y="246"/>
                  </a:lnTo>
                  <a:lnTo>
                    <a:pt x="1354" y="325"/>
                  </a:lnTo>
                  <a:lnTo>
                    <a:pt x="1421" y="411"/>
                  </a:lnTo>
                  <a:lnTo>
                    <a:pt x="1474" y="504"/>
                  </a:lnTo>
                  <a:lnTo>
                    <a:pt x="1514" y="604"/>
                  </a:lnTo>
                  <a:lnTo>
                    <a:pt x="1548" y="710"/>
                  </a:lnTo>
                  <a:lnTo>
                    <a:pt x="1568" y="816"/>
                  </a:lnTo>
                  <a:lnTo>
                    <a:pt x="1574" y="936"/>
                  </a:lnTo>
                  <a:lnTo>
                    <a:pt x="1574" y="936"/>
                  </a:lnTo>
                  <a:lnTo>
                    <a:pt x="1568" y="1048"/>
                  </a:lnTo>
                  <a:lnTo>
                    <a:pt x="1548" y="1155"/>
                  </a:lnTo>
                  <a:lnTo>
                    <a:pt x="1514" y="1261"/>
                  </a:lnTo>
                  <a:lnTo>
                    <a:pt x="1474" y="1360"/>
                  </a:lnTo>
                  <a:lnTo>
                    <a:pt x="1421" y="1453"/>
                  </a:lnTo>
                  <a:lnTo>
                    <a:pt x="1361" y="1539"/>
                  </a:lnTo>
                  <a:lnTo>
                    <a:pt x="1287" y="1619"/>
                  </a:lnTo>
                  <a:lnTo>
                    <a:pt x="1201" y="1685"/>
                  </a:lnTo>
                  <a:lnTo>
                    <a:pt x="1201" y="1685"/>
                  </a:lnTo>
                  <a:lnTo>
                    <a:pt x="1141" y="1725"/>
                  </a:lnTo>
                  <a:lnTo>
                    <a:pt x="1081" y="1765"/>
                  </a:lnTo>
                  <a:lnTo>
                    <a:pt x="1007" y="1791"/>
                  </a:lnTo>
                  <a:lnTo>
                    <a:pt x="934" y="1818"/>
                  </a:lnTo>
                  <a:lnTo>
                    <a:pt x="854" y="1838"/>
                  </a:lnTo>
                  <a:lnTo>
                    <a:pt x="760" y="1851"/>
                  </a:lnTo>
                  <a:lnTo>
                    <a:pt x="667" y="1858"/>
                  </a:lnTo>
                  <a:lnTo>
                    <a:pt x="560" y="1864"/>
                  </a:lnTo>
                  <a:lnTo>
                    <a:pt x="0" y="1864"/>
                  </a:lnTo>
                  <a:close/>
                  <a:moveTo>
                    <a:pt x="1081" y="411"/>
                  </a:moveTo>
                  <a:lnTo>
                    <a:pt x="1081" y="411"/>
                  </a:lnTo>
                  <a:lnTo>
                    <a:pt x="1034" y="378"/>
                  </a:lnTo>
                  <a:lnTo>
                    <a:pt x="980" y="345"/>
                  </a:lnTo>
                  <a:lnTo>
                    <a:pt x="927" y="319"/>
                  </a:lnTo>
                  <a:lnTo>
                    <a:pt x="867" y="292"/>
                  </a:lnTo>
                  <a:lnTo>
                    <a:pt x="800" y="279"/>
                  </a:lnTo>
                  <a:lnTo>
                    <a:pt x="720" y="265"/>
                  </a:lnTo>
                  <a:lnTo>
                    <a:pt x="640" y="259"/>
                  </a:lnTo>
                  <a:lnTo>
                    <a:pt x="547" y="252"/>
                  </a:lnTo>
                  <a:lnTo>
                    <a:pt x="266" y="252"/>
                  </a:lnTo>
                  <a:lnTo>
                    <a:pt x="266" y="1612"/>
                  </a:lnTo>
                  <a:lnTo>
                    <a:pt x="547" y="1612"/>
                  </a:lnTo>
                  <a:lnTo>
                    <a:pt x="547" y="1612"/>
                  </a:lnTo>
                  <a:lnTo>
                    <a:pt x="640" y="1606"/>
                  </a:lnTo>
                  <a:lnTo>
                    <a:pt x="720" y="1599"/>
                  </a:lnTo>
                  <a:lnTo>
                    <a:pt x="800" y="1586"/>
                  </a:lnTo>
                  <a:lnTo>
                    <a:pt x="867" y="1573"/>
                  </a:lnTo>
                  <a:lnTo>
                    <a:pt x="927" y="1546"/>
                  </a:lnTo>
                  <a:lnTo>
                    <a:pt x="980" y="1519"/>
                  </a:lnTo>
                  <a:lnTo>
                    <a:pt x="1034" y="1493"/>
                  </a:lnTo>
                  <a:lnTo>
                    <a:pt x="1081" y="1453"/>
                  </a:lnTo>
                  <a:lnTo>
                    <a:pt x="1081" y="1453"/>
                  </a:lnTo>
                  <a:lnTo>
                    <a:pt x="1127" y="1407"/>
                  </a:lnTo>
                  <a:lnTo>
                    <a:pt x="1174" y="1347"/>
                  </a:lnTo>
                  <a:lnTo>
                    <a:pt x="1214" y="1287"/>
                  </a:lnTo>
                  <a:lnTo>
                    <a:pt x="1247" y="1221"/>
                  </a:lnTo>
                  <a:lnTo>
                    <a:pt x="1274" y="1155"/>
                  </a:lnTo>
                  <a:lnTo>
                    <a:pt x="1294" y="1082"/>
                  </a:lnTo>
                  <a:lnTo>
                    <a:pt x="1301" y="1009"/>
                  </a:lnTo>
                  <a:lnTo>
                    <a:pt x="1307" y="936"/>
                  </a:lnTo>
                  <a:lnTo>
                    <a:pt x="1307" y="936"/>
                  </a:lnTo>
                  <a:lnTo>
                    <a:pt x="1301" y="856"/>
                  </a:lnTo>
                  <a:lnTo>
                    <a:pt x="1294" y="783"/>
                  </a:lnTo>
                  <a:lnTo>
                    <a:pt x="1274" y="710"/>
                  </a:lnTo>
                  <a:lnTo>
                    <a:pt x="1247" y="644"/>
                  </a:lnTo>
                  <a:lnTo>
                    <a:pt x="1214" y="577"/>
                  </a:lnTo>
                  <a:lnTo>
                    <a:pt x="1174" y="518"/>
                  </a:lnTo>
                  <a:lnTo>
                    <a:pt x="1127" y="458"/>
                  </a:lnTo>
                  <a:lnTo>
                    <a:pt x="1081" y="411"/>
                  </a:lnTo>
                  <a:lnTo>
                    <a:pt x="1081" y="411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2" name="Freeform 32"/>
            <p:cNvSpPr>
              <a:spLocks noEditPoints="1"/>
            </p:cNvSpPr>
            <p:nvPr/>
          </p:nvSpPr>
          <p:spPr bwMode="auto">
            <a:xfrm>
              <a:off x="21531263" y="1890713"/>
              <a:ext cx="2965450" cy="3033713"/>
            </a:xfrm>
            <a:custGeom>
              <a:avLst/>
              <a:gdLst>
                <a:gd name="T0" fmla="*/ 1027 w 1868"/>
                <a:gd name="T1" fmla="*/ 7 h 1911"/>
                <a:gd name="T2" fmla="*/ 1301 w 1868"/>
                <a:gd name="T3" fmla="*/ 73 h 1911"/>
                <a:gd name="T4" fmla="*/ 1534 w 1868"/>
                <a:gd name="T5" fmla="*/ 212 h 1911"/>
                <a:gd name="T6" fmla="*/ 1708 w 1868"/>
                <a:gd name="T7" fmla="*/ 418 h 1911"/>
                <a:gd name="T8" fmla="*/ 1828 w 1868"/>
                <a:gd name="T9" fmla="*/ 664 h 1911"/>
                <a:gd name="T10" fmla="*/ 1868 w 1868"/>
                <a:gd name="T11" fmla="*/ 956 h 1911"/>
                <a:gd name="T12" fmla="*/ 1848 w 1868"/>
                <a:gd name="T13" fmla="*/ 1155 h 1911"/>
                <a:gd name="T14" fmla="*/ 1755 w 1868"/>
                <a:gd name="T15" fmla="*/ 1413 h 1911"/>
                <a:gd name="T16" fmla="*/ 1594 w 1868"/>
                <a:gd name="T17" fmla="*/ 1632 h 1911"/>
                <a:gd name="T18" fmla="*/ 1381 w 1868"/>
                <a:gd name="T19" fmla="*/ 1798 h 1911"/>
                <a:gd name="T20" fmla="*/ 1127 w 1868"/>
                <a:gd name="T21" fmla="*/ 1891 h 1911"/>
                <a:gd name="T22" fmla="*/ 934 w 1868"/>
                <a:gd name="T23" fmla="*/ 1911 h 1911"/>
                <a:gd name="T24" fmla="*/ 647 w 1868"/>
                <a:gd name="T25" fmla="*/ 1871 h 1911"/>
                <a:gd name="T26" fmla="*/ 407 w 1868"/>
                <a:gd name="T27" fmla="*/ 1752 h 1911"/>
                <a:gd name="T28" fmla="*/ 207 w 1868"/>
                <a:gd name="T29" fmla="*/ 1566 h 1911"/>
                <a:gd name="T30" fmla="*/ 73 w 1868"/>
                <a:gd name="T31" fmla="*/ 1334 h 1911"/>
                <a:gd name="T32" fmla="*/ 6 w 1868"/>
                <a:gd name="T33" fmla="*/ 1055 h 1911"/>
                <a:gd name="T34" fmla="*/ 6 w 1868"/>
                <a:gd name="T35" fmla="*/ 856 h 1911"/>
                <a:gd name="T36" fmla="*/ 73 w 1868"/>
                <a:gd name="T37" fmla="*/ 577 h 1911"/>
                <a:gd name="T38" fmla="*/ 207 w 1868"/>
                <a:gd name="T39" fmla="*/ 345 h 1911"/>
                <a:gd name="T40" fmla="*/ 407 w 1868"/>
                <a:gd name="T41" fmla="*/ 159 h 1911"/>
                <a:gd name="T42" fmla="*/ 647 w 1868"/>
                <a:gd name="T43" fmla="*/ 40 h 1911"/>
                <a:gd name="T44" fmla="*/ 934 w 1868"/>
                <a:gd name="T45" fmla="*/ 0 h 1911"/>
                <a:gd name="T46" fmla="*/ 934 w 1868"/>
                <a:gd name="T47" fmla="*/ 1659 h 1911"/>
                <a:gd name="T48" fmla="*/ 1134 w 1868"/>
                <a:gd name="T49" fmla="*/ 1626 h 1911"/>
                <a:gd name="T50" fmla="*/ 1314 w 1868"/>
                <a:gd name="T51" fmla="*/ 1539 h 1911"/>
                <a:gd name="T52" fmla="*/ 1454 w 1868"/>
                <a:gd name="T53" fmla="*/ 1407 h 1911"/>
                <a:gd name="T54" fmla="*/ 1548 w 1868"/>
                <a:gd name="T55" fmla="*/ 1234 h 1911"/>
                <a:gd name="T56" fmla="*/ 1594 w 1868"/>
                <a:gd name="T57" fmla="*/ 1029 h 1911"/>
                <a:gd name="T58" fmla="*/ 1594 w 1868"/>
                <a:gd name="T59" fmla="*/ 883 h 1911"/>
                <a:gd name="T60" fmla="*/ 1548 w 1868"/>
                <a:gd name="T61" fmla="*/ 677 h 1911"/>
                <a:gd name="T62" fmla="*/ 1454 w 1868"/>
                <a:gd name="T63" fmla="*/ 504 h 1911"/>
                <a:gd name="T64" fmla="*/ 1314 w 1868"/>
                <a:gd name="T65" fmla="*/ 372 h 1911"/>
                <a:gd name="T66" fmla="*/ 1134 w 1868"/>
                <a:gd name="T67" fmla="*/ 285 h 1911"/>
                <a:gd name="T68" fmla="*/ 934 w 1868"/>
                <a:gd name="T69" fmla="*/ 252 h 1911"/>
                <a:gd name="T70" fmla="*/ 794 w 1868"/>
                <a:gd name="T71" fmla="*/ 266 h 1911"/>
                <a:gd name="T72" fmla="*/ 607 w 1868"/>
                <a:gd name="T73" fmla="*/ 332 h 1911"/>
                <a:gd name="T74" fmla="*/ 453 w 1868"/>
                <a:gd name="T75" fmla="*/ 451 h 1911"/>
                <a:gd name="T76" fmla="*/ 340 w 1868"/>
                <a:gd name="T77" fmla="*/ 617 h 1911"/>
                <a:gd name="T78" fmla="*/ 280 w 1868"/>
                <a:gd name="T79" fmla="*/ 810 h 1911"/>
                <a:gd name="T80" fmla="*/ 267 w 1868"/>
                <a:gd name="T81" fmla="*/ 956 h 1911"/>
                <a:gd name="T82" fmla="*/ 293 w 1868"/>
                <a:gd name="T83" fmla="*/ 1168 h 1911"/>
                <a:gd name="T84" fmla="*/ 373 w 1868"/>
                <a:gd name="T85" fmla="*/ 1354 h 1911"/>
                <a:gd name="T86" fmla="*/ 500 w 1868"/>
                <a:gd name="T87" fmla="*/ 1500 h 1911"/>
                <a:gd name="T88" fmla="*/ 667 w 1868"/>
                <a:gd name="T89" fmla="*/ 1606 h 1911"/>
                <a:gd name="T90" fmla="*/ 860 w 1868"/>
                <a:gd name="T91" fmla="*/ 1652 h 1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68" h="1911">
                  <a:moveTo>
                    <a:pt x="934" y="0"/>
                  </a:moveTo>
                  <a:lnTo>
                    <a:pt x="934" y="0"/>
                  </a:lnTo>
                  <a:lnTo>
                    <a:pt x="1027" y="7"/>
                  </a:lnTo>
                  <a:lnTo>
                    <a:pt x="1127" y="20"/>
                  </a:lnTo>
                  <a:lnTo>
                    <a:pt x="1214" y="40"/>
                  </a:lnTo>
                  <a:lnTo>
                    <a:pt x="1301" y="73"/>
                  </a:lnTo>
                  <a:lnTo>
                    <a:pt x="1381" y="113"/>
                  </a:lnTo>
                  <a:lnTo>
                    <a:pt x="1461" y="159"/>
                  </a:lnTo>
                  <a:lnTo>
                    <a:pt x="1534" y="212"/>
                  </a:lnTo>
                  <a:lnTo>
                    <a:pt x="1594" y="272"/>
                  </a:lnTo>
                  <a:lnTo>
                    <a:pt x="1655" y="345"/>
                  </a:lnTo>
                  <a:lnTo>
                    <a:pt x="1708" y="418"/>
                  </a:lnTo>
                  <a:lnTo>
                    <a:pt x="1755" y="491"/>
                  </a:lnTo>
                  <a:lnTo>
                    <a:pt x="1795" y="577"/>
                  </a:lnTo>
                  <a:lnTo>
                    <a:pt x="1828" y="664"/>
                  </a:lnTo>
                  <a:lnTo>
                    <a:pt x="1848" y="757"/>
                  </a:lnTo>
                  <a:lnTo>
                    <a:pt x="1861" y="856"/>
                  </a:lnTo>
                  <a:lnTo>
                    <a:pt x="1868" y="956"/>
                  </a:lnTo>
                  <a:lnTo>
                    <a:pt x="1868" y="956"/>
                  </a:lnTo>
                  <a:lnTo>
                    <a:pt x="1861" y="1055"/>
                  </a:lnTo>
                  <a:lnTo>
                    <a:pt x="1848" y="1155"/>
                  </a:lnTo>
                  <a:lnTo>
                    <a:pt x="1828" y="1241"/>
                  </a:lnTo>
                  <a:lnTo>
                    <a:pt x="1795" y="1334"/>
                  </a:lnTo>
                  <a:lnTo>
                    <a:pt x="1755" y="1413"/>
                  </a:lnTo>
                  <a:lnTo>
                    <a:pt x="1708" y="1493"/>
                  </a:lnTo>
                  <a:lnTo>
                    <a:pt x="1655" y="1566"/>
                  </a:lnTo>
                  <a:lnTo>
                    <a:pt x="1594" y="1632"/>
                  </a:lnTo>
                  <a:lnTo>
                    <a:pt x="1534" y="1699"/>
                  </a:lnTo>
                  <a:lnTo>
                    <a:pt x="1461" y="1752"/>
                  </a:lnTo>
                  <a:lnTo>
                    <a:pt x="1381" y="1798"/>
                  </a:lnTo>
                  <a:lnTo>
                    <a:pt x="1301" y="1838"/>
                  </a:lnTo>
                  <a:lnTo>
                    <a:pt x="1214" y="1871"/>
                  </a:lnTo>
                  <a:lnTo>
                    <a:pt x="1127" y="1891"/>
                  </a:lnTo>
                  <a:lnTo>
                    <a:pt x="1027" y="1904"/>
                  </a:lnTo>
                  <a:lnTo>
                    <a:pt x="934" y="1911"/>
                  </a:lnTo>
                  <a:lnTo>
                    <a:pt x="934" y="1911"/>
                  </a:lnTo>
                  <a:lnTo>
                    <a:pt x="834" y="1904"/>
                  </a:lnTo>
                  <a:lnTo>
                    <a:pt x="740" y="1891"/>
                  </a:lnTo>
                  <a:lnTo>
                    <a:pt x="647" y="1871"/>
                  </a:lnTo>
                  <a:lnTo>
                    <a:pt x="567" y="1838"/>
                  </a:lnTo>
                  <a:lnTo>
                    <a:pt x="480" y="1798"/>
                  </a:lnTo>
                  <a:lnTo>
                    <a:pt x="407" y="1752"/>
                  </a:lnTo>
                  <a:lnTo>
                    <a:pt x="333" y="1699"/>
                  </a:lnTo>
                  <a:lnTo>
                    <a:pt x="267" y="1632"/>
                  </a:lnTo>
                  <a:lnTo>
                    <a:pt x="207" y="1566"/>
                  </a:lnTo>
                  <a:lnTo>
                    <a:pt x="153" y="1493"/>
                  </a:lnTo>
                  <a:lnTo>
                    <a:pt x="106" y="1413"/>
                  </a:lnTo>
                  <a:lnTo>
                    <a:pt x="73" y="1334"/>
                  </a:lnTo>
                  <a:lnTo>
                    <a:pt x="40" y="1241"/>
                  </a:lnTo>
                  <a:lnTo>
                    <a:pt x="20" y="1155"/>
                  </a:lnTo>
                  <a:lnTo>
                    <a:pt x="6" y="1055"/>
                  </a:lnTo>
                  <a:lnTo>
                    <a:pt x="0" y="956"/>
                  </a:lnTo>
                  <a:lnTo>
                    <a:pt x="0" y="956"/>
                  </a:lnTo>
                  <a:lnTo>
                    <a:pt x="6" y="856"/>
                  </a:lnTo>
                  <a:lnTo>
                    <a:pt x="20" y="757"/>
                  </a:lnTo>
                  <a:lnTo>
                    <a:pt x="40" y="664"/>
                  </a:lnTo>
                  <a:lnTo>
                    <a:pt x="73" y="577"/>
                  </a:lnTo>
                  <a:lnTo>
                    <a:pt x="106" y="491"/>
                  </a:lnTo>
                  <a:lnTo>
                    <a:pt x="153" y="418"/>
                  </a:lnTo>
                  <a:lnTo>
                    <a:pt x="207" y="345"/>
                  </a:lnTo>
                  <a:lnTo>
                    <a:pt x="267" y="272"/>
                  </a:lnTo>
                  <a:lnTo>
                    <a:pt x="333" y="212"/>
                  </a:lnTo>
                  <a:lnTo>
                    <a:pt x="407" y="159"/>
                  </a:lnTo>
                  <a:lnTo>
                    <a:pt x="480" y="113"/>
                  </a:lnTo>
                  <a:lnTo>
                    <a:pt x="567" y="73"/>
                  </a:lnTo>
                  <a:lnTo>
                    <a:pt x="647" y="40"/>
                  </a:lnTo>
                  <a:lnTo>
                    <a:pt x="740" y="20"/>
                  </a:lnTo>
                  <a:lnTo>
                    <a:pt x="834" y="7"/>
                  </a:lnTo>
                  <a:lnTo>
                    <a:pt x="934" y="0"/>
                  </a:lnTo>
                  <a:lnTo>
                    <a:pt x="934" y="0"/>
                  </a:lnTo>
                  <a:close/>
                  <a:moveTo>
                    <a:pt x="934" y="1659"/>
                  </a:moveTo>
                  <a:lnTo>
                    <a:pt x="934" y="1659"/>
                  </a:lnTo>
                  <a:lnTo>
                    <a:pt x="1001" y="1652"/>
                  </a:lnTo>
                  <a:lnTo>
                    <a:pt x="1067" y="1646"/>
                  </a:lnTo>
                  <a:lnTo>
                    <a:pt x="1134" y="1626"/>
                  </a:lnTo>
                  <a:lnTo>
                    <a:pt x="1201" y="1606"/>
                  </a:lnTo>
                  <a:lnTo>
                    <a:pt x="1254" y="1579"/>
                  </a:lnTo>
                  <a:lnTo>
                    <a:pt x="1314" y="1539"/>
                  </a:lnTo>
                  <a:lnTo>
                    <a:pt x="1361" y="1500"/>
                  </a:lnTo>
                  <a:lnTo>
                    <a:pt x="1408" y="1460"/>
                  </a:lnTo>
                  <a:lnTo>
                    <a:pt x="1454" y="1407"/>
                  </a:lnTo>
                  <a:lnTo>
                    <a:pt x="1488" y="1354"/>
                  </a:lnTo>
                  <a:lnTo>
                    <a:pt x="1521" y="1294"/>
                  </a:lnTo>
                  <a:lnTo>
                    <a:pt x="1548" y="1234"/>
                  </a:lnTo>
                  <a:lnTo>
                    <a:pt x="1568" y="1168"/>
                  </a:lnTo>
                  <a:lnTo>
                    <a:pt x="1588" y="1102"/>
                  </a:lnTo>
                  <a:lnTo>
                    <a:pt x="1594" y="1029"/>
                  </a:lnTo>
                  <a:lnTo>
                    <a:pt x="1601" y="956"/>
                  </a:lnTo>
                  <a:lnTo>
                    <a:pt x="1601" y="956"/>
                  </a:lnTo>
                  <a:lnTo>
                    <a:pt x="1594" y="883"/>
                  </a:lnTo>
                  <a:lnTo>
                    <a:pt x="1588" y="810"/>
                  </a:lnTo>
                  <a:lnTo>
                    <a:pt x="1568" y="743"/>
                  </a:lnTo>
                  <a:lnTo>
                    <a:pt x="1548" y="677"/>
                  </a:lnTo>
                  <a:lnTo>
                    <a:pt x="1521" y="617"/>
                  </a:lnTo>
                  <a:lnTo>
                    <a:pt x="1488" y="557"/>
                  </a:lnTo>
                  <a:lnTo>
                    <a:pt x="1454" y="504"/>
                  </a:lnTo>
                  <a:lnTo>
                    <a:pt x="1408" y="451"/>
                  </a:lnTo>
                  <a:lnTo>
                    <a:pt x="1361" y="412"/>
                  </a:lnTo>
                  <a:lnTo>
                    <a:pt x="1314" y="372"/>
                  </a:lnTo>
                  <a:lnTo>
                    <a:pt x="1254" y="332"/>
                  </a:lnTo>
                  <a:lnTo>
                    <a:pt x="1201" y="305"/>
                  </a:lnTo>
                  <a:lnTo>
                    <a:pt x="1134" y="285"/>
                  </a:lnTo>
                  <a:lnTo>
                    <a:pt x="1067" y="266"/>
                  </a:lnTo>
                  <a:lnTo>
                    <a:pt x="1001" y="259"/>
                  </a:lnTo>
                  <a:lnTo>
                    <a:pt x="934" y="252"/>
                  </a:lnTo>
                  <a:lnTo>
                    <a:pt x="934" y="252"/>
                  </a:lnTo>
                  <a:lnTo>
                    <a:pt x="860" y="259"/>
                  </a:lnTo>
                  <a:lnTo>
                    <a:pt x="794" y="266"/>
                  </a:lnTo>
                  <a:lnTo>
                    <a:pt x="727" y="285"/>
                  </a:lnTo>
                  <a:lnTo>
                    <a:pt x="667" y="305"/>
                  </a:lnTo>
                  <a:lnTo>
                    <a:pt x="607" y="332"/>
                  </a:lnTo>
                  <a:lnTo>
                    <a:pt x="554" y="372"/>
                  </a:lnTo>
                  <a:lnTo>
                    <a:pt x="500" y="412"/>
                  </a:lnTo>
                  <a:lnTo>
                    <a:pt x="453" y="451"/>
                  </a:lnTo>
                  <a:lnTo>
                    <a:pt x="413" y="504"/>
                  </a:lnTo>
                  <a:lnTo>
                    <a:pt x="373" y="557"/>
                  </a:lnTo>
                  <a:lnTo>
                    <a:pt x="340" y="617"/>
                  </a:lnTo>
                  <a:lnTo>
                    <a:pt x="313" y="677"/>
                  </a:lnTo>
                  <a:lnTo>
                    <a:pt x="293" y="743"/>
                  </a:lnTo>
                  <a:lnTo>
                    <a:pt x="280" y="810"/>
                  </a:lnTo>
                  <a:lnTo>
                    <a:pt x="267" y="883"/>
                  </a:lnTo>
                  <a:lnTo>
                    <a:pt x="267" y="956"/>
                  </a:lnTo>
                  <a:lnTo>
                    <a:pt x="267" y="956"/>
                  </a:lnTo>
                  <a:lnTo>
                    <a:pt x="267" y="1029"/>
                  </a:lnTo>
                  <a:lnTo>
                    <a:pt x="280" y="1102"/>
                  </a:lnTo>
                  <a:lnTo>
                    <a:pt x="293" y="1168"/>
                  </a:lnTo>
                  <a:lnTo>
                    <a:pt x="313" y="1234"/>
                  </a:lnTo>
                  <a:lnTo>
                    <a:pt x="340" y="1294"/>
                  </a:lnTo>
                  <a:lnTo>
                    <a:pt x="373" y="1354"/>
                  </a:lnTo>
                  <a:lnTo>
                    <a:pt x="413" y="1407"/>
                  </a:lnTo>
                  <a:lnTo>
                    <a:pt x="453" y="1460"/>
                  </a:lnTo>
                  <a:lnTo>
                    <a:pt x="500" y="1500"/>
                  </a:lnTo>
                  <a:lnTo>
                    <a:pt x="554" y="1539"/>
                  </a:lnTo>
                  <a:lnTo>
                    <a:pt x="607" y="1579"/>
                  </a:lnTo>
                  <a:lnTo>
                    <a:pt x="667" y="1606"/>
                  </a:lnTo>
                  <a:lnTo>
                    <a:pt x="727" y="1626"/>
                  </a:lnTo>
                  <a:lnTo>
                    <a:pt x="794" y="1646"/>
                  </a:lnTo>
                  <a:lnTo>
                    <a:pt x="860" y="1652"/>
                  </a:lnTo>
                  <a:lnTo>
                    <a:pt x="934" y="1659"/>
                  </a:lnTo>
                  <a:lnTo>
                    <a:pt x="934" y="1659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3" name="Freeform 33"/>
            <p:cNvSpPr>
              <a:spLocks/>
            </p:cNvSpPr>
            <p:nvPr/>
          </p:nvSpPr>
          <p:spPr bwMode="auto">
            <a:xfrm>
              <a:off x="29041725" y="1922463"/>
              <a:ext cx="2509838" cy="2959100"/>
            </a:xfrm>
            <a:custGeom>
              <a:avLst/>
              <a:gdLst>
                <a:gd name="T0" fmla="*/ 273 w 1581"/>
                <a:gd name="T1" fmla="*/ 498 h 1864"/>
                <a:gd name="T2" fmla="*/ 273 w 1581"/>
                <a:gd name="T3" fmla="*/ 1864 h 1864"/>
                <a:gd name="T4" fmla="*/ 0 w 1581"/>
                <a:gd name="T5" fmla="*/ 1864 h 1864"/>
                <a:gd name="T6" fmla="*/ 0 w 1581"/>
                <a:gd name="T7" fmla="*/ 0 h 1864"/>
                <a:gd name="T8" fmla="*/ 193 w 1581"/>
                <a:gd name="T9" fmla="*/ 0 h 1864"/>
                <a:gd name="T10" fmla="*/ 1314 w 1581"/>
                <a:gd name="T11" fmla="*/ 1367 h 1864"/>
                <a:gd name="T12" fmla="*/ 1314 w 1581"/>
                <a:gd name="T13" fmla="*/ 0 h 1864"/>
                <a:gd name="T14" fmla="*/ 1581 w 1581"/>
                <a:gd name="T15" fmla="*/ 0 h 1864"/>
                <a:gd name="T16" fmla="*/ 1581 w 1581"/>
                <a:gd name="T17" fmla="*/ 1864 h 1864"/>
                <a:gd name="T18" fmla="*/ 1394 w 1581"/>
                <a:gd name="T19" fmla="*/ 1864 h 1864"/>
                <a:gd name="T20" fmla="*/ 273 w 1581"/>
                <a:gd name="T21" fmla="*/ 49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81" h="1864">
                  <a:moveTo>
                    <a:pt x="273" y="498"/>
                  </a:moveTo>
                  <a:lnTo>
                    <a:pt x="273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193" y="0"/>
                  </a:lnTo>
                  <a:lnTo>
                    <a:pt x="1314" y="1367"/>
                  </a:lnTo>
                  <a:lnTo>
                    <a:pt x="1314" y="0"/>
                  </a:lnTo>
                  <a:lnTo>
                    <a:pt x="1581" y="0"/>
                  </a:lnTo>
                  <a:lnTo>
                    <a:pt x="1581" y="1864"/>
                  </a:lnTo>
                  <a:lnTo>
                    <a:pt x="1394" y="1864"/>
                  </a:lnTo>
                  <a:lnTo>
                    <a:pt x="273" y="498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4" name="Rectangle 34"/>
            <p:cNvSpPr>
              <a:spLocks noChangeArrowheads="1"/>
            </p:cNvSpPr>
            <p:nvPr/>
          </p:nvSpPr>
          <p:spPr bwMode="auto">
            <a:xfrm>
              <a:off x="1901825" y="2901950"/>
              <a:ext cx="423863" cy="1979613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5" name="Rectangle 35"/>
            <p:cNvSpPr>
              <a:spLocks noChangeArrowheads="1"/>
            </p:cNvSpPr>
            <p:nvPr/>
          </p:nvSpPr>
          <p:spPr bwMode="auto">
            <a:xfrm>
              <a:off x="2962275" y="1922463"/>
              <a:ext cx="423863" cy="2959100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6" name="Rectangle 36"/>
            <p:cNvSpPr>
              <a:spLocks noChangeArrowheads="1"/>
            </p:cNvSpPr>
            <p:nvPr/>
          </p:nvSpPr>
          <p:spPr bwMode="auto">
            <a:xfrm>
              <a:off x="4021137" y="942975"/>
              <a:ext cx="423863" cy="3938588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7" name="Freeform 37"/>
            <p:cNvSpPr>
              <a:spLocks/>
            </p:cNvSpPr>
            <p:nvPr/>
          </p:nvSpPr>
          <p:spPr bwMode="auto">
            <a:xfrm>
              <a:off x="4773612" y="1922463"/>
              <a:ext cx="4310063" cy="2959100"/>
            </a:xfrm>
            <a:custGeom>
              <a:avLst/>
              <a:gdLst>
                <a:gd name="T0" fmla="*/ 887 w 2715"/>
                <a:gd name="T1" fmla="*/ 1864 h 1864"/>
                <a:gd name="T2" fmla="*/ 720 w 2715"/>
                <a:gd name="T3" fmla="*/ 1864 h 1864"/>
                <a:gd name="T4" fmla="*/ 0 w 2715"/>
                <a:gd name="T5" fmla="*/ 0 h 1864"/>
                <a:gd name="T6" fmla="*/ 287 w 2715"/>
                <a:gd name="T7" fmla="*/ 0 h 1864"/>
                <a:gd name="T8" fmla="*/ 807 w 2715"/>
                <a:gd name="T9" fmla="*/ 1347 h 1864"/>
                <a:gd name="T10" fmla="*/ 1261 w 2715"/>
                <a:gd name="T11" fmla="*/ 0 h 1864"/>
                <a:gd name="T12" fmla="*/ 1454 w 2715"/>
                <a:gd name="T13" fmla="*/ 0 h 1864"/>
                <a:gd name="T14" fmla="*/ 1908 w 2715"/>
                <a:gd name="T15" fmla="*/ 1347 h 1864"/>
                <a:gd name="T16" fmla="*/ 2429 w 2715"/>
                <a:gd name="T17" fmla="*/ 0 h 1864"/>
                <a:gd name="T18" fmla="*/ 2715 w 2715"/>
                <a:gd name="T19" fmla="*/ 0 h 1864"/>
                <a:gd name="T20" fmla="*/ 1995 w 2715"/>
                <a:gd name="T21" fmla="*/ 1864 h 1864"/>
                <a:gd name="T22" fmla="*/ 1828 w 2715"/>
                <a:gd name="T23" fmla="*/ 1864 h 1864"/>
                <a:gd name="T24" fmla="*/ 1361 w 2715"/>
                <a:gd name="T25" fmla="*/ 484 h 1864"/>
                <a:gd name="T26" fmla="*/ 887 w 2715"/>
                <a:gd name="T27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15" h="1864">
                  <a:moveTo>
                    <a:pt x="887" y="1864"/>
                  </a:moveTo>
                  <a:lnTo>
                    <a:pt x="720" y="1864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807" y="1347"/>
                  </a:lnTo>
                  <a:lnTo>
                    <a:pt x="1261" y="0"/>
                  </a:lnTo>
                  <a:lnTo>
                    <a:pt x="1454" y="0"/>
                  </a:lnTo>
                  <a:lnTo>
                    <a:pt x="1908" y="1347"/>
                  </a:lnTo>
                  <a:lnTo>
                    <a:pt x="2429" y="0"/>
                  </a:lnTo>
                  <a:lnTo>
                    <a:pt x="2715" y="0"/>
                  </a:lnTo>
                  <a:lnTo>
                    <a:pt x="1995" y="1864"/>
                  </a:lnTo>
                  <a:lnTo>
                    <a:pt x="1828" y="1864"/>
                  </a:lnTo>
                  <a:lnTo>
                    <a:pt x="1361" y="484"/>
                  </a:lnTo>
                  <a:lnTo>
                    <a:pt x="887" y="1864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8" name="Freeform 38"/>
            <p:cNvSpPr>
              <a:spLocks/>
            </p:cNvSpPr>
            <p:nvPr/>
          </p:nvSpPr>
          <p:spPr bwMode="auto">
            <a:xfrm>
              <a:off x="24433213" y="1922463"/>
              <a:ext cx="4300538" cy="2959100"/>
            </a:xfrm>
            <a:custGeom>
              <a:avLst/>
              <a:gdLst>
                <a:gd name="T0" fmla="*/ 887 w 2709"/>
                <a:gd name="T1" fmla="*/ 1864 h 1864"/>
                <a:gd name="T2" fmla="*/ 714 w 2709"/>
                <a:gd name="T3" fmla="*/ 1864 h 1864"/>
                <a:gd name="T4" fmla="*/ 0 w 2709"/>
                <a:gd name="T5" fmla="*/ 0 h 1864"/>
                <a:gd name="T6" fmla="*/ 287 w 2709"/>
                <a:gd name="T7" fmla="*/ 0 h 1864"/>
                <a:gd name="T8" fmla="*/ 801 w 2709"/>
                <a:gd name="T9" fmla="*/ 1347 h 1864"/>
                <a:gd name="T10" fmla="*/ 1261 w 2709"/>
                <a:gd name="T11" fmla="*/ 0 h 1864"/>
                <a:gd name="T12" fmla="*/ 1448 w 2709"/>
                <a:gd name="T13" fmla="*/ 0 h 1864"/>
                <a:gd name="T14" fmla="*/ 1908 w 2709"/>
                <a:gd name="T15" fmla="*/ 1347 h 1864"/>
                <a:gd name="T16" fmla="*/ 2422 w 2709"/>
                <a:gd name="T17" fmla="*/ 0 h 1864"/>
                <a:gd name="T18" fmla="*/ 2709 w 2709"/>
                <a:gd name="T19" fmla="*/ 0 h 1864"/>
                <a:gd name="T20" fmla="*/ 1995 w 2709"/>
                <a:gd name="T21" fmla="*/ 1864 h 1864"/>
                <a:gd name="T22" fmla="*/ 1822 w 2709"/>
                <a:gd name="T23" fmla="*/ 1864 h 1864"/>
                <a:gd name="T24" fmla="*/ 1355 w 2709"/>
                <a:gd name="T25" fmla="*/ 484 h 1864"/>
                <a:gd name="T26" fmla="*/ 887 w 2709"/>
                <a:gd name="T27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9" h="1864">
                  <a:moveTo>
                    <a:pt x="887" y="1864"/>
                  </a:moveTo>
                  <a:lnTo>
                    <a:pt x="714" y="1864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801" y="1347"/>
                  </a:lnTo>
                  <a:lnTo>
                    <a:pt x="1261" y="0"/>
                  </a:lnTo>
                  <a:lnTo>
                    <a:pt x="1448" y="0"/>
                  </a:lnTo>
                  <a:lnTo>
                    <a:pt x="1908" y="1347"/>
                  </a:lnTo>
                  <a:lnTo>
                    <a:pt x="2422" y="0"/>
                  </a:lnTo>
                  <a:lnTo>
                    <a:pt x="2709" y="0"/>
                  </a:lnTo>
                  <a:lnTo>
                    <a:pt x="1995" y="1864"/>
                  </a:lnTo>
                  <a:lnTo>
                    <a:pt x="1822" y="1864"/>
                  </a:lnTo>
                  <a:lnTo>
                    <a:pt x="1355" y="484"/>
                  </a:lnTo>
                  <a:lnTo>
                    <a:pt x="887" y="1864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9" name="Freeform 39"/>
            <p:cNvSpPr>
              <a:spLocks noEditPoints="1"/>
            </p:cNvSpPr>
            <p:nvPr/>
          </p:nvSpPr>
          <p:spPr bwMode="auto">
            <a:xfrm>
              <a:off x="11563350" y="1922463"/>
              <a:ext cx="2244725" cy="2959100"/>
            </a:xfrm>
            <a:custGeom>
              <a:avLst/>
              <a:gdLst>
                <a:gd name="T0" fmla="*/ 634 w 1414"/>
                <a:gd name="T1" fmla="*/ 0 h 1864"/>
                <a:gd name="T2" fmla="*/ 774 w 1414"/>
                <a:gd name="T3" fmla="*/ 13 h 1864"/>
                <a:gd name="T4" fmla="*/ 887 w 1414"/>
                <a:gd name="T5" fmla="*/ 40 h 1864"/>
                <a:gd name="T6" fmla="*/ 981 w 1414"/>
                <a:gd name="T7" fmla="*/ 86 h 1864"/>
                <a:gd name="T8" fmla="*/ 1054 w 1414"/>
                <a:gd name="T9" fmla="*/ 153 h 1864"/>
                <a:gd name="T10" fmla="*/ 1087 w 1414"/>
                <a:gd name="T11" fmla="*/ 186 h 1864"/>
                <a:gd name="T12" fmla="*/ 1141 w 1414"/>
                <a:gd name="T13" fmla="*/ 272 h 1864"/>
                <a:gd name="T14" fmla="*/ 1181 w 1414"/>
                <a:gd name="T15" fmla="*/ 358 h 1864"/>
                <a:gd name="T16" fmla="*/ 1201 w 1414"/>
                <a:gd name="T17" fmla="*/ 464 h 1864"/>
                <a:gd name="T18" fmla="*/ 1201 w 1414"/>
                <a:gd name="T19" fmla="*/ 518 h 1864"/>
                <a:gd name="T20" fmla="*/ 1194 w 1414"/>
                <a:gd name="T21" fmla="*/ 610 h 1864"/>
                <a:gd name="T22" fmla="*/ 1168 w 1414"/>
                <a:gd name="T23" fmla="*/ 697 h 1864"/>
                <a:gd name="T24" fmla="*/ 1134 w 1414"/>
                <a:gd name="T25" fmla="*/ 776 h 1864"/>
                <a:gd name="T26" fmla="*/ 1081 w 1414"/>
                <a:gd name="T27" fmla="*/ 843 h 1864"/>
                <a:gd name="T28" fmla="*/ 941 w 1414"/>
                <a:gd name="T29" fmla="*/ 949 h 1864"/>
                <a:gd name="T30" fmla="*/ 767 w 1414"/>
                <a:gd name="T31" fmla="*/ 1009 h 1864"/>
                <a:gd name="T32" fmla="*/ 1094 w 1414"/>
                <a:gd name="T33" fmla="*/ 1864 h 1864"/>
                <a:gd name="T34" fmla="*/ 267 w 1414"/>
                <a:gd name="T35" fmla="*/ 1028 h 1864"/>
                <a:gd name="T36" fmla="*/ 0 w 1414"/>
                <a:gd name="T37" fmla="*/ 1864 h 1864"/>
                <a:gd name="T38" fmla="*/ 634 w 1414"/>
                <a:gd name="T39" fmla="*/ 0 h 1864"/>
                <a:gd name="T40" fmla="*/ 620 w 1414"/>
                <a:gd name="T41" fmla="*/ 770 h 1864"/>
                <a:gd name="T42" fmla="*/ 707 w 1414"/>
                <a:gd name="T43" fmla="*/ 770 h 1864"/>
                <a:gd name="T44" fmla="*/ 827 w 1414"/>
                <a:gd name="T45" fmla="*/ 723 h 1864"/>
                <a:gd name="T46" fmla="*/ 867 w 1414"/>
                <a:gd name="T47" fmla="*/ 690 h 1864"/>
                <a:gd name="T48" fmla="*/ 921 w 1414"/>
                <a:gd name="T49" fmla="*/ 610 h 1864"/>
                <a:gd name="T50" fmla="*/ 934 w 1414"/>
                <a:gd name="T51" fmla="*/ 511 h 1864"/>
                <a:gd name="T52" fmla="*/ 934 w 1414"/>
                <a:gd name="T53" fmla="*/ 458 h 1864"/>
                <a:gd name="T54" fmla="*/ 894 w 1414"/>
                <a:gd name="T55" fmla="*/ 372 h 1864"/>
                <a:gd name="T56" fmla="*/ 867 w 1414"/>
                <a:gd name="T57" fmla="*/ 338 h 1864"/>
                <a:gd name="T58" fmla="*/ 774 w 1414"/>
                <a:gd name="T59" fmla="*/ 279 h 1864"/>
                <a:gd name="T60" fmla="*/ 620 w 1414"/>
                <a:gd name="T61" fmla="*/ 252 h 1864"/>
                <a:gd name="T62" fmla="*/ 267 w 1414"/>
                <a:gd name="T63" fmla="*/ 77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4" h="1864">
                  <a:moveTo>
                    <a:pt x="634" y="0"/>
                  </a:moveTo>
                  <a:lnTo>
                    <a:pt x="634" y="0"/>
                  </a:lnTo>
                  <a:lnTo>
                    <a:pt x="707" y="7"/>
                  </a:lnTo>
                  <a:lnTo>
                    <a:pt x="774" y="13"/>
                  </a:lnTo>
                  <a:lnTo>
                    <a:pt x="827" y="27"/>
                  </a:lnTo>
                  <a:lnTo>
                    <a:pt x="887" y="40"/>
                  </a:lnTo>
                  <a:lnTo>
                    <a:pt x="934" y="60"/>
                  </a:lnTo>
                  <a:lnTo>
                    <a:pt x="981" y="86"/>
                  </a:lnTo>
                  <a:lnTo>
                    <a:pt x="1021" y="119"/>
                  </a:lnTo>
                  <a:lnTo>
                    <a:pt x="1054" y="153"/>
                  </a:lnTo>
                  <a:lnTo>
                    <a:pt x="1054" y="153"/>
                  </a:lnTo>
                  <a:lnTo>
                    <a:pt x="1087" y="186"/>
                  </a:lnTo>
                  <a:lnTo>
                    <a:pt x="1114" y="226"/>
                  </a:lnTo>
                  <a:lnTo>
                    <a:pt x="1141" y="272"/>
                  </a:lnTo>
                  <a:lnTo>
                    <a:pt x="1161" y="312"/>
                  </a:lnTo>
                  <a:lnTo>
                    <a:pt x="1181" y="358"/>
                  </a:lnTo>
                  <a:lnTo>
                    <a:pt x="1194" y="411"/>
                  </a:lnTo>
                  <a:lnTo>
                    <a:pt x="1201" y="464"/>
                  </a:lnTo>
                  <a:lnTo>
                    <a:pt x="1201" y="518"/>
                  </a:lnTo>
                  <a:lnTo>
                    <a:pt x="1201" y="518"/>
                  </a:lnTo>
                  <a:lnTo>
                    <a:pt x="1201" y="564"/>
                  </a:lnTo>
                  <a:lnTo>
                    <a:pt x="1194" y="610"/>
                  </a:lnTo>
                  <a:lnTo>
                    <a:pt x="1188" y="657"/>
                  </a:lnTo>
                  <a:lnTo>
                    <a:pt x="1168" y="697"/>
                  </a:lnTo>
                  <a:lnTo>
                    <a:pt x="1154" y="737"/>
                  </a:lnTo>
                  <a:lnTo>
                    <a:pt x="1134" y="776"/>
                  </a:lnTo>
                  <a:lnTo>
                    <a:pt x="1107" y="810"/>
                  </a:lnTo>
                  <a:lnTo>
                    <a:pt x="1081" y="843"/>
                  </a:lnTo>
                  <a:lnTo>
                    <a:pt x="1014" y="902"/>
                  </a:lnTo>
                  <a:lnTo>
                    <a:pt x="941" y="949"/>
                  </a:lnTo>
                  <a:lnTo>
                    <a:pt x="861" y="989"/>
                  </a:lnTo>
                  <a:lnTo>
                    <a:pt x="767" y="1009"/>
                  </a:lnTo>
                  <a:lnTo>
                    <a:pt x="1414" y="1864"/>
                  </a:lnTo>
                  <a:lnTo>
                    <a:pt x="1094" y="1864"/>
                  </a:lnTo>
                  <a:lnTo>
                    <a:pt x="460" y="1028"/>
                  </a:lnTo>
                  <a:lnTo>
                    <a:pt x="267" y="1028"/>
                  </a:lnTo>
                  <a:lnTo>
                    <a:pt x="267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34" y="0"/>
                  </a:lnTo>
                  <a:close/>
                  <a:moveTo>
                    <a:pt x="267" y="770"/>
                  </a:moveTo>
                  <a:lnTo>
                    <a:pt x="620" y="770"/>
                  </a:lnTo>
                  <a:lnTo>
                    <a:pt x="620" y="770"/>
                  </a:lnTo>
                  <a:lnTo>
                    <a:pt x="707" y="770"/>
                  </a:lnTo>
                  <a:lnTo>
                    <a:pt x="774" y="750"/>
                  </a:lnTo>
                  <a:lnTo>
                    <a:pt x="827" y="723"/>
                  </a:lnTo>
                  <a:lnTo>
                    <a:pt x="867" y="690"/>
                  </a:lnTo>
                  <a:lnTo>
                    <a:pt x="867" y="690"/>
                  </a:lnTo>
                  <a:lnTo>
                    <a:pt x="894" y="657"/>
                  </a:lnTo>
                  <a:lnTo>
                    <a:pt x="921" y="610"/>
                  </a:lnTo>
                  <a:lnTo>
                    <a:pt x="934" y="564"/>
                  </a:lnTo>
                  <a:lnTo>
                    <a:pt x="934" y="511"/>
                  </a:lnTo>
                  <a:lnTo>
                    <a:pt x="934" y="511"/>
                  </a:lnTo>
                  <a:lnTo>
                    <a:pt x="934" y="458"/>
                  </a:lnTo>
                  <a:lnTo>
                    <a:pt x="921" y="411"/>
                  </a:lnTo>
                  <a:lnTo>
                    <a:pt x="894" y="372"/>
                  </a:lnTo>
                  <a:lnTo>
                    <a:pt x="867" y="338"/>
                  </a:lnTo>
                  <a:lnTo>
                    <a:pt x="867" y="338"/>
                  </a:lnTo>
                  <a:lnTo>
                    <a:pt x="827" y="305"/>
                  </a:lnTo>
                  <a:lnTo>
                    <a:pt x="774" y="279"/>
                  </a:lnTo>
                  <a:lnTo>
                    <a:pt x="707" y="259"/>
                  </a:lnTo>
                  <a:lnTo>
                    <a:pt x="620" y="252"/>
                  </a:lnTo>
                  <a:lnTo>
                    <a:pt x="267" y="252"/>
                  </a:lnTo>
                  <a:lnTo>
                    <a:pt x="267" y="770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0" name="Freeform 40"/>
            <p:cNvSpPr>
              <a:spLocks noEditPoints="1"/>
            </p:cNvSpPr>
            <p:nvPr/>
          </p:nvSpPr>
          <p:spPr bwMode="auto">
            <a:xfrm>
              <a:off x="19338925" y="1922463"/>
              <a:ext cx="2255838" cy="2959100"/>
            </a:xfrm>
            <a:custGeom>
              <a:avLst/>
              <a:gdLst>
                <a:gd name="T0" fmla="*/ 633 w 1421"/>
                <a:gd name="T1" fmla="*/ 0 h 1864"/>
                <a:gd name="T2" fmla="*/ 774 w 1421"/>
                <a:gd name="T3" fmla="*/ 13 h 1864"/>
                <a:gd name="T4" fmla="*/ 887 w 1421"/>
                <a:gd name="T5" fmla="*/ 40 h 1864"/>
                <a:gd name="T6" fmla="*/ 980 w 1421"/>
                <a:gd name="T7" fmla="*/ 86 h 1864"/>
                <a:gd name="T8" fmla="*/ 1060 w 1421"/>
                <a:gd name="T9" fmla="*/ 153 h 1864"/>
                <a:gd name="T10" fmla="*/ 1094 w 1421"/>
                <a:gd name="T11" fmla="*/ 186 h 1864"/>
                <a:gd name="T12" fmla="*/ 1147 w 1421"/>
                <a:gd name="T13" fmla="*/ 272 h 1864"/>
                <a:gd name="T14" fmla="*/ 1181 w 1421"/>
                <a:gd name="T15" fmla="*/ 358 h 1864"/>
                <a:gd name="T16" fmla="*/ 1201 w 1421"/>
                <a:gd name="T17" fmla="*/ 464 h 1864"/>
                <a:gd name="T18" fmla="*/ 1207 w 1421"/>
                <a:gd name="T19" fmla="*/ 518 h 1864"/>
                <a:gd name="T20" fmla="*/ 1194 w 1421"/>
                <a:gd name="T21" fmla="*/ 610 h 1864"/>
                <a:gd name="T22" fmla="*/ 1174 w 1421"/>
                <a:gd name="T23" fmla="*/ 697 h 1864"/>
                <a:gd name="T24" fmla="*/ 1134 w 1421"/>
                <a:gd name="T25" fmla="*/ 776 h 1864"/>
                <a:gd name="T26" fmla="*/ 1080 w 1421"/>
                <a:gd name="T27" fmla="*/ 843 h 1864"/>
                <a:gd name="T28" fmla="*/ 947 w 1421"/>
                <a:gd name="T29" fmla="*/ 949 h 1864"/>
                <a:gd name="T30" fmla="*/ 774 w 1421"/>
                <a:gd name="T31" fmla="*/ 1009 h 1864"/>
                <a:gd name="T32" fmla="*/ 1094 w 1421"/>
                <a:gd name="T33" fmla="*/ 1864 h 1864"/>
                <a:gd name="T34" fmla="*/ 266 w 1421"/>
                <a:gd name="T35" fmla="*/ 1028 h 1864"/>
                <a:gd name="T36" fmla="*/ 0 w 1421"/>
                <a:gd name="T37" fmla="*/ 1864 h 1864"/>
                <a:gd name="T38" fmla="*/ 633 w 1421"/>
                <a:gd name="T39" fmla="*/ 0 h 1864"/>
                <a:gd name="T40" fmla="*/ 620 w 1421"/>
                <a:gd name="T41" fmla="*/ 770 h 1864"/>
                <a:gd name="T42" fmla="*/ 707 w 1421"/>
                <a:gd name="T43" fmla="*/ 770 h 1864"/>
                <a:gd name="T44" fmla="*/ 827 w 1421"/>
                <a:gd name="T45" fmla="*/ 723 h 1864"/>
                <a:gd name="T46" fmla="*/ 874 w 1421"/>
                <a:gd name="T47" fmla="*/ 690 h 1864"/>
                <a:gd name="T48" fmla="*/ 920 w 1421"/>
                <a:gd name="T49" fmla="*/ 610 h 1864"/>
                <a:gd name="T50" fmla="*/ 940 w 1421"/>
                <a:gd name="T51" fmla="*/ 511 h 1864"/>
                <a:gd name="T52" fmla="*/ 934 w 1421"/>
                <a:gd name="T53" fmla="*/ 458 h 1864"/>
                <a:gd name="T54" fmla="*/ 900 w 1421"/>
                <a:gd name="T55" fmla="*/ 372 h 1864"/>
                <a:gd name="T56" fmla="*/ 874 w 1421"/>
                <a:gd name="T57" fmla="*/ 338 h 1864"/>
                <a:gd name="T58" fmla="*/ 780 w 1421"/>
                <a:gd name="T59" fmla="*/ 279 h 1864"/>
                <a:gd name="T60" fmla="*/ 620 w 1421"/>
                <a:gd name="T61" fmla="*/ 252 h 1864"/>
                <a:gd name="T62" fmla="*/ 266 w 1421"/>
                <a:gd name="T63" fmla="*/ 77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1" h="1864">
                  <a:moveTo>
                    <a:pt x="633" y="0"/>
                  </a:moveTo>
                  <a:lnTo>
                    <a:pt x="633" y="0"/>
                  </a:lnTo>
                  <a:lnTo>
                    <a:pt x="707" y="7"/>
                  </a:lnTo>
                  <a:lnTo>
                    <a:pt x="774" y="13"/>
                  </a:lnTo>
                  <a:lnTo>
                    <a:pt x="834" y="27"/>
                  </a:lnTo>
                  <a:lnTo>
                    <a:pt x="887" y="40"/>
                  </a:lnTo>
                  <a:lnTo>
                    <a:pt x="934" y="60"/>
                  </a:lnTo>
                  <a:lnTo>
                    <a:pt x="980" y="86"/>
                  </a:lnTo>
                  <a:lnTo>
                    <a:pt x="1020" y="119"/>
                  </a:lnTo>
                  <a:lnTo>
                    <a:pt x="1060" y="153"/>
                  </a:lnTo>
                  <a:lnTo>
                    <a:pt x="1060" y="153"/>
                  </a:lnTo>
                  <a:lnTo>
                    <a:pt x="1094" y="186"/>
                  </a:lnTo>
                  <a:lnTo>
                    <a:pt x="1121" y="226"/>
                  </a:lnTo>
                  <a:lnTo>
                    <a:pt x="1147" y="272"/>
                  </a:lnTo>
                  <a:lnTo>
                    <a:pt x="1167" y="312"/>
                  </a:lnTo>
                  <a:lnTo>
                    <a:pt x="1181" y="358"/>
                  </a:lnTo>
                  <a:lnTo>
                    <a:pt x="1194" y="411"/>
                  </a:lnTo>
                  <a:lnTo>
                    <a:pt x="1201" y="464"/>
                  </a:lnTo>
                  <a:lnTo>
                    <a:pt x="1207" y="518"/>
                  </a:lnTo>
                  <a:lnTo>
                    <a:pt x="1207" y="518"/>
                  </a:lnTo>
                  <a:lnTo>
                    <a:pt x="1201" y="564"/>
                  </a:lnTo>
                  <a:lnTo>
                    <a:pt x="1194" y="610"/>
                  </a:lnTo>
                  <a:lnTo>
                    <a:pt x="1187" y="657"/>
                  </a:lnTo>
                  <a:lnTo>
                    <a:pt x="1174" y="697"/>
                  </a:lnTo>
                  <a:lnTo>
                    <a:pt x="1154" y="737"/>
                  </a:lnTo>
                  <a:lnTo>
                    <a:pt x="1134" y="776"/>
                  </a:lnTo>
                  <a:lnTo>
                    <a:pt x="1107" y="810"/>
                  </a:lnTo>
                  <a:lnTo>
                    <a:pt x="1080" y="843"/>
                  </a:lnTo>
                  <a:lnTo>
                    <a:pt x="1020" y="902"/>
                  </a:lnTo>
                  <a:lnTo>
                    <a:pt x="947" y="949"/>
                  </a:lnTo>
                  <a:lnTo>
                    <a:pt x="860" y="989"/>
                  </a:lnTo>
                  <a:lnTo>
                    <a:pt x="774" y="1009"/>
                  </a:lnTo>
                  <a:lnTo>
                    <a:pt x="1421" y="1864"/>
                  </a:lnTo>
                  <a:lnTo>
                    <a:pt x="1094" y="1864"/>
                  </a:lnTo>
                  <a:lnTo>
                    <a:pt x="460" y="1028"/>
                  </a:lnTo>
                  <a:lnTo>
                    <a:pt x="266" y="1028"/>
                  </a:lnTo>
                  <a:lnTo>
                    <a:pt x="266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33" y="0"/>
                  </a:lnTo>
                  <a:close/>
                  <a:moveTo>
                    <a:pt x="266" y="770"/>
                  </a:moveTo>
                  <a:lnTo>
                    <a:pt x="620" y="770"/>
                  </a:lnTo>
                  <a:lnTo>
                    <a:pt x="620" y="770"/>
                  </a:lnTo>
                  <a:lnTo>
                    <a:pt x="707" y="770"/>
                  </a:lnTo>
                  <a:lnTo>
                    <a:pt x="780" y="750"/>
                  </a:lnTo>
                  <a:lnTo>
                    <a:pt x="827" y="723"/>
                  </a:lnTo>
                  <a:lnTo>
                    <a:pt x="874" y="690"/>
                  </a:lnTo>
                  <a:lnTo>
                    <a:pt x="874" y="690"/>
                  </a:lnTo>
                  <a:lnTo>
                    <a:pt x="900" y="657"/>
                  </a:lnTo>
                  <a:lnTo>
                    <a:pt x="920" y="610"/>
                  </a:lnTo>
                  <a:lnTo>
                    <a:pt x="934" y="564"/>
                  </a:lnTo>
                  <a:lnTo>
                    <a:pt x="940" y="511"/>
                  </a:lnTo>
                  <a:lnTo>
                    <a:pt x="940" y="511"/>
                  </a:lnTo>
                  <a:lnTo>
                    <a:pt x="934" y="458"/>
                  </a:lnTo>
                  <a:lnTo>
                    <a:pt x="920" y="411"/>
                  </a:lnTo>
                  <a:lnTo>
                    <a:pt x="900" y="372"/>
                  </a:lnTo>
                  <a:lnTo>
                    <a:pt x="874" y="338"/>
                  </a:lnTo>
                  <a:lnTo>
                    <a:pt x="874" y="338"/>
                  </a:lnTo>
                  <a:lnTo>
                    <a:pt x="827" y="305"/>
                  </a:lnTo>
                  <a:lnTo>
                    <a:pt x="780" y="279"/>
                  </a:lnTo>
                  <a:lnTo>
                    <a:pt x="707" y="259"/>
                  </a:lnTo>
                  <a:lnTo>
                    <a:pt x="620" y="252"/>
                  </a:lnTo>
                  <a:lnTo>
                    <a:pt x="266" y="252"/>
                  </a:lnTo>
                  <a:lnTo>
                    <a:pt x="266" y="770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" name="Freeform 41"/>
            <p:cNvSpPr>
              <a:spLocks noEditPoints="1"/>
            </p:cNvSpPr>
            <p:nvPr/>
          </p:nvSpPr>
          <p:spPr bwMode="auto">
            <a:xfrm>
              <a:off x="16944975" y="1922463"/>
              <a:ext cx="2085975" cy="2959100"/>
            </a:xfrm>
            <a:custGeom>
              <a:avLst/>
              <a:gdLst>
                <a:gd name="T0" fmla="*/ 1034 w 1314"/>
                <a:gd name="T1" fmla="*/ 863 h 1864"/>
                <a:gd name="T2" fmla="*/ 1147 w 1314"/>
                <a:gd name="T3" fmla="*/ 942 h 1864"/>
                <a:gd name="T4" fmla="*/ 1234 w 1314"/>
                <a:gd name="T5" fmla="*/ 1042 h 1864"/>
                <a:gd name="T6" fmla="*/ 1294 w 1314"/>
                <a:gd name="T7" fmla="*/ 1174 h 1864"/>
                <a:gd name="T8" fmla="*/ 1314 w 1314"/>
                <a:gd name="T9" fmla="*/ 1320 h 1864"/>
                <a:gd name="T10" fmla="*/ 1307 w 1314"/>
                <a:gd name="T11" fmla="*/ 1373 h 1864"/>
                <a:gd name="T12" fmla="*/ 1287 w 1314"/>
                <a:gd name="T13" fmla="*/ 1480 h 1864"/>
                <a:gd name="T14" fmla="*/ 1247 w 1314"/>
                <a:gd name="T15" fmla="*/ 1579 h 1864"/>
                <a:gd name="T16" fmla="*/ 1194 w 1314"/>
                <a:gd name="T17" fmla="*/ 1665 h 1864"/>
                <a:gd name="T18" fmla="*/ 1161 w 1314"/>
                <a:gd name="T19" fmla="*/ 1699 h 1864"/>
                <a:gd name="T20" fmla="*/ 1074 w 1314"/>
                <a:gd name="T21" fmla="*/ 1772 h 1864"/>
                <a:gd name="T22" fmla="*/ 974 w 1314"/>
                <a:gd name="T23" fmla="*/ 1818 h 1864"/>
                <a:gd name="T24" fmla="*/ 854 w 1314"/>
                <a:gd name="T25" fmla="*/ 1851 h 1864"/>
                <a:gd name="T26" fmla="*/ 713 w 1314"/>
                <a:gd name="T27" fmla="*/ 1864 h 1864"/>
                <a:gd name="T28" fmla="*/ 0 w 1314"/>
                <a:gd name="T29" fmla="*/ 0 h 1864"/>
                <a:gd name="T30" fmla="*/ 620 w 1314"/>
                <a:gd name="T31" fmla="*/ 0 h 1864"/>
                <a:gd name="T32" fmla="*/ 760 w 1314"/>
                <a:gd name="T33" fmla="*/ 13 h 1864"/>
                <a:gd name="T34" fmla="*/ 874 w 1314"/>
                <a:gd name="T35" fmla="*/ 40 h 1864"/>
                <a:gd name="T36" fmla="*/ 967 w 1314"/>
                <a:gd name="T37" fmla="*/ 86 h 1864"/>
                <a:gd name="T38" fmla="*/ 1040 w 1314"/>
                <a:gd name="T39" fmla="*/ 139 h 1864"/>
                <a:gd name="T40" fmla="*/ 1074 w 1314"/>
                <a:gd name="T41" fmla="*/ 179 h 1864"/>
                <a:gd name="T42" fmla="*/ 1127 w 1314"/>
                <a:gd name="T43" fmla="*/ 259 h 1864"/>
                <a:gd name="T44" fmla="*/ 1167 w 1314"/>
                <a:gd name="T45" fmla="*/ 352 h 1864"/>
                <a:gd name="T46" fmla="*/ 1187 w 1314"/>
                <a:gd name="T47" fmla="*/ 458 h 1864"/>
                <a:gd name="T48" fmla="*/ 1194 w 1314"/>
                <a:gd name="T49" fmla="*/ 518 h 1864"/>
                <a:gd name="T50" fmla="*/ 1181 w 1314"/>
                <a:gd name="T51" fmla="*/ 617 h 1864"/>
                <a:gd name="T52" fmla="*/ 1147 w 1314"/>
                <a:gd name="T53" fmla="*/ 710 h 1864"/>
                <a:gd name="T54" fmla="*/ 1094 w 1314"/>
                <a:gd name="T55" fmla="*/ 790 h 1864"/>
                <a:gd name="T56" fmla="*/ 1034 w 1314"/>
                <a:gd name="T57" fmla="*/ 863 h 1864"/>
                <a:gd name="T58" fmla="*/ 266 w 1314"/>
                <a:gd name="T59" fmla="*/ 770 h 1864"/>
                <a:gd name="T60" fmla="*/ 607 w 1314"/>
                <a:gd name="T61" fmla="*/ 770 h 1864"/>
                <a:gd name="T62" fmla="*/ 760 w 1314"/>
                <a:gd name="T63" fmla="*/ 750 h 1864"/>
                <a:gd name="T64" fmla="*/ 854 w 1314"/>
                <a:gd name="T65" fmla="*/ 690 h 1864"/>
                <a:gd name="T66" fmla="*/ 887 w 1314"/>
                <a:gd name="T67" fmla="*/ 657 h 1864"/>
                <a:gd name="T68" fmla="*/ 920 w 1314"/>
                <a:gd name="T69" fmla="*/ 564 h 1864"/>
                <a:gd name="T70" fmla="*/ 927 w 1314"/>
                <a:gd name="T71" fmla="*/ 511 h 1864"/>
                <a:gd name="T72" fmla="*/ 907 w 1314"/>
                <a:gd name="T73" fmla="*/ 411 h 1864"/>
                <a:gd name="T74" fmla="*/ 854 w 1314"/>
                <a:gd name="T75" fmla="*/ 332 h 1864"/>
                <a:gd name="T76" fmla="*/ 814 w 1314"/>
                <a:gd name="T77" fmla="*/ 299 h 1864"/>
                <a:gd name="T78" fmla="*/ 693 w 1314"/>
                <a:gd name="T79" fmla="*/ 259 h 1864"/>
                <a:gd name="T80" fmla="*/ 266 w 1314"/>
                <a:gd name="T81" fmla="*/ 252 h 1864"/>
                <a:gd name="T82" fmla="*/ 266 w 1314"/>
                <a:gd name="T83" fmla="*/ 1612 h 1864"/>
                <a:gd name="T84" fmla="*/ 700 w 1314"/>
                <a:gd name="T85" fmla="*/ 1612 h 1864"/>
                <a:gd name="T86" fmla="*/ 834 w 1314"/>
                <a:gd name="T87" fmla="*/ 1599 h 1864"/>
                <a:gd name="T88" fmla="*/ 900 w 1314"/>
                <a:gd name="T89" fmla="*/ 1573 h 1864"/>
                <a:gd name="T90" fmla="*/ 974 w 1314"/>
                <a:gd name="T91" fmla="*/ 1513 h 1864"/>
                <a:gd name="T92" fmla="*/ 1000 w 1314"/>
                <a:gd name="T93" fmla="*/ 1473 h 1864"/>
                <a:gd name="T94" fmla="*/ 1040 w 1314"/>
                <a:gd name="T95" fmla="*/ 1373 h 1864"/>
                <a:gd name="T96" fmla="*/ 1047 w 1314"/>
                <a:gd name="T97" fmla="*/ 1320 h 1864"/>
                <a:gd name="T98" fmla="*/ 1027 w 1314"/>
                <a:gd name="T99" fmla="*/ 1208 h 1864"/>
                <a:gd name="T100" fmla="*/ 974 w 1314"/>
                <a:gd name="T101" fmla="*/ 1121 h 1864"/>
                <a:gd name="T102" fmla="*/ 927 w 1314"/>
                <a:gd name="T103" fmla="*/ 1082 h 1864"/>
                <a:gd name="T104" fmla="*/ 867 w 1314"/>
                <a:gd name="T105" fmla="*/ 1048 h 1864"/>
                <a:gd name="T106" fmla="*/ 794 w 1314"/>
                <a:gd name="T107" fmla="*/ 1035 h 1864"/>
                <a:gd name="T108" fmla="*/ 266 w 1314"/>
                <a:gd name="T109" fmla="*/ 102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14" h="1864">
                  <a:moveTo>
                    <a:pt x="1034" y="863"/>
                  </a:moveTo>
                  <a:lnTo>
                    <a:pt x="1034" y="863"/>
                  </a:lnTo>
                  <a:lnTo>
                    <a:pt x="1094" y="896"/>
                  </a:lnTo>
                  <a:lnTo>
                    <a:pt x="1147" y="942"/>
                  </a:lnTo>
                  <a:lnTo>
                    <a:pt x="1194" y="989"/>
                  </a:lnTo>
                  <a:lnTo>
                    <a:pt x="1234" y="1042"/>
                  </a:lnTo>
                  <a:lnTo>
                    <a:pt x="1267" y="1108"/>
                  </a:lnTo>
                  <a:lnTo>
                    <a:pt x="1294" y="1174"/>
                  </a:lnTo>
                  <a:lnTo>
                    <a:pt x="1307" y="1241"/>
                  </a:lnTo>
                  <a:lnTo>
                    <a:pt x="1314" y="1320"/>
                  </a:lnTo>
                  <a:lnTo>
                    <a:pt x="1314" y="1320"/>
                  </a:lnTo>
                  <a:lnTo>
                    <a:pt x="1307" y="1373"/>
                  </a:lnTo>
                  <a:lnTo>
                    <a:pt x="1301" y="1427"/>
                  </a:lnTo>
                  <a:lnTo>
                    <a:pt x="1287" y="1480"/>
                  </a:lnTo>
                  <a:lnTo>
                    <a:pt x="1274" y="1533"/>
                  </a:lnTo>
                  <a:lnTo>
                    <a:pt x="1247" y="1579"/>
                  </a:lnTo>
                  <a:lnTo>
                    <a:pt x="1221" y="1619"/>
                  </a:lnTo>
                  <a:lnTo>
                    <a:pt x="1194" y="1665"/>
                  </a:lnTo>
                  <a:lnTo>
                    <a:pt x="1161" y="1699"/>
                  </a:lnTo>
                  <a:lnTo>
                    <a:pt x="1161" y="1699"/>
                  </a:lnTo>
                  <a:lnTo>
                    <a:pt x="1120" y="1738"/>
                  </a:lnTo>
                  <a:lnTo>
                    <a:pt x="1074" y="1772"/>
                  </a:lnTo>
                  <a:lnTo>
                    <a:pt x="1027" y="1798"/>
                  </a:lnTo>
                  <a:lnTo>
                    <a:pt x="974" y="1818"/>
                  </a:lnTo>
                  <a:lnTo>
                    <a:pt x="920" y="1838"/>
                  </a:lnTo>
                  <a:lnTo>
                    <a:pt x="854" y="1851"/>
                  </a:lnTo>
                  <a:lnTo>
                    <a:pt x="787" y="1858"/>
                  </a:lnTo>
                  <a:lnTo>
                    <a:pt x="713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20" y="0"/>
                  </a:lnTo>
                  <a:lnTo>
                    <a:pt x="620" y="0"/>
                  </a:lnTo>
                  <a:lnTo>
                    <a:pt x="693" y="7"/>
                  </a:lnTo>
                  <a:lnTo>
                    <a:pt x="760" y="13"/>
                  </a:lnTo>
                  <a:lnTo>
                    <a:pt x="820" y="20"/>
                  </a:lnTo>
                  <a:lnTo>
                    <a:pt x="874" y="40"/>
                  </a:lnTo>
                  <a:lnTo>
                    <a:pt x="920" y="60"/>
                  </a:lnTo>
                  <a:lnTo>
                    <a:pt x="967" y="86"/>
                  </a:lnTo>
                  <a:lnTo>
                    <a:pt x="1007" y="113"/>
                  </a:lnTo>
                  <a:lnTo>
                    <a:pt x="1040" y="139"/>
                  </a:lnTo>
                  <a:lnTo>
                    <a:pt x="1040" y="139"/>
                  </a:lnTo>
                  <a:lnTo>
                    <a:pt x="1074" y="179"/>
                  </a:lnTo>
                  <a:lnTo>
                    <a:pt x="1107" y="219"/>
                  </a:lnTo>
                  <a:lnTo>
                    <a:pt x="1127" y="259"/>
                  </a:lnTo>
                  <a:lnTo>
                    <a:pt x="1154" y="305"/>
                  </a:lnTo>
                  <a:lnTo>
                    <a:pt x="1167" y="352"/>
                  </a:lnTo>
                  <a:lnTo>
                    <a:pt x="1181" y="405"/>
                  </a:lnTo>
                  <a:lnTo>
                    <a:pt x="1187" y="458"/>
                  </a:lnTo>
                  <a:lnTo>
                    <a:pt x="1194" y="518"/>
                  </a:lnTo>
                  <a:lnTo>
                    <a:pt x="1194" y="518"/>
                  </a:lnTo>
                  <a:lnTo>
                    <a:pt x="1187" y="564"/>
                  </a:lnTo>
                  <a:lnTo>
                    <a:pt x="1181" y="617"/>
                  </a:lnTo>
                  <a:lnTo>
                    <a:pt x="1167" y="664"/>
                  </a:lnTo>
                  <a:lnTo>
                    <a:pt x="1147" y="710"/>
                  </a:lnTo>
                  <a:lnTo>
                    <a:pt x="1120" y="750"/>
                  </a:lnTo>
                  <a:lnTo>
                    <a:pt x="1094" y="790"/>
                  </a:lnTo>
                  <a:lnTo>
                    <a:pt x="1067" y="829"/>
                  </a:lnTo>
                  <a:lnTo>
                    <a:pt x="1034" y="863"/>
                  </a:lnTo>
                  <a:lnTo>
                    <a:pt x="1034" y="863"/>
                  </a:lnTo>
                  <a:close/>
                  <a:moveTo>
                    <a:pt x="266" y="770"/>
                  </a:moveTo>
                  <a:lnTo>
                    <a:pt x="607" y="770"/>
                  </a:lnTo>
                  <a:lnTo>
                    <a:pt x="607" y="770"/>
                  </a:lnTo>
                  <a:lnTo>
                    <a:pt x="693" y="770"/>
                  </a:lnTo>
                  <a:lnTo>
                    <a:pt x="760" y="750"/>
                  </a:lnTo>
                  <a:lnTo>
                    <a:pt x="814" y="730"/>
                  </a:lnTo>
                  <a:lnTo>
                    <a:pt x="854" y="690"/>
                  </a:lnTo>
                  <a:lnTo>
                    <a:pt x="854" y="690"/>
                  </a:lnTo>
                  <a:lnTo>
                    <a:pt x="887" y="657"/>
                  </a:lnTo>
                  <a:lnTo>
                    <a:pt x="907" y="610"/>
                  </a:lnTo>
                  <a:lnTo>
                    <a:pt x="920" y="564"/>
                  </a:lnTo>
                  <a:lnTo>
                    <a:pt x="927" y="511"/>
                  </a:lnTo>
                  <a:lnTo>
                    <a:pt x="927" y="511"/>
                  </a:lnTo>
                  <a:lnTo>
                    <a:pt x="920" y="458"/>
                  </a:lnTo>
                  <a:lnTo>
                    <a:pt x="907" y="411"/>
                  </a:lnTo>
                  <a:lnTo>
                    <a:pt x="887" y="372"/>
                  </a:lnTo>
                  <a:lnTo>
                    <a:pt x="854" y="332"/>
                  </a:lnTo>
                  <a:lnTo>
                    <a:pt x="854" y="332"/>
                  </a:lnTo>
                  <a:lnTo>
                    <a:pt x="814" y="299"/>
                  </a:lnTo>
                  <a:lnTo>
                    <a:pt x="760" y="272"/>
                  </a:lnTo>
                  <a:lnTo>
                    <a:pt x="693" y="259"/>
                  </a:lnTo>
                  <a:lnTo>
                    <a:pt x="607" y="252"/>
                  </a:lnTo>
                  <a:lnTo>
                    <a:pt x="266" y="252"/>
                  </a:lnTo>
                  <a:lnTo>
                    <a:pt x="266" y="770"/>
                  </a:lnTo>
                  <a:close/>
                  <a:moveTo>
                    <a:pt x="266" y="1612"/>
                  </a:moveTo>
                  <a:lnTo>
                    <a:pt x="700" y="1612"/>
                  </a:lnTo>
                  <a:lnTo>
                    <a:pt x="700" y="1612"/>
                  </a:lnTo>
                  <a:lnTo>
                    <a:pt x="794" y="1606"/>
                  </a:lnTo>
                  <a:lnTo>
                    <a:pt x="834" y="1599"/>
                  </a:lnTo>
                  <a:lnTo>
                    <a:pt x="867" y="1586"/>
                  </a:lnTo>
                  <a:lnTo>
                    <a:pt x="900" y="1573"/>
                  </a:lnTo>
                  <a:lnTo>
                    <a:pt x="927" y="1553"/>
                  </a:lnTo>
                  <a:lnTo>
                    <a:pt x="974" y="1513"/>
                  </a:lnTo>
                  <a:lnTo>
                    <a:pt x="974" y="1513"/>
                  </a:lnTo>
                  <a:lnTo>
                    <a:pt x="1000" y="1473"/>
                  </a:lnTo>
                  <a:lnTo>
                    <a:pt x="1027" y="1427"/>
                  </a:lnTo>
                  <a:lnTo>
                    <a:pt x="1040" y="1373"/>
                  </a:lnTo>
                  <a:lnTo>
                    <a:pt x="1047" y="1320"/>
                  </a:lnTo>
                  <a:lnTo>
                    <a:pt x="1047" y="1320"/>
                  </a:lnTo>
                  <a:lnTo>
                    <a:pt x="1040" y="1261"/>
                  </a:lnTo>
                  <a:lnTo>
                    <a:pt x="1027" y="1208"/>
                  </a:lnTo>
                  <a:lnTo>
                    <a:pt x="1000" y="1161"/>
                  </a:lnTo>
                  <a:lnTo>
                    <a:pt x="974" y="1121"/>
                  </a:lnTo>
                  <a:lnTo>
                    <a:pt x="974" y="1121"/>
                  </a:lnTo>
                  <a:lnTo>
                    <a:pt x="927" y="1082"/>
                  </a:lnTo>
                  <a:lnTo>
                    <a:pt x="900" y="1068"/>
                  </a:lnTo>
                  <a:lnTo>
                    <a:pt x="867" y="1048"/>
                  </a:lnTo>
                  <a:lnTo>
                    <a:pt x="834" y="1042"/>
                  </a:lnTo>
                  <a:lnTo>
                    <a:pt x="794" y="1035"/>
                  </a:lnTo>
                  <a:lnTo>
                    <a:pt x="700" y="1028"/>
                  </a:lnTo>
                  <a:lnTo>
                    <a:pt x="266" y="1028"/>
                  </a:lnTo>
                  <a:lnTo>
                    <a:pt x="266" y="1612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2" name="Freeform 42"/>
            <p:cNvSpPr>
              <a:spLocks noEditPoints="1"/>
            </p:cNvSpPr>
            <p:nvPr/>
          </p:nvSpPr>
          <p:spPr bwMode="auto">
            <a:xfrm>
              <a:off x="-15989300" y="1922463"/>
              <a:ext cx="2722563" cy="2959100"/>
            </a:xfrm>
            <a:custGeom>
              <a:avLst/>
              <a:gdLst>
                <a:gd name="T0" fmla="*/ 0 w 1715"/>
                <a:gd name="T1" fmla="*/ 1864 h 1864"/>
                <a:gd name="T2" fmla="*/ 688 w 1715"/>
                <a:gd name="T3" fmla="*/ 0 h 1864"/>
                <a:gd name="T4" fmla="*/ 1028 w 1715"/>
                <a:gd name="T5" fmla="*/ 0 h 1864"/>
                <a:gd name="T6" fmla="*/ 1715 w 1715"/>
                <a:gd name="T7" fmla="*/ 1864 h 1864"/>
                <a:gd name="T8" fmla="*/ 1355 w 1715"/>
                <a:gd name="T9" fmla="*/ 1864 h 1864"/>
                <a:gd name="T10" fmla="*/ 1195 w 1715"/>
                <a:gd name="T11" fmla="*/ 1427 h 1864"/>
                <a:gd name="T12" fmla="*/ 521 w 1715"/>
                <a:gd name="T13" fmla="*/ 1427 h 1864"/>
                <a:gd name="T14" fmla="*/ 361 w 1715"/>
                <a:gd name="T15" fmla="*/ 1864 h 1864"/>
                <a:gd name="T16" fmla="*/ 0 w 1715"/>
                <a:gd name="T17" fmla="*/ 1864 h 1864"/>
                <a:gd name="T18" fmla="*/ 641 w 1715"/>
                <a:gd name="T19" fmla="*/ 1108 h 1864"/>
                <a:gd name="T20" fmla="*/ 1075 w 1715"/>
                <a:gd name="T21" fmla="*/ 1108 h 1864"/>
                <a:gd name="T22" fmla="*/ 861 w 1715"/>
                <a:gd name="T23" fmla="*/ 511 h 1864"/>
                <a:gd name="T24" fmla="*/ 641 w 1715"/>
                <a:gd name="T25" fmla="*/ 110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5" h="1864">
                  <a:moveTo>
                    <a:pt x="0" y="1864"/>
                  </a:moveTo>
                  <a:lnTo>
                    <a:pt x="688" y="0"/>
                  </a:lnTo>
                  <a:lnTo>
                    <a:pt x="1028" y="0"/>
                  </a:lnTo>
                  <a:lnTo>
                    <a:pt x="1715" y="1864"/>
                  </a:lnTo>
                  <a:lnTo>
                    <a:pt x="1355" y="1864"/>
                  </a:lnTo>
                  <a:lnTo>
                    <a:pt x="1195" y="1427"/>
                  </a:lnTo>
                  <a:lnTo>
                    <a:pt x="521" y="1427"/>
                  </a:lnTo>
                  <a:lnTo>
                    <a:pt x="361" y="1864"/>
                  </a:lnTo>
                  <a:lnTo>
                    <a:pt x="0" y="1864"/>
                  </a:lnTo>
                  <a:close/>
                  <a:moveTo>
                    <a:pt x="641" y="1108"/>
                  </a:moveTo>
                  <a:lnTo>
                    <a:pt x="1075" y="1108"/>
                  </a:lnTo>
                  <a:lnTo>
                    <a:pt x="861" y="511"/>
                  </a:lnTo>
                  <a:lnTo>
                    <a:pt x="641" y="1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4" name="Freeform 43"/>
            <p:cNvSpPr>
              <a:spLocks noEditPoints="1"/>
            </p:cNvSpPr>
            <p:nvPr/>
          </p:nvSpPr>
          <p:spPr bwMode="auto">
            <a:xfrm>
              <a:off x="-8288338" y="1922463"/>
              <a:ext cx="2722563" cy="2959100"/>
            </a:xfrm>
            <a:custGeom>
              <a:avLst/>
              <a:gdLst>
                <a:gd name="T0" fmla="*/ 0 w 1715"/>
                <a:gd name="T1" fmla="*/ 1864 h 1864"/>
                <a:gd name="T2" fmla="*/ 688 w 1715"/>
                <a:gd name="T3" fmla="*/ 0 h 1864"/>
                <a:gd name="T4" fmla="*/ 1035 w 1715"/>
                <a:gd name="T5" fmla="*/ 0 h 1864"/>
                <a:gd name="T6" fmla="*/ 1715 w 1715"/>
                <a:gd name="T7" fmla="*/ 1864 h 1864"/>
                <a:gd name="T8" fmla="*/ 1355 w 1715"/>
                <a:gd name="T9" fmla="*/ 1864 h 1864"/>
                <a:gd name="T10" fmla="*/ 1195 w 1715"/>
                <a:gd name="T11" fmla="*/ 1427 h 1864"/>
                <a:gd name="T12" fmla="*/ 528 w 1715"/>
                <a:gd name="T13" fmla="*/ 1427 h 1864"/>
                <a:gd name="T14" fmla="*/ 361 w 1715"/>
                <a:gd name="T15" fmla="*/ 1864 h 1864"/>
                <a:gd name="T16" fmla="*/ 0 w 1715"/>
                <a:gd name="T17" fmla="*/ 1864 h 1864"/>
                <a:gd name="T18" fmla="*/ 641 w 1715"/>
                <a:gd name="T19" fmla="*/ 1108 h 1864"/>
                <a:gd name="T20" fmla="*/ 1081 w 1715"/>
                <a:gd name="T21" fmla="*/ 1108 h 1864"/>
                <a:gd name="T22" fmla="*/ 861 w 1715"/>
                <a:gd name="T23" fmla="*/ 511 h 1864"/>
                <a:gd name="T24" fmla="*/ 641 w 1715"/>
                <a:gd name="T25" fmla="*/ 110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5" h="1864">
                  <a:moveTo>
                    <a:pt x="0" y="1864"/>
                  </a:moveTo>
                  <a:lnTo>
                    <a:pt x="688" y="0"/>
                  </a:lnTo>
                  <a:lnTo>
                    <a:pt x="1035" y="0"/>
                  </a:lnTo>
                  <a:lnTo>
                    <a:pt x="1715" y="1864"/>
                  </a:lnTo>
                  <a:lnTo>
                    <a:pt x="1355" y="1864"/>
                  </a:lnTo>
                  <a:lnTo>
                    <a:pt x="1195" y="1427"/>
                  </a:lnTo>
                  <a:lnTo>
                    <a:pt x="528" y="1427"/>
                  </a:lnTo>
                  <a:lnTo>
                    <a:pt x="361" y="1864"/>
                  </a:lnTo>
                  <a:lnTo>
                    <a:pt x="0" y="1864"/>
                  </a:lnTo>
                  <a:close/>
                  <a:moveTo>
                    <a:pt x="641" y="1108"/>
                  </a:moveTo>
                  <a:lnTo>
                    <a:pt x="1081" y="1108"/>
                  </a:lnTo>
                  <a:lnTo>
                    <a:pt x="861" y="511"/>
                  </a:lnTo>
                  <a:lnTo>
                    <a:pt x="641" y="1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5" name="Freeform 44"/>
            <p:cNvSpPr>
              <a:spLocks/>
            </p:cNvSpPr>
            <p:nvPr/>
          </p:nvSpPr>
          <p:spPr bwMode="auto">
            <a:xfrm>
              <a:off x="-12990513" y="1922463"/>
              <a:ext cx="2532063" cy="2959100"/>
            </a:xfrm>
            <a:custGeom>
              <a:avLst/>
              <a:gdLst>
                <a:gd name="T0" fmla="*/ 0 w 1595"/>
                <a:gd name="T1" fmla="*/ 0 h 1864"/>
                <a:gd name="T2" fmla="*/ 273 w 1595"/>
                <a:gd name="T3" fmla="*/ 0 h 1864"/>
                <a:gd name="T4" fmla="*/ 1234 w 1595"/>
                <a:gd name="T5" fmla="*/ 1188 h 1864"/>
                <a:gd name="T6" fmla="*/ 1234 w 1595"/>
                <a:gd name="T7" fmla="*/ 0 h 1864"/>
                <a:gd name="T8" fmla="*/ 1595 w 1595"/>
                <a:gd name="T9" fmla="*/ 0 h 1864"/>
                <a:gd name="T10" fmla="*/ 1595 w 1595"/>
                <a:gd name="T11" fmla="*/ 1864 h 1864"/>
                <a:gd name="T12" fmla="*/ 1341 w 1595"/>
                <a:gd name="T13" fmla="*/ 1864 h 1864"/>
                <a:gd name="T14" fmla="*/ 360 w 1595"/>
                <a:gd name="T15" fmla="*/ 650 h 1864"/>
                <a:gd name="T16" fmla="*/ 360 w 1595"/>
                <a:gd name="T17" fmla="*/ 1864 h 1864"/>
                <a:gd name="T18" fmla="*/ 0 w 1595"/>
                <a:gd name="T19" fmla="*/ 1864 h 1864"/>
                <a:gd name="T20" fmla="*/ 0 w 1595"/>
                <a:gd name="T21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5" h="1864">
                  <a:moveTo>
                    <a:pt x="0" y="0"/>
                  </a:moveTo>
                  <a:lnTo>
                    <a:pt x="273" y="0"/>
                  </a:lnTo>
                  <a:lnTo>
                    <a:pt x="1234" y="1188"/>
                  </a:lnTo>
                  <a:lnTo>
                    <a:pt x="1234" y="0"/>
                  </a:lnTo>
                  <a:lnTo>
                    <a:pt x="1595" y="0"/>
                  </a:lnTo>
                  <a:lnTo>
                    <a:pt x="1595" y="1864"/>
                  </a:lnTo>
                  <a:lnTo>
                    <a:pt x="1341" y="1864"/>
                  </a:lnTo>
                  <a:lnTo>
                    <a:pt x="360" y="650"/>
                  </a:lnTo>
                  <a:lnTo>
                    <a:pt x="360" y="1864"/>
                  </a:lnTo>
                  <a:lnTo>
                    <a:pt x="0" y="18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7" name="Freeform 45"/>
            <p:cNvSpPr>
              <a:spLocks/>
            </p:cNvSpPr>
            <p:nvPr/>
          </p:nvSpPr>
          <p:spPr bwMode="auto">
            <a:xfrm>
              <a:off x="-10120313" y="1922463"/>
              <a:ext cx="2139950" cy="2959100"/>
            </a:xfrm>
            <a:custGeom>
              <a:avLst/>
              <a:gdLst>
                <a:gd name="T0" fmla="*/ 1348 w 1348"/>
                <a:gd name="T1" fmla="*/ 0 h 1864"/>
                <a:gd name="T2" fmla="*/ 1348 w 1348"/>
                <a:gd name="T3" fmla="*/ 319 h 1864"/>
                <a:gd name="T4" fmla="*/ 854 w 1348"/>
                <a:gd name="T5" fmla="*/ 319 h 1864"/>
                <a:gd name="T6" fmla="*/ 854 w 1348"/>
                <a:gd name="T7" fmla="*/ 1864 h 1864"/>
                <a:gd name="T8" fmla="*/ 494 w 1348"/>
                <a:gd name="T9" fmla="*/ 1864 h 1864"/>
                <a:gd name="T10" fmla="*/ 494 w 1348"/>
                <a:gd name="T11" fmla="*/ 319 h 1864"/>
                <a:gd name="T12" fmla="*/ 0 w 1348"/>
                <a:gd name="T13" fmla="*/ 319 h 1864"/>
                <a:gd name="T14" fmla="*/ 0 w 1348"/>
                <a:gd name="T15" fmla="*/ 0 h 1864"/>
                <a:gd name="T16" fmla="*/ 1348 w 1348"/>
                <a:gd name="T17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8" h="1864">
                  <a:moveTo>
                    <a:pt x="1348" y="0"/>
                  </a:moveTo>
                  <a:lnTo>
                    <a:pt x="1348" y="319"/>
                  </a:lnTo>
                  <a:lnTo>
                    <a:pt x="854" y="319"/>
                  </a:lnTo>
                  <a:lnTo>
                    <a:pt x="854" y="1864"/>
                  </a:lnTo>
                  <a:lnTo>
                    <a:pt x="494" y="1864"/>
                  </a:lnTo>
                  <a:lnTo>
                    <a:pt x="494" y="319"/>
                  </a:lnTo>
                  <a:lnTo>
                    <a:pt x="0" y="319"/>
                  </a:lnTo>
                  <a:lnTo>
                    <a:pt x="0" y="0"/>
                  </a:lnTo>
                  <a:lnTo>
                    <a:pt x="13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-5289550" y="1922463"/>
              <a:ext cx="2530475" cy="2959100"/>
            </a:xfrm>
            <a:custGeom>
              <a:avLst/>
              <a:gdLst>
                <a:gd name="T0" fmla="*/ 1014 w 1594"/>
                <a:gd name="T1" fmla="*/ 1055 h 1864"/>
                <a:gd name="T2" fmla="*/ 1061 w 1594"/>
                <a:gd name="T3" fmla="*/ 1035 h 1864"/>
                <a:gd name="T4" fmla="*/ 1154 w 1594"/>
                <a:gd name="T5" fmla="*/ 975 h 1864"/>
                <a:gd name="T6" fmla="*/ 1187 w 1594"/>
                <a:gd name="T7" fmla="*/ 942 h 1864"/>
                <a:gd name="T8" fmla="*/ 1254 w 1594"/>
                <a:gd name="T9" fmla="*/ 863 h 1864"/>
                <a:gd name="T10" fmla="*/ 1301 w 1594"/>
                <a:gd name="T11" fmla="*/ 763 h 1864"/>
                <a:gd name="T12" fmla="*/ 1328 w 1594"/>
                <a:gd name="T13" fmla="*/ 664 h 1864"/>
                <a:gd name="T14" fmla="*/ 1341 w 1594"/>
                <a:gd name="T15" fmla="*/ 557 h 1864"/>
                <a:gd name="T16" fmla="*/ 1334 w 1594"/>
                <a:gd name="T17" fmla="*/ 498 h 1864"/>
                <a:gd name="T18" fmla="*/ 1314 w 1594"/>
                <a:gd name="T19" fmla="*/ 392 h 1864"/>
                <a:gd name="T20" fmla="*/ 1281 w 1594"/>
                <a:gd name="T21" fmla="*/ 292 h 1864"/>
                <a:gd name="T22" fmla="*/ 1221 w 1594"/>
                <a:gd name="T23" fmla="*/ 206 h 1864"/>
                <a:gd name="T24" fmla="*/ 1187 w 1594"/>
                <a:gd name="T25" fmla="*/ 166 h 1864"/>
                <a:gd name="T26" fmla="*/ 1107 w 1594"/>
                <a:gd name="T27" fmla="*/ 100 h 1864"/>
                <a:gd name="T28" fmla="*/ 1001 w 1594"/>
                <a:gd name="T29" fmla="*/ 46 h 1864"/>
                <a:gd name="T30" fmla="*/ 867 w 1594"/>
                <a:gd name="T31" fmla="*/ 13 h 1864"/>
                <a:gd name="T32" fmla="*/ 700 w 1594"/>
                <a:gd name="T33" fmla="*/ 0 h 1864"/>
                <a:gd name="T34" fmla="*/ 0 w 1594"/>
                <a:gd name="T35" fmla="*/ 1864 h 1864"/>
                <a:gd name="T36" fmla="*/ 360 w 1594"/>
                <a:gd name="T37" fmla="*/ 1108 h 1864"/>
                <a:gd name="T38" fmla="*/ 1201 w 1594"/>
                <a:gd name="T39" fmla="*/ 1864 h 1864"/>
                <a:gd name="T40" fmla="*/ 360 w 1594"/>
                <a:gd name="T41" fmla="*/ 319 h 1864"/>
                <a:gd name="T42" fmla="*/ 687 w 1594"/>
                <a:gd name="T43" fmla="*/ 319 h 1864"/>
                <a:gd name="T44" fmla="*/ 834 w 1594"/>
                <a:gd name="T45" fmla="*/ 338 h 1864"/>
                <a:gd name="T46" fmla="*/ 914 w 1594"/>
                <a:gd name="T47" fmla="*/ 398 h 1864"/>
                <a:gd name="T48" fmla="*/ 941 w 1594"/>
                <a:gd name="T49" fmla="*/ 431 h 1864"/>
                <a:gd name="T50" fmla="*/ 974 w 1594"/>
                <a:gd name="T51" fmla="*/ 511 h 1864"/>
                <a:gd name="T52" fmla="*/ 974 w 1594"/>
                <a:gd name="T53" fmla="*/ 557 h 1864"/>
                <a:gd name="T54" fmla="*/ 961 w 1594"/>
                <a:gd name="T55" fmla="*/ 637 h 1864"/>
                <a:gd name="T56" fmla="*/ 914 w 1594"/>
                <a:gd name="T57" fmla="*/ 710 h 1864"/>
                <a:gd name="T58" fmla="*/ 881 w 1594"/>
                <a:gd name="T59" fmla="*/ 743 h 1864"/>
                <a:gd name="T60" fmla="*/ 767 w 1594"/>
                <a:gd name="T61" fmla="*/ 783 h 1864"/>
                <a:gd name="T62" fmla="*/ 360 w 1594"/>
                <a:gd name="T63" fmla="*/ 783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94" h="1864">
                  <a:moveTo>
                    <a:pt x="1594" y="1864"/>
                  </a:moveTo>
                  <a:lnTo>
                    <a:pt x="1014" y="1055"/>
                  </a:lnTo>
                  <a:lnTo>
                    <a:pt x="1014" y="1055"/>
                  </a:lnTo>
                  <a:lnTo>
                    <a:pt x="1061" y="1035"/>
                  </a:lnTo>
                  <a:lnTo>
                    <a:pt x="1107" y="1009"/>
                  </a:lnTo>
                  <a:lnTo>
                    <a:pt x="1154" y="975"/>
                  </a:lnTo>
                  <a:lnTo>
                    <a:pt x="1187" y="942"/>
                  </a:lnTo>
                  <a:lnTo>
                    <a:pt x="1187" y="942"/>
                  </a:lnTo>
                  <a:lnTo>
                    <a:pt x="1221" y="902"/>
                  </a:lnTo>
                  <a:lnTo>
                    <a:pt x="1254" y="863"/>
                  </a:lnTo>
                  <a:lnTo>
                    <a:pt x="1281" y="816"/>
                  </a:lnTo>
                  <a:lnTo>
                    <a:pt x="1301" y="763"/>
                  </a:lnTo>
                  <a:lnTo>
                    <a:pt x="1314" y="717"/>
                  </a:lnTo>
                  <a:lnTo>
                    <a:pt x="1328" y="664"/>
                  </a:lnTo>
                  <a:lnTo>
                    <a:pt x="1334" y="610"/>
                  </a:lnTo>
                  <a:lnTo>
                    <a:pt x="1341" y="557"/>
                  </a:lnTo>
                  <a:lnTo>
                    <a:pt x="1341" y="557"/>
                  </a:lnTo>
                  <a:lnTo>
                    <a:pt x="1334" y="498"/>
                  </a:lnTo>
                  <a:lnTo>
                    <a:pt x="1328" y="445"/>
                  </a:lnTo>
                  <a:lnTo>
                    <a:pt x="1314" y="392"/>
                  </a:lnTo>
                  <a:lnTo>
                    <a:pt x="1301" y="345"/>
                  </a:lnTo>
                  <a:lnTo>
                    <a:pt x="1281" y="292"/>
                  </a:lnTo>
                  <a:lnTo>
                    <a:pt x="1254" y="252"/>
                  </a:lnTo>
                  <a:lnTo>
                    <a:pt x="1221" y="206"/>
                  </a:lnTo>
                  <a:lnTo>
                    <a:pt x="1187" y="166"/>
                  </a:lnTo>
                  <a:lnTo>
                    <a:pt x="1187" y="166"/>
                  </a:lnTo>
                  <a:lnTo>
                    <a:pt x="1147" y="133"/>
                  </a:lnTo>
                  <a:lnTo>
                    <a:pt x="1107" y="100"/>
                  </a:lnTo>
                  <a:lnTo>
                    <a:pt x="1054" y="66"/>
                  </a:lnTo>
                  <a:lnTo>
                    <a:pt x="1001" y="46"/>
                  </a:lnTo>
                  <a:lnTo>
                    <a:pt x="934" y="27"/>
                  </a:lnTo>
                  <a:lnTo>
                    <a:pt x="867" y="13"/>
                  </a:lnTo>
                  <a:lnTo>
                    <a:pt x="787" y="7"/>
                  </a:lnTo>
                  <a:lnTo>
                    <a:pt x="700" y="0"/>
                  </a:lnTo>
                  <a:lnTo>
                    <a:pt x="0" y="0"/>
                  </a:lnTo>
                  <a:lnTo>
                    <a:pt x="0" y="1864"/>
                  </a:lnTo>
                  <a:lnTo>
                    <a:pt x="360" y="1864"/>
                  </a:lnTo>
                  <a:lnTo>
                    <a:pt x="360" y="1108"/>
                  </a:lnTo>
                  <a:lnTo>
                    <a:pt x="654" y="1108"/>
                  </a:lnTo>
                  <a:lnTo>
                    <a:pt x="1201" y="1864"/>
                  </a:lnTo>
                  <a:lnTo>
                    <a:pt x="1594" y="1864"/>
                  </a:lnTo>
                  <a:close/>
                  <a:moveTo>
                    <a:pt x="360" y="319"/>
                  </a:moveTo>
                  <a:lnTo>
                    <a:pt x="687" y="319"/>
                  </a:lnTo>
                  <a:lnTo>
                    <a:pt x="687" y="319"/>
                  </a:lnTo>
                  <a:lnTo>
                    <a:pt x="767" y="325"/>
                  </a:lnTo>
                  <a:lnTo>
                    <a:pt x="834" y="338"/>
                  </a:lnTo>
                  <a:lnTo>
                    <a:pt x="881" y="365"/>
                  </a:lnTo>
                  <a:lnTo>
                    <a:pt x="914" y="398"/>
                  </a:lnTo>
                  <a:lnTo>
                    <a:pt x="914" y="398"/>
                  </a:lnTo>
                  <a:lnTo>
                    <a:pt x="941" y="431"/>
                  </a:lnTo>
                  <a:lnTo>
                    <a:pt x="961" y="464"/>
                  </a:lnTo>
                  <a:lnTo>
                    <a:pt x="974" y="511"/>
                  </a:lnTo>
                  <a:lnTo>
                    <a:pt x="974" y="557"/>
                  </a:lnTo>
                  <a:lnTo>
                    <a:pt x="974" y="557"/>
                  </a:lnTo>
                  <a:lnTo>
                    <a:pt x="974" y="597"/>
                  </a:lnTo>
                  <a:lnTo>
                    <a:pt x="961" y="637"/>
                  </a:lnTo>
                  <a:lnTo>
                    <a:pt x="941" y="677"/>
                  </a:lnTo>
                  <a:lnTo>
                    <a:pt x="914" y="710"/>
                  </a:lnTo>
                  <a:lnTo>
                    <a:pt x="914" y="710"/>
                  </a:lnTo>
                  <a:lnTo>
                    <a:pt x="881" y="743"/>
                  </a:lnTo>
                  <a:lnTo>
                    <a:pt x="834" y="763"/>
                  </a:lnTo>
                  <a:lnTo>
                    <a:pt x="767" y="783"/>
                  </a:lnTo>
                  <a:lnTo>
                    <a:pt x="687" y="783"/>
                  </a:lnTo>
                  <a:lnTo>
                    <a:pt x="360" y="783"/>
                  </a:lnTo>
                  <a:lnTo>
                    <a:pt x="360" y="3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9" name="Freeform 47"/>
            <p:cNvSpPr>
              <a:spLocks/>
            </p:cNvSpPr>
            <p:nvPr/>
          </p:nvSpPr>
          <p:spPr bwMode="auto">
            <a:xfrm>
              <a:off x="-17810163" y="1922463"/>
              <a:ext cx="1684338" cy="2959100"/>
            </a:xfrm>
            <a:custGeom>
              <a:avLst/>
              <a:gdLst>
                <a:gd name="T0" fmla="*/ 1061 w 1061"/>
                <a:gd name="T1" fmla="*/ 0 h 1864"/>
                <a:gd name="T2" fmla="*/ 667 w 1061"/>
                <a:gd name="T3" fmla="*/ 0 h 1864"/>
                <a:gd name="T4" fmla="*/ 0 w 1061"/>
                <a:gd name="T5" fmla="*/ 936 h 1864"/>
                <a:gd name="T6" fmla="*/ 667 w 1061"/>
                <a:gd name="T7" fmla="*/ 1864 h 1864"/>
                <a:gd name="T8" fmla="*/ 1061 w 1061"/>
                <a:gd name="T9" fmla="*/ 1864 h 1864"/>
                <a:gd name="T10" fmla="*/ 387 w 1061"/>
                <a:gd name="T11" fmla="*/ 936 h 1864"/>
                <a:gd name="T12" fmla="*/ 1061 w 1061"/>
                <a:gd name="T13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1" h="1864">
                  <a:moveTo>
                    <a:pt x="1061" y="0"/>
                  </a:moveTo>
                  <a:lnTo>
                    <a:pt x="667" y="0"/>
                  </a:lnTo>
                  <a:lnTo>
                    <a:pt x="0" y="936"/>
                  </a:lnTo>
                  <a:lnTo>
                    <a:pt x="667" y="1864"/>
                  </a:lnTo>
                  <a:lnTo>
                    <a:pt x="1061" y="1864"/>
                  </a:lnTo>
                  <a:lnTo>
                    <a:pt x="387" y="936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0" name="Rectangle 49"/>
            <p:cNvSpPr>
              <a:spLocks noChangeArrowheads="1"/>
            </p:cNvSpPr>
            <p:nvPr/>
          </p:nvSpPr>
          <p:spPr bwMode="auto">
            <a:xfrm>
              <a:off x="-18530888" y="1922463"/>
              <a:ext cx="392113" cy="29591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1" name="Rectangle 49"/>
            <p:cNvSpPr>
              <a:spLocks noChangeArrowheads="1"/>
            </p:cNvSpPr>
            <p:nvPr/>
          </p:nvSpPr>
          <p:spPr bwMode="auto">
            <a:xfrm>
              <a:off x="-18138775" y="1922463"/>
              <a:ext cx="328612" cy="2959100"/>
            </a:xfrm>
            <a:prstGeom prst="rect">
              <a:avLst/>
            </a:prstGeom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lin ang="16200000" scaled="0"/>
            </a:gra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62" name="TextBox 61"/>
          <p:cNvSpPr txBox="1"/>
          <p:nvPr userDrawn="1"/>
        </p:nvSpPr>
        <p:spPr>
          <a:xfrm>
            <a:off x="7872682" y="5059387"/>
            <a:ext cx="1171037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dirty="0">
                <a:solidFill>
                  <a:prstClr val="white">
                    <a:lumMod val="65000"/>
                  </a:prstClr>
                </a:solidFill>
                <a:latin typeface="Calibri Light"/>
              </a:rPr>
              <a:t>Private and Confidential</a:t>
            </a:r>
          </a:p>
        </p:txBody>
      </p:sp>
      <p:sp>
        <p:nvSpPr>
          <p:cNvPr id="63" name="Rectangle 62"/>
          <p:cNvSpPr/>
          <p:nvPr userDrawn="1"/>
        </p:nvSpPr>
        <p:spPr>
          <a:xfrm rot="16200000">
            <a:off x="4193029" y="-3428085"/>
            <a:ext cx="27432" cy="8229600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rgbClr val="537177"/>
              </a:solidFill>
              <a:latin typeface="Arial Narrow" pitchFamily="34" charset="0"/>
            </a:endParaRPr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533083" y="5006312"/>
            <a:ext cx="0" cy="141954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36" name="Straight Connector 35"/>
          <p:cNvCxnSpPr/>
          <p:nvPr userDrawn="1"/>
        </p:nvCxnSpPr>
        <p:spPr>
          <a:xfrm>
            <a:off x="482283" y="4940019"/>
            <a:ext cx="0" cy="208246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29148748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082" y="87332"/>
            <a:ext cx="7467917" cy="734199"/>
          </a:xfrm>
        </p:spPr>
        <p:txBody>
          <a:bodyPr anchor="ctr"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19AB4E72-7858-48F1-A40D-12FF09E4BFB8}" type="slidenum">
              <a:rPr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20" name="Picture 4" descr="https://sonomacounty.golocal.coop/site_images_upload/story/2011/04/21/18/JF_Wines_Logo-1.jp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3845" y="135731"/>
            <a:ext cx="838200" cy="2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://www.dreamstime.com/blank-wood-sign-thumb24514654.jp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6578484" y="2489316"/>
            <a:ext cx="5148264" cy="169633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ontent Placeholder 43"/>
          <p:cNvSpPr>
            <a:spLocks noGrp="1"/>
          </p:cNvSpPr>
          <p:nvPr>
            <p:ph sz="quarter" idx="20"/>
          </p:nvPr>
        </p:nvSpPr>
        <p:spPr>
          <a:xfrm>
            <a:off x="533400" y="897731"/>
            <a:ext cx="7467600" cy="381000"/>
          </a:xfrm>
        </p:spPr>
        <p:txBody>
          <a:bodyPr/>
          <a:lstStyle>
            <a:lvl1pPr>
              <a:buFont typeface="Wingdings" pitchFamily="2" charset="2"/>
              <a:buChar char="Ø"/>
              <a:defRPr sz="1200" i="1">
                <a:latin typeface="+mn-lt"/>
              </a:defRPr>
            </a:lvl1pPr>
            <a:lvl2pPr>
              <a:defRPr sz="1200" i="1">
                <a:latin typeface="+mn-lt"/>
              </a:defRPr>
            </a:lvl2pPr>
            <a:lvl3pPr>
              <a:defRPr sz="1200" i="1">
                <a:latin typeface="+mn-lt"/>
              </a:defRPr>
            </a:lvl3pPr>
            <a:lvl4pPr>
              <a:defRPr sz="1200" i="1">
                <a:latin typeface="+mn-lt"/>
              </a:defRPr>
            </a:lvl4pPr>
            <a:lvl5pPr>
              <a:defRPr sz="1200" i="1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sz="quarter" idx="21"/>
          </p:nvPr>
        </p:nvSpPr>
        <p:spPr>
          <a:xfrm rot="16200000">
            <a:off x="-1466850" y="2821781"/>
            <a:ext cx="3467100" cy="381000"/>
          </a:xfrm>
        </p:spPr>
        <p:txBody>
          <a:bodyPr/>
          <a:lstStyle>
            <a:lvl1pPr algn="ctr">
              <a:defRPr sz="2400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7842832" y="4939990"/>
            <a:ext cx="1173567" cy="93382"/>
            <a:chOff x="-18530888" y="942975"/>
            <a:chExt cx="50082451" cy="3981451"/>
          </a:xfrm>
        </p:grpSpPr>
        <p:sp>
          <p:nvSpPr>
            <p:cNvPr id="34" name="AutoShape 27"/>
            <p:cNvSpPr>
              <a:spLocks noChangeAspect="1" noChangeArrowheads="1" noTextEdit="1"/>
            </p:cNvSpPr>
            <p:nvPr/>
          </p:nvSpPr>
          <p:spPr bwMode="auto">
            <a:xfrm>
              <a:off x="-18530888" y="942975"/>
              <a:ext cx="50082451" cy="398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0" name="Freeform 29"/>
            <p:cNvSpPr>
              <a:spLocks/>
            </p:cNvSpPr>
            <p:nvPr/>
          </p:nvSpPr>
          <p:spPr bwMode="auto">
            <a:xfrm>
              <a:off x="-1614488" y="1922463"/>
              <a:ext cx="2881313" cy="2959100"/>
            </a:xfrm>
            <a:custGeom>
              <a:avLst/>
              <a:gdLst>
                <a:gd name="T0" fmla="*/ 1001 w 1815"/>
                <a:gd name="T1" fmla="*/ 1466 h 1864"/>
                <a:gd name="T2" fmla="*/ 814 w 1815"/>
                <a:gd name="T3" fmla="*/ 1466 h 1864"/>
                <a:gd name="T4" fmla="*/ 267 w 1815"/>
                <a:gd name="T5" fmla="*/ 610 h 1864"/>
                <a:gd name="T6" fmla="*/ 267 w 1815"/>
                <a:gd name="T7" fmla="*/ 1864 h 1864"/>
                <a:gd name="T8" fmla="*/ 0 w 1815"/>
                <a:gd name="T9" fmla="*/ 1864 h 1864"/>
                <a:gd name="T10" fmla="*/ 0 w 1815"/>
                <a:gd name="T11" fmla="*/ 0 h 1864"/>
                <a:gd name="T12" fmla="*/ 187 w 1815"/>
                <a:gd name="T13" fmla="*/ 0 h 1864"/>
                <a:gd name="T14" fmla="*/ 908 w 1815"/>
                <a:gd name="T15" fmla="*/ 1135 h 1864"/>
                <a:gd name="T16" fmla="*/ 1628 w 1815"/>
                <a:gd name="T17" fmla="*/ 0 h 1864"/>
                <a:gd name="T18" fmla="*/ 1815 w 1815"/>
                <a:gd name="T19" fmla="*/ 0 h 1864"/>
                <a:gd name="T20" fmla="*/ 1815 w 1815"/>
                <a:gd name="T21" fmla="*/ 1864 h 1864"/>
                <a:gd name="T22" fmla="*/ 1548 w 1815"/>
                <a:gd name="T23" fmla="*/ 1864 h 1864"/>
                <a:gd name="T24" fmla="*/ 1548 w 1815"/>
                <a:gd name="T25" fmla="*/ 610 h 1864"/>
                <a:gd name="T26" fmla="*/ 1001 w 1815"/>
                <a:gd name="T27" fmla="*/ 1466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5" h="1864">
                  <a:moveTo>
                    <a:pt x="1001" y="1466"/>
                  </a:moveTo>
                  <a:lnTo>
                    <a:pt x="814" y="1466"/>
                  </a:lnTo>
                  <a:lnTo>
                    <a:pt x="267" y="610"/>
                  </a:lnTo>
                  <a:lnTo>
                    <a:pt x="267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187" y="0"/>
                  </a:lnTo>
                  <a:lnTo>
                    <a:pt x="908" y="1135"/>
                  </a:lnTo>
                  <a:lnTo>
                    <a:pt x="1628" y="0"/>
                  </a:lnTo>
                  <a:lnTo>
                    <a:pt x="1815" y="0"/>
                  </a:lnTo>
                  <a:lnTo>
                    <a:pt x="1815" y="1864"/>
                  </a:lnTo>
                  <a:lnTo>
                    <a:pt x="1548" y="1864"/>
                  </a:lnTo>
                  <a:lnTo>
                    <a:pt x="1548" y="610"/>
                  </a:lnTo>
                  <a:lnTo>
                    <a:pt x="1001" y="1466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" name="Freeform 30"/>
            <p:cNvSpPr>
              <a:spLocks noEditPoints="1"/>
            </p:cNvSpPr>
            <p:nvPr/>
          </p:nvSpPr>
          <p:spPr bwMode="auto">
            <a:xfrm>
              <a:off x="8523288" y="1922463"/>
              <a:ext cx="2763838" cy="2959100"/>
            </a:xfrm>
            <a:custGeom>
              <a:avLst/>
              <a:gdLst>
                <a:gd name="T0" fmla="*/ 1261 w 1741"/>
                <a:gd name="T1" fmla="*/ 1387 h 1864"/>
                <a:gd name="T2" fmla="*/ 474 w 1741"/>
                <a:gd name="T3" fmla="*/ 1387 h 1864"/>
                <a:gd name="T4" fmla="*/ 280 w 1741"/>
                <a:gd name="T5" fmla="*/ 1864 h 1864"/>
                <a:gd name="T6" fmla="*/ 0 w 1741"/>
                <a:gd name="T7" fmla="*/ 1864 h 1864"/>
                <a:gd name="T8" fmla="*/ 774 w 1741"/>
                <a:gd name="T9" fmla="*/ 0 h 1864"/>
                <a:gd name="T10" fmla="*/ 967 w 1741"/>
                <a:gd name="T11" fmla="*/ 0 h 1864"/>
                <a:gd name="T12" fmla="*/ 1741 w 1741"/>
                <a:gd name="T13" fmla="*/ 1864 h 1864"/>
                <a:gd name="T14" fmla="*/ 1461 w 1741"/>
                <a:gd name="T15" fmla="*/ 1864 h 1864"/>
                <a:gd name="T16" fmla="*/ 1261 w 1741"/>
                <a:gd name="T17" fmla="*/ 1387 h 1864"/>
                <a:gd name="T18" fmla="*/ 580 w 1741"/>
                <a:gd name="T19" fmla="*/ 1135 h 1864"/>
                <a:gd name="T20" fmla="*/ 1161 w 1741"/>
                <a:gd name="T21" fmla="*/ 1135 h 1864"/>
                <a:gd name="T22" fmla="*/ 874 w 1741"/>
                <a:gd name="T23" fmla="*/ 438 h 1864"/>
                <a:gd name="T24" fmla="*/ 580 w 1741"/>
                <a:gd name="T25" fmla="*/ 1135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41" h="1864">
                  <a:moveTo>
                    <a:pt x="1261" y="1387"/>
                  </a:moveTo>
                  <a:lnTo>
                    <a:pt x="474" y="1387"/>
                  </a:lnTo>
                  <a:lnTo>
                    <a:pt x="280" y="1864"/>
                  </a:lnTo>
                  <a:lnTo>
                    <a:pt x="0" y="1864"/>
                  </a:lnTo>
                  <a:lnTo>
                    <a:pt x="774" y="0"/>
                  </a:lnTo>
                  <a:lnTo>
                    <a:pt x="967" y="0"/>
                  </a:lnTo>
                  <a:lnTo>
                    <a:pt x="1741" y="1864"/>
                  </a:lnTo>
                  <a:lnTo>
                    <a:pt x="1461" y="1864"/>
                  </a:lnTo>
                  <a:lnTo>
                    <a:pt x="1261" y="1387"/>
                  </a:lnTo>
                  <a:close/>
                  <a:moveTo>
                    <a:pt x="580" y="1135"/>
                  </a:moveTo>
                  <a:lnTo>
                    <a:pt x="1161" y="1135"/>
                  </a:lnTo>
                  <a:lnTo>
                    <a:pt x="874" y="438"/>
                  </a:lnTo>
                  <a:lnTo>
                    <a:pt x="580" y="1135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2" name="Freeform 31"/>
            <p:cNvSpPr>
              <a:spLocks noEditPoints="1"/>
            </p:cNvSpPr>
            <p:nvPr/>
          </p:nvSpPr>
          <p:spPr bwMode="auto">
            <a:xfrm>
              <a:off x="14095413" y="1922463"/>
              <a:ext cx="2498725" cy="2959100"/>
            </a:xfrm>
            <a:custGeom>
              <a:avLst/>
              <a:gdLst>
                <a:gd name="T0" fmla="*/ 0 w 1574"/>
                <a:gd name="T1" fmla="*/ 0 h 1864"/>
                <a:gd name="T2" fmla="*/ 560 w 1574"/>
                <a:gd name="T3" fmla="*/ 0 h 1864"/>
                <a:gd name="T4" fmla="*/ 760 w 1574"/>
                <a:gd name="T5" fmla="*/ 13 h 1864"/>
                <a:gd name="T6" fmla="*/ 934 w 1574"/>
                <a:gd name="T7" fmla="*/ 46 h 1864"/>
                <a:gd name="T8" fmla="*/ 1074 w 1574"/>
                <a:gd name="T9" fmla="*/ 100 h 1864"/>
                <a:gd name="T10" fmla="*/ 1201 w 1574"/>
                <a:gd name="T11" fmla="*/ 179 h 1864"/>
                <a:gd name="T12" fmla="*/ 1281 w 1574"/>
                <a:gd name="T13" fmla="*/ 246 h 1864"/>
                <a:gd name="T14" fmla="*/ 1421 w 1574"/>
                <a:gd name="T15" fmla="*/ 411 h 1864"/>
                <a:gd name="T16" fmla="*/ 1514 w 1574"/>
                <a:gd name="T17" fmla="*/ 604 h 1864"/>
                <a:gd name="T18" fmla="*/ 1568 w 1574"/>
                <a:gd name="T19" fmla="*/ 816 h 1864"/>
                <a:gd name="T20" fmla="*/ 1574 w 1574"/>
                <a:gd name="T21" fmla="*/ 936 h 1864"/>
                <a:gd name="T22" fmla="*/ 1548 w 1574"/>
                <a:gd name="T23" fmla="*/ 1155 h 1864"/>
                <a:gd name="T24" fmla="*/ 1474 w 1574"/>
                <a:gd name="T25" fmla="*/ 1360 h 1864"/>
                <a:gd name="T26" fmla="*/ 1361 w 1574"/>
                <a:gd name="T27" fmla="*/ 1539 h 1864"/>
                <a:gd name="T28" fmla="*/ 1201 w 1574"/>
                <a:gd name="T29" fmla="*/ 1685 h 1864"/>
                <a:gd name="T30" fmla="*/ 1141 w 1574"/>
                <a:gd name="T31" fmla="*/ 1725 h 1864"/>
                <a:gd name="T32" fmla="*/ 1007 w 1574"/>
                <a:gd name="T33" fmla="*/ 1791 h 1864"/>
                <a:gd name="T34" fmla="*/ 854 w 1574"/>
                <a:gd name="T35" fmla="*/ 1838 h 1864"/>
                <a:gd name="T36" fmla="*/ 667 w 1574"/>
                <a:gd name="T37" fmla="*/ 1858 h 1864"/>
                <a:gd name="T38" fmla="*/ 0 w 1574"/>
                <a:gd name="T39" fmla="*/ 1864 h 1864"/>
                <a:gd name="T40" fmla="*/ 1081 w 1574"/>
                <a:gd name="T41" fmla="*/ 411 h 1864"/>
                <a:gd name="T42" fmla="*/ 980 w 1574"/>
                <a:gd name="T43" fmla="*/ 345 h 1864"/>
                <a:gd name="T44" fmla="*/ 867 w 1574"/>
                <a:gd name="T45" fmla="*/ 292 h 1864"/>
                <a:gd name="T46" fmla="*/ 720 w 1574"/>
                <a:gd name="T47" fmla="*/ 265 h 1864"/>
                <a:gd name="T48" fmla="*/ 547 w 1574"/>
                <a:gd name="T49" fmla="*/ 252 h 1864"/>
                <a:gd name="T50" fmla="*/ 266 w 1574"/>
                <a:gd name="T51" fmla="*/ 1612 h 1864"/>
                <a:gd name="T52" fmla="*/ 547 w 1574"/>
                <a:gd name="T53" fmla="*/ 1612 h 1864"/>
                <a:gd name="T54" fmla="*/ 720 w 1574"/>
                <a:gd name="T55" fmla="*/ 1599 h 1864"/>
                <a:gd name="T56" fmla="*/ 867 w 1574"/>
                <a:gd name="T57" fmla="*/ 1573 h 1864"/>
                <a:gd name="T58" fmla="*/ 980 w 1574"/>
                <a:gd name="T59" fmla="*/ 1519 h 1864"/>
                <a:gd name="T60" fmla="*/ 1081 w 1574"/>
                <a:gd name="T61" fmla="*/ 1453 h 1864"/>
                <a:gd name="T62" fmla="*/ 1127 w 1574"/>
                <a:gd name="T63" fmla="*/ 1407 h 1864"/>
                <a:gd name="T64" fmla="*/ 1214 w 1574"/>
                <a:gd name="T65" fmla="*/ 1287 h 1864"/>
                <a:gd name="T66" fmla="*/ 1274 w 1574"/>
                <a:gd name="T67" fmla="*/ 1155 h 1864"/>
                <a:gd name="T68" fmla="*/ 1301 w 1574"/>
                <a:gd name="T69" fmla="*/ 1009 h 1864"/>
                <a:gd name="T70" fmla="*/ 1307 w 1574"/>
                <a:gd name="T71" fmla="*/ 936 h 1864"/>
                <a:gd name="T72" fmla="*/ 1294 w 1574"/>
                <a:gd name="T73" fmla="*/ 783 h 1864"/>
                <a:gd name="T74" fmla="*/ 1247 w 1574"/>
                <a:gd name="T75" fmla="*/ 644 h 1864"/>
                <a:gd name="T76" fmla="*/ 1174 w 1574"/>
                <a:gd name="T77" fmla="*/ 518 h 1864"/>
                <a:gd name="T78" fmla="*/ 1081 w 1574"/>
                <a:gd name="T79" fmla="*/ 41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74" h="1864">
                  <a:moveTo>
                    <a:pt x="0" y="1864"/>
                  </a:moveTo>
                  <a:lnTo>
                    <a:pt x="0" y="0"/>
                  </a:lnTo>
                  <a:lnTo>
                    <a:pt x="560" y="0"/>
                  </a:lnTo>
                  <a:lnTo>
                    <a:pt x="560" y="0"/>
                  </a:lnTo>
                  <a:lnTo>
                    <a:pt x="667" y="7"/>
                  </a:lnTo>
                  <a:lnTo>
                    <a:pt x="760" y="13"/>
                  </a:lnTo>
                  <a:lnTo>
                    <a:pt x="854" y="27"/>
                  </a:lnTo>
                  <a:lnTo>
                    <a:pt x="934" y="46"/>
                  </a:lnTo>
                  <a:lnTo>
                    <a:pt x="1007" y="73"/>
                  </a:lnTo>
                  <a:lnTo>
                    <a:pt x="1074" y="100"/>
                  </a:lnTo>
                  <a:lnTo>
                    <a:pt x="1141" y="139"/>
                  </a:lnTo>
                  <a:lnTo>
                    <a:pt x="1201" y="179"/>
                  </a:lnTo>
                  <a:lnTo>
                    <a:pt x="1201" y="179"/>
                  </a:lnTo>
                  <a:lnTo>
                    <a:pt x="1281" y="246"/>
                  </a:lnTo>
                  <a:lnTo>
                    <a:pt x="1354" y="325"/>
                  </a:lnTo>
                  <a:lnTo>
                    <a:pt x="1421" y="411"/>
                  </a:lnTo>
                  <a:lnTo>
                    <a:pt x="1474" y="504"/>
                  </a:lnTo>
                  <a:lnTo>
                    <a:pt x="1514" y="604"/>
                  </a:lnTo>
                  <a:lnTo>
                    <a:pt x="1548" y="710"/>
                  </a:lnTo>
                  <a:lnTo>
                    <a:pt x="1568" y="816"/>
                  </a:lnTo>
                  <a:lnTo>
                    <a:pt x="1574" y="936"/>
                  </a:lnTo>
                  <a:lnTo>
                    <a:pt x="1574" y="936"/>
                  </a:lnTo>
                  <a:lnTo>
                    <a:pt x="1568" y="1048"/>
                  </a:lnTo>
                  <a:lnTo>
                    <a:pt x="1548" y="1155"/>
                  </a:lnTo>
                  <a:lnTo>
                    <a:pt x="1514" y="1261"/>
                  </a:lnTo>
                  <a:lnTo>
                    <a:pt x="1474" y="1360"/>
                  </a:lnTo>
                  <a:lnTo>
                    <a:pt x="1421" y="1453"/>
                  </a:lnTo>
                  <a:lnTo>
                    <a:pt x="1361" y="1539"/>
                  </a:lnTo>
                  <a:lnTo>
                    <a:pt x="1287" y="1619"/>
                  </a:lnTo>
                  <a:lnTo>
                    <a:pt x="1201" y="1685"/>
                  </a:lnTo>
                  <a:lnTo>
                    <a:pt x="1201" y="1685"/>
                  </a:lnTo>
                  <a:lnTo>
                    <a:pt x="1141" y="1725"/>
                  </a:lnTo>
                  <a:lnTo>
                    <a:pt x="1081" y="1765"/>
                  </a:lnTo>
                  <a:lnTo>
                    <a:pt x="1007" y="1791"/>
                  </a:lnTo>
                  <a:lnTo>
                    <a:pt x="934" y="1818"/>
                  </a:lnTo>
                  <a:lnTo>
                    <a:pt x="854" y="1838"/>
                  </a:lnTo>
                  <a:lnTo>
                    <a:pt x="760" y="1851"/>
                  </a:lnTo>
                  <a:lnTo>
                    <a:pt x="667" y="1858"/>
                  </a:lnTo>
                  <a:lnTo>
                    <a:pt x="560" y="1864"/>
                  </a:lnTo>
                  <a:lnTo>
                    <a:pt x="0" y="1864"/>
                  </a:lnTo>
                  <a:close/>
                  <a:moveTo>
                    <a:pt x="1081" y="411"/>
                  </a:moveTo>
                  <a:lnTo>
                    <a:pt x="1081" y="411"/>
                  </a:lnTo>
                  <a:lnTo>
                    <a:pt x="1034" y="378"/>
                  </a:lnTo>
                  <a:lnTo>
                    <a:pt x="980" y="345"/>
                  </a:lnTo>
                  <a:lnTo>
                    <a:pt x="927" y="319"/>
                  </a:lnTo>
                  <a:lnTo>
                    <a:pt x="867" y="292"/>
                  </a:lnTo>
                  <a:lnTo>
                    <a:pt x="800" y="279"/>
                  </a:lnTo>
                  <a:lnTo>
                    <a:pt x="720" y="265"/>
                  </a:lnTo>
                  <a:lnTo>
                    <a:pt x="640" y="259"/>
                  </a:lnTo>
                  <a:lnTo>
                    <a:pt x="547" y="252"/>
                  </a:lnTo>
                  <a:lnTo>
                    <a:pt x="266" y="252"/>
                  </a:lnTo>
                  <a:lnTo>
                    <a:pt x="266" y="1612"/>
                  </a:lnTo>
                  <a:lnTo>
                    <a:pt x="547" y="1612"/>
                  </a:lnTo>
                  <a:lnTo>
                    <a:pt x="547" y="1612"/>
                  </a:lnTo>
                  <a:lnTo>
                    <a:pt x="640" y="1606"/>
                  </a:lnTo>
                  <a:lnTo>
                    <a:pt x="720" y="1599"/>
                  </a:lnTo>
                  <a:lnTo>
                    <a:pt x="800" y="1586"/>
                  </a:lnTo>
                  <a:lnTo>
                    <a:pt x="867" y="1573"/>
                  </a:lnTo>
                  <a:lnTo>
                    <a:pt x="927" y="1546"/>
                  </a:lnTo>
                  <a:lnTo>
                    <a:pt x="980" y="1519"/>
                  </a:lnTo>
                  <a:lnTo>
                    <a:pt x="1034" y="1493"/>
                  </a:lnTo>
                  <a:lnTo>
                    <a:pt x="1081" y="1453"/>
                  </a:lnTo>
                  <a:lnTo>
                    <a:pt x="1081" y="1453"/>
                  </a:lnTo>
                  <a:lnTo>
                    <a:pt x="1127" y="1407"/>
                  </a:lnTo>
                  <a:lnTo>
                    <a:pt x="1174" y="1347"/>
                  </a:lnTo>
                  <a:lnTo>
                    <a:pt x="1214" y="1287"/>
                  </a:lnTo>
                  <a:lnTo>
                    <a:pt x="1247" y="1221"/>
                  </a:lnTo>
                  <a:lnTo>
                    <a:pt x="1274" y="1155"/>
                  </a:lnTo>
                  <a:lnTo>
                    <a:pt x="1294" y="1082"/>
                  </a:lnTo>
                  <a:lnTo>
                    <a:pt x="1301" y="1009"/>
                  </a:lnTo>
                  <a:lnTo>
                    <a:pt x="1307" y="936"/>
                  </a:lnTo>
                  <a:lnTo>
                    <a:pt x="1307" y="936"/>
                  </a:lnTo>
                  <a:lnTo>
                    <a:pt x="1301" y="856"/>
                  </a:lnTo>
                  <a:lnTo>
                    <a:pt x="1294" y="783"/>
                  </a:lnTo>
                  <a:lnTo>
                    <a:pt x="1274" y="710"/>
                  </a:lnTo>
                  <a:lnTo>
                    <a:pt x="1247" y="644"/>
                  </a:lnTo>
                  <a:lnTo>
                    <a:pt x="1214" y="577"/>
                  </a:lnTo>
                  <a:lnTo>
                    <a:pt x="1174" y="518"/>
                  </a:lnTo>
                  <a:lnTo>
                    <a:pt x="1127" y="458"/>
                  </a:lnTo>
                  <a:lnTo>
                    <a:pt x="1081" y="411"/>
                  </a:lnTo>
                  <a:lnTo>
                    <a:pt x="1081" y="411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3" name="Freeform 32"/>
            <p:cNvSpPr>
              <a:spLocks noEditPoints="1"/>
            </p:cNvSpPr>
            <p:nvPr/>
          </p:nvSpPr>
          <p:spPr bwMode="auto">
            <a:xfrm>
              <a:off x="21531263" y="1890713"/>
              <a:ext cx="2965450" cy="3033713"/>
            </a:xfrm>
            <a:custGeom>
              <a:avLst/>
              <a:gdLst>
                <a:gd name="T0" fmla="*/ 1027 w 1868"/>
                <a:gd name="T1" fmla="*/ 7 h 1911"/>
                <a:gd name="T2" fmla="*/ 1301 w 1868"/>
                <a:gd name="T3" fmla="*/ 73 h 1911"/>
                <a:gd name="T4" fmla="*/ 1534 w 1868"/>
                <a:gd name="T5" fmla="*/ 212 h 1911"/>
                <a:gd name="T6" fmla="*/ 1708 w 1868"/>
                <a:gd name="T7" fmla="*/ 418 h 1911"/>
                <a:gd name="T8" fmla="*/ 1828 w 1868"/>
                <a:gd name="T9" fmla="*/ 664 h 1911"/>
                <a:gd name="T10" fmla="*/ 1868 w 1868"/>
                <a:gd name="T11" fmla="*/ 956 h 1911"/>
                <a:gd name="T12" fmla="*/ 1848 w 1868"/>
                <a:gd name="T13" fmla="*/ 1155 h 1911"/>
                <a:gd name="T14" fmla="*/ 1755 w 1868"/>
                <a:gd name="T15" fmla="*/ 1413 h 1911"/>
                <a:gd name="T16" fmla="*/ 1594 w 1868"/>
                <a:gd name="T17" fmla="*/ 1632 h 1911"/>
                <a:gd name="T18" fmla="*/ 1381 w 1868"/>
                <a:gd name="T19" fmla="*/ 1798 h 1911"/>
                <a:gd name="T20" fmla="*/ 1127 w 1868"/>
                <a:gd name="T21" fmla="*/ 1891 h 1911"/>
                <a:gd name="T22" fmla="*/ 934 w 1868"/>
                <a:gd name="T23" fmla="*/ 1911 h 1911"/>
                <a:gd name="T24" fmla="*/ 647 w 1868"/>
                <a:gd name="T25" fmla="*/ 1871 h 1911"/>
                <a:gd name="T26" fmla="*/ 407 w 1868"/>
                <a:gd name="T27" fmla="*/ 1752 h 1911"/>
                <a:gd name="T28" fmla="*/ 207 w 1868"/>
                <a:gd name="T29" fmla="*/ 1566 h 1911"/>
                <a:gd name="T30" fmla="*/ 73 w 1868"/>
                <a:gd name="T31" fmla="*/ 1334 h 1911"/>
                <a:gd name="T32" fmla="*/ 6 w 1868"/>
                <a:gd name="T33" fmla="*/ 1055 h 1911"/>
                <a:gd name="T34" fmla="*/ 6 w 1868"/>
                <a:gd name="T35" fmla="*/ 856 h 1911"/>
                <a:gd name="T36" fmla="*/ 73 w 1868"/>
                <a:gd name="T37" fmla="*/ 577 h 1911"/>
                <a:gd name="T38" fmla="*/ 207 w 1868"/>
                <a:gd name="T39" fmla="*/ 345 h 1911"/>
                <a:gd name="T40" fmla="*/ 407 w 1868"/>
                <a:gd name="T41" fmla="*/ 159 h 1911"/>
                <a:gd name="T42" fmla="*/ 647 w 1868"/>
                <a:gd name="T43" fmla="*/ 40 h 1911"/>
                <a:gd name="T44" fmla="*/ 934 w 1868"/>
                <a:gd name="T45" fmla="*/ 0 h 1911"/>
                <a:gd name="T46" fmla="*/ 934 w 1868"/>
                <a:gd name="T47" fmla="*/ 1659 h 1911"/>
                <a:gd name="T48" fmla="*/ 1134 w 1868"/>
                <a:gd name="T49" fmla="*/ 1626 h 1911"/>
                <a:gd name="T50" fmla="*/ 1314 w 1868"/>
                <a:gd name="T51" fmla="*/ 1539 h 1911"/>
                <a:gd name="T52" fmla="*/ 1454 w 1868"/>
                <a:gd name="T53" fmla="*/ 1407 h 1911"/>
                <a:gd name="T54" fmla="*/ 1548 w 1868"/>
                <a:gd name="T55" fmla="*/ 1234 h 1911"/>
                <a:gd name="T56" fmla="*/ 1594 w 1868"/>
                <a:gd name="T57" fmla="*/ 1029 h 1911"/>
                <a:gd name="T58" fmla="*/ 1594 w 1868"/>
                <a:gd name="T59" fmla="*/ 883 h 1911"/>
                <a:gd name="T60" fmla="*/ 1548 w 1868"/>
                <a:gd name="T61" fmla="*/ 677 h 1911"/>
                <a:gd name="T62" fmla="*/ 1454 w 1868"/>
                <a:gd name="T63" fmla="*/ 504 h 1911"/>
                <a:gd name="T64" fmla="*/ 1314 w 1868"/>
                <a:gd name="T65" fmla="*/ 372 h 1911"/>
                <a:gd name="T66" fmla="*/ 1134 w 1868"/>
                <a:gd name="T67" fmla="*/ 285 h 1911"/>
                <a:gd name="T68" fmla="*/ 934 w 1868"/>
                <a:gd name="T69" fmla="*/ 252 h 1911"/>
                <a:gd name="T70" fmla="*/ 794 w 1868"/>
                <a:gd name="T71" fmla="*/ 266 h 1911"/>
                <a:gd name="T72" fmla="*/ 607 w 1868"/>
                <a:gd name="T73" fmla="*/ 332 h 1911"/>
                <a:gd name="T74" fmla="*/ 453 w 1868"/>
                <a:gd name="T75" fmla="*/ 451 h 1911"/>
                <a:gd name="T76" fmla="*/ 340 w 1868"/>
                <a:gd name="T77" fmla="*/ 617 h 1911"/>
                <a:gd name="T78" fmla="*/ 280 w 1868"/>
                <a:gd name="T79" fmla="*/ 810 h 1911"/>
                <a:gd name="T80" fmla="*/ 267 w 1868"/>
                <a:gd name="T81" fmla="*/ 956 h 1911"/>
                <a:gd name="T82" fmla="*/ 293 w 1868"/>
                <a:gd name="T83" fmla="*/ 1168 h 1911"/>
                <a:gd name="T84" fmla="*/ 373 w 1868"/>
                <a:gd name="T85" fmla="*/ 1354 h 1911"/>
                <a:gd name="T86" fmla="*/ 500 w 1868"/>
                <a:gd name="T87" fmla="*/ 1500 h 1911"/>
                <a:gd name="T88" fmla="*/ 667 w 1868"/>
                <a:gd name="T89" fmla="*/ 1606 h 1911"/>
                <a:gd name="T90" fmla="*/ 860 w 1868"/>
                <a:gd name="T91" fmla="*/ 1652 h 1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68" h="1911">
                  <a:moveTo>
                    <a:pt x="934" y="0"/>
                  </a:moveTo>
                  <a:lnTo>
                    <a:pt x="934" y="0"/>
                  </a:lnTo>
                  <a:lnTo>
                    <a:pt x="1027" y="7"/>
                  </a:lnTo>
                  <a:lnTo>
                    <a:pt x="1127" y="20"/>
                  </a:lnTo>
                  <a:lnTo>
                    <a:pt x="1214" y="40"/>
                  </a:lnTo>
                  <a:lnTo>
                    <a:pt x="1301" y="73"/>
                  </a:lnTo>
                  <a:lnTo>
                    <a:pt x="1381" y="113"/>
                  </a:lnTo>
                  <a:lnTo>
                    <a:pt x="1461" y="159"/>
                  </a:lnTo>
                  <a:lnTo>
                    <a:pt x="1534" y="212"/>
                  </a:lnTo>
                  <a:lnTo>
                    <a:pt x="1594" y="272"/>
                  </a:lnTo>
                  <a:lnTo>
                    <a:pt x="1655" y="345"/>
                  </a:lnTo>
                  <a:lnTo>
                    <a:pt x="1708" y="418"/>
                  </a:lnTo>
                  <a:lnTo>
                    <a:pt x="1755" y="491"/>
                  </a:lnTo>
                  <a:lnTo>
                    <a:pt x="1795" y="577"/>
                  </a:lnTo>
                  <a:lnTo>
                    <a:pt x="1828" y="664"/>
                  </a:lnTo>
                  <a:lnTo>
                    <a:pt x="1848" y="757"/>
                  </a:lnTo>
                  <a:lnTo>
                    <a:pt x="1861" y="856"/>
                  </a:lnTo>
                  <a:lnTo>
                    <a:pt x="1868" y="956"/>
                  </a:lnTo>
                  <a:lnTo>
                    <a:pt x="1868" y="956"/>
                  </a:lnTo>
                  <a:lnTo>
                    <a:pt x="1861" y="1055"/>
                  </a:lnTo>
                  <a:lnTo>
                    <a:pt x="1848" y="1155"/>
                  </a:lnTo>
                  <a:lnTo>
                    <a:pt x="1828" y="1241"/>
                  </a:lnTo>
                  <a:lnTo>
                    <a:pt x="1795" y="1334"/>
                  </a:lnTo>
                  <a:lnTo>
                    <a:pt x="1755" y="1413"/>
                  </a:lnTo>
                  <a:lnTo>
                    <a:pt x="1708" y="1493"/>
                  </a:lnTo>
                  <a:lnTo>
                    <a:pt x="1655" y="1566"/>
                  </a:lnTo>
                  <a:lnTo>
                    <a:pt x="1594" y="1632"/>
                  </a:lnTo>
                  <a:lnTo>
                    <a:pt x="1534" y="1699"/>
                  </a:lnTo>
                  <a:lnTo>
                    <a:pt x="1461" y="1752"/>
                  </a:lnTo>
                  <a:lnTo>
                    <a:pt x="1381" y="1798"/>
                  </a:lnTo>
                  <a:lnTo>
                    <a:pt x="1301" y="1838"/>
                  </a:lnTo>
                  <a:lnTo>
                    <a:pt x="1214" y="1871"/>
                  </a:lnTo>
                  <a:lnTo>
                    <a:pt x="1127" y="1891"/>
                  </a:lnTo>
                  <a:lnTo>
                    <a:pt x="1027" y="1904"/>
                  </a:lnTo>
                  <a:lnTo>
                    <a:pt x="934" y="1911"/>
                  </a:lnTo>
                  <a:lnTo>
                    <a:pt x="934" y="1911"/>
                  </a:lnTo>
                  <a:lnTo>
                    <a:pt x="834" y="1904"/>
                  </a:lnTo>
                  <a:lnTo>
                    <a:pt x="740" y="1891"/>
                  </a:lnTo>
                  <a:lnTo>
                    <a:pt x="647" y="1871"/>
                  </a:lnTo>
                  <a:lnTo>
                    <a:pt x="567" y="1838"/>
                  </a:lnTo>
                  <a:lnTo>
                    <a:pt x="480" y="1798"/>
                  </a:lnTo>
                  <a:lnTo>
                    <a:pt x="407" y="1752"/>
                  </a:lnTo>
                  <a:lnTo>
                    <a:pt x="333" y="1699"/>
                  </a:lnTo>
                  <a:lnTo>
                    <a:pt x="267" y="1632"/>
                  </a:lnTo>
                  <a:lnTo>
                    <a:pt x="207" y="1566"/>
                  </a:lnTo>
                  <a:lnTo>
                    <a:pt x="153" y="1493"/>
                  </a:lnTo>
                  <a:lnTo>
                    <a:pt x="106" y="1413"/>
                  </a:lnTo>
                  <a:lnTo>
                    <a:pt x="73" y="1334"/>
                  </a:lnTo>
                  <a:lnTo>
                    <a:pt x="40" y="1241"/>
                  </a:lnTo>
                  <a:lnTo>
                    <a:pt x="20" y="1155"/>
                  </a:lnTo>
                  <a:lnTo>
                    <a:pt x="6" y="1055"/>
                  </a:lnTo>
                  <a:lnTo>
                    <a:pt x="0" y="956"/>
                  </a:lnTo>
                  <a:lnTo>
                    <a:pt x="0" y="956"/>
                  </a:lnTo>
                  <a:lnTo>
                    <a:pt x="6" y="856"/>
                  </a:lnTo>
                  <a:lnTo>
                    <a:pt x="20" y="757"/>
                  </a:lnTo>
                  <a:lnTo>
                    <a:pt x="40" y="664"/>
                  </a:lnTo>
                  <a:lnTo>
                    <a:pt x="73" y="577"/>
                  </a:lnTo>
                  <a:lnTo>
                    <a:pt x="106" y="491"/>
                  </a:lnTo>
                  <a:lnTo>
                    <a:pt x="153" y="418"/>
                  </a:lnTo>
                  <a:lnTo>
                    <a:pt x="207" y="345"/>
                  </a:lnTo>
                  <a:lnTo>
                    <a:pt x="267" y="272"/>
                  </a:lnTo>
                  <a:lnTo>
                    <a:pt x="333" y="212"/>
                  </a:lnTo>
                  <a:lnTo>
                    <a:pt x="407" y="159"/>
                  </a:lnTo>
                  <a:lnTo>
                    <a:pt x="480" y="113"/>
                  </a:lnTo>
                  <a:lnTo>
                    <a:pt x="567" y="73"/>
                  </a:lnTo>
                  <a:lnTo>
                    <a:pt x="647" y="40"/>
                  </a:lnTo>
                  <a:lnTo>
                    <a:pt x="740" y="20"/>
                  </a:lnTo>
                  <a:lnTo>
                    <a:pt x="834" y="7"/>
                  </a:lnTo>
                  <a:lnTo>
                    <a:pt x="934" y="0"/>
                  </a:lnTo>
                  <a:lnTo>
                    <a:pt x="934" y="0"/>
                  </a:lnTo>
                  <a:close/>
                  <a:moveTo>
                    <a:pt x="934" y="1659"/>
                  </a:moveTo>
                  <a:lnTo>
                    <a:pt x="934" y="1659"/>
                  </a:lnTo>
                  <a:lnTo>
                    <a:pt x="1001" y="1652"/>
                  </a:lnTo>
                  <a:lnTo>
                    <a:pt x="1067" y="1646"/>
                  </a:lnTo>
                  <a:lnTo>
                    <a:pt x="1134" y="1626"/>
                  </a:lnTo>
                  <a:lnTo>
                    <a:pt x="1201" y="1606"/>
                  </a:lnTo>
                  <a:lnTo>
                    <a:pt x="1254" y="1579"/>
                  </a:lnTo>
                  <a:lnTo>
                    <a:pt x="1314" y="1539"/>
                  </a:lnTo>
                  <a:lnTo>
                    <a:pt x="1361" y="1500"/>
                  </a:lnTo>
                  <a:lnTo>
                    <a:pt x="1408" y="1460"/>
                  </a:lnTo>
                  <a:lnTo>
                    <a:pt x="1454" y="1407"/>
                  </a:lnTo>
                  <a:lnTo>
                    <a:pt x="1488" y="1354"/>
                  </a:lnTo>
                  <a:lnTo>
                    <a:pt x="1521" y="1294"/>
                  </a:lnTo>
                  <a:lnTo>
                    <a:pt x="1548" y="1234"/>
                  </a:lnTo>
                  <a:lnTo>
                    <a:pt x="1568" y="1168"/>
                  </a:lnTo>
                  <a:lnTo>
                    <a:pt x="1588" y="1102"/>
                  </a:lnTo>
                  <a:lnTo>
                    <a:pt x="1594" y="1029"/>
                  </a:lnTo>
                  <a:lnTo>
                    <a:pt x="1601" y="956"/>
                  </a:lnTo>
                  <a:lnTo>
                    <a:pt x="1601" y="956"/>
                  </a:lnTo>
                  <a:lnTo>
                    <a:pt x="1594" y="883"/>
                  </a:lnTo>
                  <a:lnTo>
                    <a:pt x="1588" y="810"/>
                  </a:lnTo>
                  <a:lnTo>
                    <a:pt x="1568" y="743"/>
                  </a:lnTo>
                  <a:lnTo>
                    <a:pt x="1548" y="677"/>
                  </a:lnTo>
                  <a:lnTo>
                    <a:pt x="1521" y="617"/>
                  </a:lnTo>
                  <a:lnTo>
                    <a:pt x="1488" y="557"/>
                  </a:lnTo>
                  <a:lnTo>
                    <a:pt x="1454" y="504"/>
                  </a:lnTo>
                  <a:lnTo>
                    <a:pt x="1408" y="451"/>
                  </a:lnTo>
                  <a:lnTo>
                    <a:pt x="1361" y="412"/>
                  </a:lnTo>
                  <a:lnTo>
                    <a:pt x="1314" y="372"/>
                  </a:lnTo>
                  <a:lnTo>
                    <a:pt x="1254" y="332"/>
                  </a:lnTo>
                  <a:lnTo>
                    <a:pt x="1201" y="305"/>
                  </a:lnTo>
                  <a:lnTo>
                    <a:pt x="1134" y="285"/>
                  </a:lnTo>
                  <a:lnTo>
                    <a:pt x="1067" y="266"/>
                  </a:lnTo>
                  <a:lnTo>
                    <a:pt x="1001" y="259"/>
                  </a:lnTo>
                  <a:lnTo>
                    <a:pt x="934" y="252"/>
                  </a:lnTo>
                  <a:lnTo>
                    <a:pt x="934" y="252"/>
                  </a:lnTo>
                  <a:lnTo>
                    <a:pt x="860" y="259"/>
                  </a:lnTo>
                  <a:lnTo>
                    <a:pt x="794" y="266"/>
                  </a:lnTo>
                  <a:lnTo>
                    <a:pt x="727" y="285"/>
                  </a:lnTo>
                  <a:lnTo>
                    <a:pt x="667" y="305"/>
                  </a:lnTo>
                  <a:lnTo>
                    <a:pt x="607" y="332"/>
                  </a:lnTo>
                  <a:lnTo>
                    <a:pt x="554" y="372"/>
                  </a:lnTo>
                  <a:lnTo>
                    <a:pt x="500" y="412"/>
                  </a:lnTo>
                  <a:lnTo>
                    <a:pt x="453" y="451"/>
                  </a:lnTo>
                  <a:lnTo>
                    <a:pt x="413" y="504"/>
                  </a:lnTo>
                  <a:lnTo>
                    <a:pt x="373" y="557"/>
                  </a:lnTo>
                  <a:lnTo>
                    <a:pt x="340" y="617"/>
                  </a:lnTo>
                  <a:lnTo>
                    <a:pt x="313" y="677"/>
                  </a:lnTo>
                  <a:lnTo>
                    <a:pt x="293" y="743"/>
                  </a:lnTo>
                  <a:lnTo>
                    <a:pt x="280" y="810"/>
                  </a:lnTo>
                  <a:lnTo>
                    <a:pt x="267" y="883"/>
                  </a:lnTo>
                  <a:lnTo>
                    <a:pt x="267" y="956"/>
                  </a:lnTo>
                  <a:lnTo>
                    <a:pt x="267" y="956"/>
                  </a:lnTo>
                  <a:lnTo>
                    <a:pt x="267" y="1029"/>
                  </a:lnTo>
                  <a:lnTo>
                    <a:pt x="280" y="1102"/>
                  </a:lnTo>
                  <a:lnTo>
                    <a:pt x="293" y="1168"/>
                  </a:lnTo>
                  <a:lnTo>
                    <a:pt x="313" y="1234"/>
                  </a:lnTo>
                  <a:lnTo>
                    <a:pt x="340" y="1294"/>
                  </a:lnTo>
                  <a:lnTo>
                    <a:pt x="373" y="1354"/>
                  </a:lnTo>
                  <a:lnTo>
                    <a:pt x="413" y="1407"/>
                  </a:lnTo>
                  <a:lnTo>
                    <a:pt x="453" y="1460"/>
                  </a:lnTo>
                  <a:lnTo>
                    <a:pt x="500" y="1500"/>
                  </a:lnTo>
                  <a:lnTo>
                    <a:pt x="554" y="1539"/>
                  </a:lnTo>
                  <a:lnTo>
                    <a:pt x="607" y="1579"/>
                  </a:lnTo>
                  <a:lnTo>
                    <a:pt x="667" y="1606"/>
                  </a:lnTo>
                  <a:lnTo>
                    <a:pt x="727" y="1626"/>
                  </a:lnTo>
                  <a:lnTo>
                    <a:pt x="794" y="1646"/>
                  </a:lnTo>
                  <a:lnTo>
                    <a:pt x="860" y="1652"/>
                  </a:lnTo>
                  <a:lnTo>
                    <a:pt x="934" y="1659"/>
                  </a:lnTo>
                  <a:lnTo>
                    <a:pt x="934" y="1659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5" name="Freeform 33"/>
            <p:cNvSpPr>
              <a:spLocks/>
            </p:cNvSpPr>
            <p:nvPr/>
          </p:nvSpPr>
          <p:spPr bwMode="auto">
            <a:xfrm>
              <a:off x="29041725" y="1922463"/>
              <a:ext cx="2509838" cy="2959100"/>
            </a:xfrm>
            <a:custGeom>
              <a:avLst/>
              <a:gdLst>
                <a:gd name="T0" fmla="*/ 273 w 1581"/>
                <a:gd name="T1" fmla="*/ 498 h 1864"/>
                <a:gd name="T2" fmla="*/ 273 w 1581"/>
                <a:gd name="T3" fmla="*/ 1864 h 1864"/>
                <a:gd name="T4" fmla="*/ 0 w 1581"/>
                <a:gd name="T5" fmla="*/ 1864 h 1864"/>
                <a:gd name="T6" fmla="*/ 0 w 1581"/>
                <a:gd name="T7" fmla="*/ 0 h 1864"/>
                <a:gd name="T8" fmla="*/ 193 w 1581"/>
                <a:gd name="T9" fmla="*/ 0 h 1864"/>
                <a:gd name="T10" fmla="*/ 1314 w 1581"/>
                <a:gd name="T11" fmla="*/ 1367 h 1864"/>
                <a:gd name="T12" fmla="*/ 1314 w 1581"/>
                <a:gd name="T13" fmla="*/ 0 h 1864"/>
                <a:gd name="T14" fmla="*/ 1581 w 1581"/>
                <a:gd name="T15" fmla="*/ 0 h 1864"/>
                <a:gd name="T16" fmla="*/ 1581 w 1581"/>
                <a:gd name="T17" fmla="*/ 1864 h 1864"/>
                <a:gd name="T18" fmla="*/ 1394 w 1581"/>
                <a:gd name="T19" fmla="*/ 1864 h 1864"/>
                <a:gd name="T20" fmla="*/ 273 w 1581"/>
                <a:gd name="T21" fmla="*/ 49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81" h="1864">
                  <a:moveTo>
                    <a:pt x="273" y="498"/>
                  </a:moveTo>
                  <a:lnTo>
                    <a:pt x="273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193" y="0"/>
                  </a:lnTo>
                  <a:lnTo>
                    <a:pt x="1314" y="1367"/>
                  </a:lnTo>
                  <a:lnTo>
                    <a:pt x="1314" y="0"/>
                  </a:lnTo>
                  <a:lnTo>
                    <a:pt x="1581" y="0"/>
                  </a:lnTo>
                  <a:lnTo>
                    <a:pt x="1581" y="1864"/>
                  </a:lnTo>
                  <a:lnTo>
                    <a:pt x="1394" y="1864"/>
                  </a:lnTo>
                  <a:lnTo>
                    <a:pt x="273" y="498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6" name="Rectangle 34"/>
            <p:cNvSpPr>
              <a:spLocks noChangeArrowheads="1"/>
            </p:cNvSpPr>
            <p:nvPr/>
          </p:nvSpPr>
          <p:spPr bwMode="auto">
            <a:xfrm>
              <a:off x="1901825" y="2901950"/>
              <a:ext cx="423863" cy="1979613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8" name="Rectangle 35"/>
            <p:cNvSpPr>
              <a:spLocks noChangeArrowheads="1"/>
            </p:cNvSpPr>
            <p:nvPr/>
          </p:nvSpPr>
          <p:spPr bwMode="auto">
            <a:xfrm>
              <a:off x="2962275" y="1922463"/>
              <a:ext cx="423863" cy="2959100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4021137" y="942975"/>
              <a:ext cx="423863" cy="3938588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0" name="Freeform 37"/>
            <p:cNvSpPr>
              <a:spLocks/>
            </p:cNvSpPr>
            <p:nvPr/>
          </p:nvSpPr>
          <p:spPr bwMode="auto">
            <a:xfrm>
              <a:off x="4773612" y="1922463"/>
              <a:ext cx="4310063" cy="2959100"/>
            </a:xfrm>
            <a:custGeom>
              <a:avLst/>
              <a:gdLst>
                <a:gd name="T0" fmla="*/ 887 w 2715"/>
                <a:gd name="T1" fmla="*/ 1864 h 1864"/>
                <a:gd name="T2" fmla="*/ 720 w 2715"/>
                <a:gd name="T3" fmla="*/ 1864 h 1864"/>
                <a:gd name="T4" fmla="*/ 0 w 2715"/>
                <a:gd name="T5" fmla="*/ 0 h 1864"/>
                <a:gd name="T6" fmla="*/ 287 w 2715"/>
                <a:gd name="T7" fmla="*/ 0 h 1864"/>
                <a:gd name="T8" fmla="*/ 807 w 2715"/>
                <a:gd name="T9" fmla="*/ 1347 h 1864"/>
                <a:gd name="T10" fmla="*/ 1261 w 2715"/>
                <a:gd name="T11" fmla="*/ 0 h 1864"/>
                <a:gd name="T12" fmla="*/ 1454 w 2715"/>
                <a:gd name="T13" fmla="*/ 0 h 1864"/>
                <a:gd name="T14" fmla="*/ 1908 w 2715"/>
                <a:gd name="T15" fmla="*/ 1347 h 1864"/>
                <a:gd name="T16" fmla="*/ 2429 w 2715"/>
                <a:gd name="T17" fmla="*/ 0 h 1864"/>
                <a:gd name="T18" fmla="*/ 2715 w 2715"/>
                <a:gd name="T19" fmla="*/ 0 h 1864"/>
                <a:gd name="T20" fmla="*/ 1995 w 2715"/>
                <a:gd name="T21" fmla="*/ 1864 h 1864"/>
                <a:gd name="T22" fmla="*/ 1828 w 2715"/>
                <a:gd name="T23" fmla="*/ 1864 h 1864"/>
                <a:gd name="T24" fmla="*/ 1361 w 2715"/>
                <a:gd name="T25" fmla="*/ 484 h 1864"/>
                <a:gd name="T26" fmla="*/ 887 w 2715"/>
                <a:gd name="T27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15" h="1864">
                  <a:moveTo>
                    <a:pt x="887" y="1864"/>
                  </a:moveTo>
                  <a:lnTo>
                    <a:pt x="720" y="1864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807" y="1347"/>
                  </a:lnTo>
                  <a:lnTo>
                    <a:pt x="1261" y="0"/>
                  </a:lnTo>
                  <a:lnTo>
                    <a:pt x="1454" y="0"/>
                  </a:lnTo>
                  <a:lnTo>
                    <a:pt x="1908" y="1347"/>
                  </a:lnTo>
                  <a:lnTo>
                    <a:pt x="2429" y="0"/>
                  </a:lnTo>
                  <a:lnTo>
                    <a:pt x="2715" y="0"/>
                  </a:lnTo>
                  <a:lnTo>
                    <a:pt x="1995" y="1864"/>
                  </a:lnTo>
                  <a:lnTo>
                    <a:pt x="1828" y="1864"/>
                  </a:lnTo>
                  <a:lnTo>
                    <a:pt x="1361" y="484"/>
                  </a:lnTo>
                  <a:lnTo>
                    <a:pt x="887" y="1864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" name="Freeform 38"/>
            <p:cNvSpPr>
              <a:spLocks/>
            </p:cNvSpPr>
            <p:nvPr/>
          </p:nvSpPr>
          <p:spPr bwMode="auto">
            <a:xfrm>
              <a:off x="24433213" y="1922463"/>
              <a:ext cx="4300538" cy="2959100"/>
            </a:xfrm>
            <a:custGeom>
              <a:avLst/>
              <a:gdLst>
                <a:gd name="T0" fmla="*/ 887 w 2709"/>
                <a:gd name="T1" fmla="*/ 1864 h 1864"/>
                <a:gd name="T2" fmla="*/ 714 w 2709"/>
                <a:gd name="T3" fmla="*/ 1864 h 1864"/>
                <a:gd name="T4" fmla="*/ 0 w 2709"/>
                <a:gd name="T5" fmla="*/ 0 h 1864"/>
                <a:gd name="T6" fmla="*/ 287 w 2709"/>
                <a:gd name="T7" fmla="*/ 0 h 1864"/>
                <a:gd name="T8" fmla="*/ 801 w 2709"/>
                <a:gd name="T9" fmla="*/ 1347 h 1864"/>
                <a:gd name="T10" fmla="*/ 1261 w 2709"/>
                <a:gd name="T11" fmla="*/ 0 h 1864"/>
                <a:gd name="T12" fmla="*/ 1448 w 2709"/>
                <a:gd name="T13" fmla="*/ 0 h 1864"/>
                <a:gd name="T14" fmla="*/ 1908 w 2709"/>
                <a:gd name="T15" fmla="*/ 1347 h 1864"/>
                <a:gd name="T16" fmla="*/ 2422 w 2709"/>
                <a:gd name="T17" fmla="*/ 0 h 1864"/>
                <a:gd name="T18" fmla="*/ 2709 w 2709"/>
                <a:gd name="T19" fmla="*/ 0 h 1864"/>
                <a:gd name="T20" fmla="*/ 1995 w 2709"/>
                <a:gd name="T21" fmla="*/ 1864 h 1864"/>
                <a:gd name="T22" fmla="*/ 1822 w 2709"/>
                <a:gd name="T23" fmla="*/ 1864 h 1864"/>
                <a:gd name="T24" fmla="*/ 1355 w 2709"/>
                <a:gd name="T25" fmla="*/ 484 h 1864"/>
                <a:gd name="T26" fmla="*/ 887 w 2709"/>
                <a:gd name="T27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9" h="1864">
                  <a:moveTo>
                    <a:pt x="887" y="1864"/>
                  </a:moveTo>
                  <a:lnTo>
                    <a:pt x="714" y="1864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801" y="1347"/>
                  </a:lnTo>
                  <a:lnTo>
                    <a:pt x="1261" y="0"/>
                  </a:lnTo>
                  <a:lnTo>
                    <a:pt x="1448" y="0"/>
                  </a:lnTo>
                  <a:lnTo>
                    <a:pt x="1908" y="1347"/>
                  </a:lnTo>
                  <a:lnTo>
                    <a:pt x="2422" y="0"/>
                  </a:lnTo>
                  <a:lnTo>
                    <a:pt x="2709" y="0"/>
                  </a:lnTo>
                  <a:lnTo>
                    <a:pt x="1995" y="1864"/>
                  </a:lnTo>
                  <a:lnTo>
                    <a:pt x="1822" y="1864"/>
                  </a:lnTo>
                  <a:lnTo>
                    <a:pt x="1355" y="484"/>
                  </a:lnTo>
                  <a:lnTo>
                    <a:pt x="887" y="1864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2" name="Freeform 39"/>
            <p:cNvSpPr>
              <a:spLocks noEditPoints="1"/>
            </p:cNvSpPr>
            <p:nvPr/>
          </p:nvSpPr>
          <p:spPr bwMode="auto">
            <a:xfrm>
              <a:off x="11563350" y="1922463"/>
              <a:ext cx="2244725" cy="2959100"/>
            </a:xfrm>
            <a:custGeom>
              <a:avLst/>
              <a:gdLst>
                <a:gd name="T0" fmla="*/ 634 w 1414"/>
                <a:gd name="T1" fmla="*/ 0 h 1864"/>
                <a:gd name="T2" fmla="*/ 774 w 1414"/>
                <a:gd name="T3" fmla="*/ 13 h 1864"/>
                <a:gd name="T4" fmla="*/ 887 w 1414"/>
                <a:gd name="T5" fmla="*/ 40 h 1864"/>
                <a:gd name="T6" fmla="*/ 981 w 1414"/>
                <a:gd name="T7" fmla="*/ 86 h 1864"/>
                <a:gd name="T8" fmla="*/ 1054 w 1414"/>
                <a:gd name="T9" fmla="*/ 153 h 1864"/>
                <a:gd name="T10" fmla="*/ 1087 w 1414"/>
                <a:gd name="T11" fmla="*/ 186 h 1864"/>
                <a:gd name="T12" fmla="*/ 1141 w 1414"/>
                <a:gd name="T13" fmla="*/ 272 h 1864"/>
                <a:gd name="T14" fmla="*/ 1181 w 1414"/>
                <a:gd name="T15" fmla="*/ 358 h 1864"/>
                <a:gd name="T16" fmla="*/ 1201 w 1414"/>
                <a:gd name="T17" fmla="*/ 464 h 1864"/>
                <a:gd name="T18" fmla="*/ 1201 w 1414"/>
                <a:gd name="T19" fmla="*/ 518 h 1864"/>
                <a:gd name="T20" fmla="*/ 1194 w 1414"/>
                <a:gd name="T21" fmla="*/ 610 h 1864"/>
                <a:gd name="T22" fmla="*/ 1168 w 1414"/>
                <a:gd name="T23" fmla="*/ 697 h 1864"/>
                <a:gd name="T24" fmla="*/ 1134 w 1414"/>
                <a:gd name="T25" fmla="*/ 776 h 1864"/>
                <a:gd name="T26" fmla="*/ 1081 w 1414"/>
                <a:gd name="T27" fmla="*/ 843 h 1864"/>
                <a:gd name="T28" fmla="*/ 941 w 1414"/>
                <a:gd name="T29" fmla="*/ 949 h 1864"/>
                <a:gd name="T30" fmla="*/ 767 w 1414"/>
                <a:gd name="T31" fmla="*/ 1009 h 1864"/>
                <a:gd name="T32" fmla="*/ 1094 w 1414"/>
                <a:gd name="T33" fmla="*/ 1864 h 1864"/>
                <a:gd name="T34" fmla="*/ 267 w 1414"/>
                <a:gd name="T35" fmla="*/ 1028 h 1864"/>
                <a:gd name="T36" fmla="*/ 0 w 1414"/>
                <a:gd name="T37" fmla="*/ 1864 h 1864"/>
                <a:gd name="T38" fmla="*/ 634 w 1414"/>
                <a:gd name="T39" fmla="*/ 0 h 1864"/>
                <a:gd name="T40" fmla="*/ 620 w 1414"/>
                <a:gd name="T41" fmla="*/ 770 h 1864"/>
                <a:gd name="T42" fmla="*/ 707 w 1414"/>
                <a:gd name="T43" fmla="*/ 770 h 1864"/>
                <a:gd name="T44" fmla="*/ 827 w 1414"/>
                <a:gd name="T45" fmla="*/ 723 h 1864"/>
                <a:gd name="T46" fmla="*/ 867 w 1414"/>
                <a:gd name="T47" fmla="*/ 690 h 1864"/>
                <a:gd name="T48" fmla="*/ 921 w 1414"/>
                <a:gd name="T49" fmla="*/ 610 h 1864"/>
                <a:gd name="T50" fmla="*/ 934 w 1414"/>
                <a:gd name="T51" fmla="*/ 511 h 1864"/>
                <a:gd name="T52" fmla="*/ 934 w 1414"/>
                <a:gd name="T53" fmla="*/ 458 h 1864"/>
                <a:gd name="T54" fmla="*/ 894 w 1414"/>
                <a:gd name="T55" fmla="*/ 372 h 1864"/>
                <a:gd name="T56" fmla="*/ 867 w 1414"/>
                <a:gd name="T57" fmla="*/ 338 h 1864"/>
                <a:gd name="T58" fmla="*/ 774 w 1414"/>
                <a:gd name="T59" fmla="*/ 279 h 1864"/>
                <a:gd name="T60" fmla="*/ 620 w 1414"/>
                <a:gd name="T61" fmla="*/ 252 h 1864"/>
                <a:gd name="T62" fmla="*/ 267 w 1414"/>
                <a:gd name="T63" fmla="*/ 77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4" h="1864">
                  <a:moveTo>
                    <a:pt x="634" y="0"/>
                  </a:moveTo>
                  <a:lnTo>
                    <a:pt x="634" y="0"/>
                  </a:lnTo>
                  <a:lnTo>
                    <a:pt x="707" y="7"/>
                  </a:lnTo>
                  <a:lnTo>
                    <a:pt x="774" y="13"/>
                  </a:lnTo>
                  <a:lnTo>
                    <a:pt x="827" y="27"/>
                  </a:lnTo>
                  <a:lnTo>
                    <a:pt x="887" y="40"/>
                  </a:lnTo>
                  <a:lnTo>
                    <a:pt x="934" y="60"/>
                  </a:lnTo>
                  <a:lnTo>
                    <a:pt x="981" y="86"/>
                  </a:lnTo>
                  <a:lnTo>
                    <a:pt x="1021" y="119"/>
                  </a:lnTo>
                  <a:lnTo>
                    <a:pt x="1054" y="153"/>
                  </a:lnTo>
                  <a:lnTo>
                    <a:pt x="1054" y="153"/>
                  </a:lnTo>
                  <a:lnTo>
                    <a:pt x="1087" y="186"/>
                  </a:lnTo>
                  <a:lnTo>
                    <a:pt x="1114" y="226"/>
                  </a:lnTo>
                  <a:lnTo>
                    <a:pt x="1141" y="272"/>
                  </a:lnTo>
                  <a:lnTo>
                    <a:pt x="1161" y="312"/>
                  </a:lnTo>
                  <a:lnTo>
                    <a:pt x="1181" y="358"/>
                  </a:lnTo>
                  <a:lnTo>
                    <a:pt x="1194" y="411"/>
                  </a:lnTo>
                  <a:lnTo>
                    <a:pt x="1201" y="464"/>
                  </a:lnTo>
                  <a:lnTo>
                    <a:pt x="1201" y="518"/>
                  </a:lnTo>
                  <a:lnTo>
                    <a:pt x="1201" y="518"/>
                  </a:lnTo>
                  <a:lnTo>
                    <a:pt x="1201" y="564"/>
                  </a:lnTo>
                  <a:lnTo>
                    <a:pt x="1194" y="610"/>
                  </a:lnTo>
                  <a:lnTo>
                    <a:pt x="1188" y="657"/>
                  </a:lnTo>
                  <a:lnTo>
                    <a:pt x="1168" y="697"/>
                  </a:lnTo>
                  <a:lnTo>
                    <a:pt x="1154" y="737"/>
                  </a:lnTo>
                  <a:lnTo>
                    <a:pt x="1134" y="776"/>
                  </a:lnTo>
                  <a:lnTo>
                    <a:pt x="1107" y="810"/>
                  </a:lnTo>
                  <a:lnTo>
                    <a:pt x="1081" y="843"/>
                  </a:lnTo>
                  <a:lnTo>
                    <a:pt x="1014" y="902"/>
                  </a:lnTo>
                  <a:lnTo>
                    <a:pt x="941" y="949"/>
                  </a:lnTo>
                  <a:lnTo>
                    <a:pt x="861" y="989"/>
                  </a:lnTo>
                  <a:lnTo>
                    <a:pt x="767" y="1009"/>
                  </a:lnTo>
                  <a:lnTo>
                    <a:pt x="1414" y="1864"/>
                  </a:lnTo>
                  <a:lnTo>
                    <a:pt x="1094" y="1864"/>
                  </a:lnTo>
                  <a:lnTo>
                    <a:pt x="460" y="1028"/>
                  </a:lnTo>
                  <a:lnTo>
                    <a:pt x="267" y="1028"/>
                  </a:lnTo>
                  <a:lnTo>
                    <a:pt x="267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34" y="0"/>
                  </a:lnTo>
                  <a:close/>
                  <a:moveTo>
                    <a:pt x="267" y="770"/>
                  </a:moveTo>
                  <a:lnTo>
                    <a:pt x="620" y="770"/>
                  </a:lnTo>
                  <a:lnTo>
                    <a:pt x="620" y="770"/>
                  </a:lnTo>
                  <a:lnTo>
                    <a:pt x="707" y="770"/>
                  </a:lnTo>
                  <a:lnTo>
                    <a:pt x="774" y="750"/>
                  </a:lnTo>
                  <a:lnTo>
                    <a:pt x="827" y="723"/>
                  </a:lnTo>
                  <a:lnTo>
                    <a:pt x="867" y="690"/>
                  </a:lnTo>
                  <a:lnTo>
                    <a:pt x="867" y="690"/>
                  </a:lnTo>
                  <a:lnTo>
                    <a:pt x="894" y="657"/>
                  </a:lnTo>
                  <a:lnTo>
                    <a:pt x="921" y="610"/>
                  </a:lnTo>
                  <a:lnTo>
                    <a:pt x="934" y="564"/>
                  </a:lnTo>
                  <a:lnTo>
                    <a:pt x="934" y="511"/>
                  </a:lnTo>
                  <a:lnTo>
                    <a:pt x="934" y="511"/>
                  </a:lnTo>
                  <a:lnTo>
                    <a:pt x="934" y="458"/>
                  </a:lnTo>
                  <a:lnTo>
                    <a:pt x="921" y="411"/>
                  </a:lnTo>
                  <a:lnTo>
                    <a:pt x="894" y="372"/>
                  </a:lnTo>
                  <a:lnTo>
                    <a:pt x="867" y="338"/>
                  </a:lnTo>
                  <a:lnTo>
                    <a:pt x="867" y="338"/>
                  </a:lnTo>
                  <a:lnTo>
                    <a:pt x="827" y="305"/>
                  </a:lnTo>
                  <a:lnTo>
                    <a:pt x="774" y="279"/>
                  </a:lnTo>
                  <a:lnTo>
                    <a:pt x="707" y="259"/>
                  </a:lnTo>
                  <a:lnTo>
                    <a:pt x="620" y="252"/>
                  </a:lnTo>
                  <a:lnTo>
                    <a:pt x="267" y="252"/>
                  </a:lnTo>
                  <a:lnTo>
                    <a:pt x="267" y="770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4" name="Freeform 40"/>
            <p:cNvSpPr>
              <a:spLocks noEditPoints="1"/>
            </p:cNvSpPr>
            <p:nvPr/>
          </p:nvSpPr>
          <p:spPr bwMode="auto">
            <a:xfrm>
              <a:off x="19338925" y="1922463"/>
              <a:ext cx="2255838" cy="2959100"/>
            </a:xfrm>
            <a:custGeom>
              <a:avLst/>
              <a:gdLst>
                <a:gd name="T0" fmla="*/ 633 w 1421"/>
                <a:gd name="T1" fmla="*/ 0 h 1864"/>
                <a:gd name="T2" fmla="*/ 774 w 1421"/>
                <a:gd name="T3" fmla="*/ 13 h 1864"/>
                <a:gd name="T4" fmla="*/ 887 w 1421"/>
                <a:gd name="T5" fmla="*/ 40 h 1864"/>
                <a:gd name="T6" fmla="*/ 980 w 1421"/>
                <a:gd name="T7" fmla="*/ 86 h 1864"/>
                <a:gd name="T8" fmla="*/ 1060 w 1421"/>
                <a:gd name="T9" fmla="*/ 153 h 1864"/>
                <a:gd name="T10" fmla="*/ 1094 w 1421"/>
                <a:gd name="T11" fmla="*/ 186 h 1864"/>
                <a:gd name="T12" fmla="*/ 1147 w 1421"/>
                <a:gd name="T13" fmla="*/ 272 h 1864"/>
                <a:gd name="T14" fmla="*/ 1181 w 1421"/>
                <a:gd name="T15" fmla="*/ 358 h 1864"/>
                <a:gd name="T16" fmla="*/ 1201 w 1421"/>
                <a:gd name="T17" fmla="*/ 464 h 1864"/>
                <a:gd name="T18" fmla="*/ 1207 w 1421"/>
                <a:gd name="T19" fmla="*/ 518 h 1864"/>
                <a:gd name="T20" fmla="*/ 1194 w 1421"/>
                <a:gd name="T21" fmla="*/ 610 h 1864"/>
                <a:gd name="T22" fmla="*/ 1174 w 1421"/>
                <a:gd name="T23" fmla="*/ 697 h 1864"/>
                <a:gd name="T24" fmla="*/ 1134 w 1421"/>
                <a:gd name="T25" fmla="*/ 776 h 1864"/>
                <a:gd name="T26" fmla="*/ 1080 w 1421"/>
                <a:gd name="T27" fmla="*/ 843 h 1864"/>
                <a:gd name="T28" fmla="*/ 947 w 1421"/>
                <a:gd name="T29" fmla="*/ 949 h 1864"/>
                <a:gd name="T30" fmla="*/ 774 w 1421"/>
                <a:gd name="T31" fmla="*/ 1009 h 1864"/>
                <a:gd name="T32" fmla="*/ 1094 w 1421"/>
                <a:gd name="T33" fmla="*/ 1864 h 1864"/>
                <a:gd name="T34" fmla="*/ 266 w 1421"/>
                <a:gd name="T35" fmla="*/ 1028 h 1864"/>
                <a:gd name="T36" fmla="*/ 0 w 1421"/>
                <a:gd name="T37" fmla="*/ 1864 h 1864"/>
                <a:gd name="T38" fmla="*/ 633 w 1421"/>
                <a:gd name="T39" fmla="*/ 0 h 1864"/>
                <a:gd name="T40" fmla="*/ 620 w 1421"/>
                <a:gd name="T41" fmla="*/ 770 h 1864"/>
                <a:gd name="T42" fmla="*/ 707 w 1421"/>
                <a:gd name="T43" fmla="*/ 770 h 1864"/>
                <a:gd name="T44" fmla="*/ 827 w 1421"/>
                <a:gd name="T45" fmla="*/ 723 h 1864"/>
                <a:gd name="T46" fmla="*/ 874 w 1421"/>
                <a:gd name="T47" fmla="*/ 690 h 1864"/>
                <a:gd name="T48" fmla="*/ 920 w 1421"/>
                <a:gd name="T49" fmla="*/ 610 h 1864"/>
                <a:gd name="T50" fmla="*/ 940 w 1421"/>
                <a:gd name="T51" fmla="*/ 511 h 1864"/>
                <a:gd name="T52" fmla="*/ 934 w 1421"/>
                <a:gd name="T53" fmla="*/ 458 h 1864"/>
                <a:gd name="T54" fmla="*/ 900 w 1421"/>
                <a:gd name="T55" fmla="*/ 372 h 1864"/>
                <a:gd name="T56" fmla="*/ 874 w 1421"/>
                <a:gd name="T57" fmla="*/ 338 h 1864"/>
                <a:gd name="T58" fmla="*/ 780 w 1421"/>
                <a:gd name="T59" fmla="*/ 279 h 1864"/>
                <a:gd name="T60" fmla="*/ 620 w 1421"/>
                <a:gd name="T61" fmla="*/ 252 h 1864"/>
                <a:gd name="T62" fmla="*/ 266 w 1421"/>
                <a:gd name="T63" fmla="*/ 77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1" h="1864">
                  <a:moveTo>
                    <a:pt x="633" y="0"/>
                  </a:moveTo>
                  <a:lnTo>
                    <a:pt x="633" y="0"/>
                  </a:lnTo>
                  <a:lnTo>
                    <a:pt x="707" y="7"/>
                  </a:lnTo>
                  <a:lnTo>
                    <a:pt x="774" y="13"/>
                  </a:lnTo>
                  <a:lnTo>
                    <a:pt x="834" y="27"/>
                  </a:lnTo>
                  <a:lnTo>
                    <a:pt x="887" y="40"/>
                  </a:lnTo>
                  <a:lnTo>
                    <a:pt x="934" y="60"/>
                  </a:lnTo>
                  <a:lnTo>
                    <a:pt x="980" y="86"/>
                  </a:lnTo>
                  <a:lnTo>
                    <a:pt x="1020" y="119"/>
                  </a:lnTo>
                  <a:lnTo>
                    <a:pt x="1060" y="153"/>
                  </a:lnTo>
                  <a:lnTo>
                    <a:pt x="1060" y="153"/>
                  </a:lnTo>
                  <a:lnTo>
                    <a:pt x="1094" y="186"/>
                  </a:lnTo>
                  <a:lnTo>
                    <a:pt x="1121" y="226"/>
                  </a:lnTo>
                  <a:lnTo>
                    <a:pt x="1147" y="272"/>
                  </a:lnTo>
                  <a:lnTo>
                    <a:pt x="1167" y="312"/>
                  </a:lnTo>
                  <a:lnTo>
                    <a:pt x="1181" y="358"/>
                  </a:lnTo>
                  <a:lnTo>
                    <a:pt x="1194" y="411"/>
                  </a:lnTo>
                  <a:lnTo>
                    <a:pt x="1201" y="464"/>
                  </a:lnTo>
                  <a:lnTo>
                    <a:pt x="1207" y="518"/>
                  </a:lnTo>
                  <a:lnTo>
                    <a:pt x="1207" y="518"/>
                  </a:lnTo>
                  <a:lnTo>
                    <a:pt x="1201" y="564"/>
                  </a:lnTo>
                  <a:lnTo>
                    <a:pt x="1194" y="610"/>
                  </a:lnTo>
                  <a:lnTo>
                    <a:pt x="1187" y="657"/>
                  </a:lnTo>
                  <a:lnTo>
                    <a:pt x="1174" y="697"/>
                  </a:lnTo>
                  <a:lnTo>
                    <a:pt x="1154" y="737"/>
                  </a:lnTo>
                  <a:lnTo>
                    <a:pt x="1134" y="776"/>
                  </a:lnTo>
                  <a:lnTo>
                    <a:pt x="1107" y="810"/>
                  </a:lnTo>
                  <a:lnTo>
                    <a:pt x="1080" y="843"/>
                  </a:lnTo>
                  <a:lnTo>
                    <a:pt x="1020" y="902"/>
                  </a:lnTo>
                  <a:lnTo>
                    <a:pt x="947" y="949"/>
                  </a:lnTo>
                  <a:lnTo>
                    <a:pt x="860" y="989"/>
                  </a:lnTo>
                  <a:lnTo>
                    <a:pt x="774" y="1009"/>
                  </a:lnTo>
                  <a:lnTo>
                    <a:pt x="1421" y="1864"/>
                  </a:lnTo>
                  <a:lnTo>
                    <a:pt x="1094" y="1864"/>
                  </a:lnTo>
                  <a:lnTo>
                    <a:pt x="460" y="1028"/>
                  </a:lnTo>
                  <a:lnTo>
                    <a:pt x="266" y="1028"/>
                  </a:lnTo>
                  <a:lnTo>
                    <a:pt x="266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33" y="0"/>
                  </a:lnTo>
                  <a:close/>
                  <a:moveTo>
                    <a:pt x="266" y="770"/>
                  </a:moveTo>
                  <a:lnTo>
                    <a:pt x="620" y="770"/>
                  </a:lnTo>
                  <a:lnTo>
                    <a:pt x="620" y="770"/>
                  </a:lnTo>
                  <a:lnTo>
                    <a:pt x="707" y="770"/>
                  </a:lnTo>
                  <a:lnTo>
                    <a:pt x="780" y="750"/>
                  </a:lnTo>
                  <a:lnTo>
                    <a:pt x="827" y="723"/>
                  </a:lnTo>
                  <a:lnTo>
                    <a:pt x="874" y="690"/>
                  </a:lnTo>
                  <a:lnTo>
                    <a:pt x="874" y="690"/>
                  </a:lnTo>
                  <a:lnTo>
                    <a:pt x="900" y="657"/>
                  </a:lnTo>
                  <a:lnTo>
                    <a:pt x="920" y="610"/>
                  </a:lnTo>
                  <a:lnTo>
                    <a:pt x="934" y="564"/>
                  </a:lnTo>
                  <a:lnTo>
                    <a:pt x="940" y="511"/>
                  </a:lnTo>
                  <a:lnTo>
                    <a:pt x="940" y="511"/>
                  </a:lnTo>
                  <a:lnTo>
                    <a:pt x="934" y="458"/>
                  </a:lnTo>
                  <a:lnTo>
                    <a:pt x="920" y="411"/>
                  </a:lnTo>
                  <a:lnTo>
                    <a:pt x="900" y="372"/>
                  </a:lnTo>
                  <a:lnTo>
                    <a:pt x="874" y="338"/>
                  </a:lnTo>
                  <a:lnTo>
                    <a:pt x="874" y="338"/>
                  </a:lnTo>
                  <a:lnTo>
                    <a:pt x="827" y="305"/>
                  </a:lnTo>
                  <a:lnTo>
                    <a:pt x="780" y="279"/>
                  </a:lnTo>
                  <a:lnTo>
                    <a:pt x="707" y="259"/>
                  </a:lnTo>
                  <a:lnTo>
                    <a:pt x="620" y="252"/>
                  </a:lnTo>
                  <a:lnTo>
                    <a:pt x="266" y="252"/>
                  </a:lnTo>
                  <a:lnTo>
                    <a:pt x="266" y="770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5" name="Freeform 41"/>
            <p:cNvSpPr>
              <a:spLocks noEditPoints="1"/>
            </p:cNvSpPr>
            <p:nvPr/>
          </p:nvSpPr>
          <p:spPr bwMode="auto">
            <a:xfrm>
              <a:off x="16944975" y="1922463"/>
              <a:ext cx="2085975" cy="2959100"/>
            </a:xfrm>
            <a:custGeom>
              <a:avLst/>
              <a:gdLst>
                <a:gd name="T0" fmla="*/ 1034 w 1314"/>
                <a:gd name="T1" fmla="*/ 863 h 1864"/>
                <a:gd name="T2" fmla="*/ 1147 w 1314"/>
                <a:gd name="T3" fmla="*/ 942 h 1864"/>
                <a:gd name="T4" fmla="*/ 1234 w 1314"/>
                <a:gd name="T5" fmla="*/ 1042 h 1864"/>
                <a:gd name="T6" fmla="*/ 1294 w 1314"/>
                <a:gd name="T7" fmla="*/ 1174 h 1864"/>
                <a:gd name="T8" fmla="*/ 1314 w 1314"/>
                <a:gd name="T9" fmla="*/ 1320 h 1864"/>
                <a:gd name="T10" fmla="*/ 1307 w 1314"/>
                <a:gd name="T11" fmla="*/ 1373 h 1864"/>
                <a:gd name="T12" fmla="*/ 1287 w 1314"/>
                <a:gd name="T13" fmla="*/ 1480 h 1864"/>
                <a:gd name="T14" fmla="*/ 1247 w 1314"/>
                <a:gd name="T15" fmla="*/ 1579 h 1864"/>
                <a:gd name="T16" fmla="*/ 1194 w 1314"/>
                <a:gd name="T17" fmla="*/ 1665 h 1864"/>
                <a:gd name="T18" fmla="*/ 1161 w 1314"/>
                <a:gd name="T19" fmla="*/ 1699 h 1864"/>
                <a:gd name="T20" fmla="*/ 1074 w 1314"/>
                <a:gd name="T21" fmla="*/ 1772 h 1864"/>
                <a:gd name="T22" fmla="*/ 974 w 1314"/>
                <a:gd name="T23" fmla="*/ 1818 h 1864"/>
                <a:gd name="T24" fmla="*/ 854 w 1314"/>
                <a:gd name="T25" fmla="*/ 1851 h 1864"/>
                <a:gd name="T26" fmla="*/ 713 w 1314"/>
                <a:gd name="T27" fmla="*/ 1864 h 1864"/>
                <a:gd name="T28" fmla="*/ 0 w 1314"/>
                <a:gd name="T29" fmla="*/ 0 h 1864"/>
                <a:gd name="T30" fmla="*/ 620 w 1314"/>
                <a:gd name="T31" fmla="*/ 0 h 1864"/>
                <a:gd name="T32" fmla="*/ 760 w 1314"/>
                <a:gd name="T33" fmla="*/ 13 h 1864"/>
                <a:gd name="T34" fmla="*/ 874 w 1314"/>
                <a:gd name="T35" fmla="*/ 40 h 1864"/>
                <a:gd name="T36" fmla="*/ 967 w 1314"/>
                <a:gd name="T37" fmla="*/ 86 h 1864"/>
                <a:gd name="T38" fmla="*/ 1040 w 1314"/>
                <a:gd name="T39" fmla="*/ 139 h 1864"/>
                <a:gd name="T40" fmla="*/ 1074 w 1314"/>
                <a:gd name="T41" fmla="*/ 179 h 1864"/>
                <a:gd name="T42" fmla="*/ 1127 w 1314"/>
                <a:gd name="T43" fmla="*/ 259 h 1864"/>
                <a:gd name="T44" fmla="*/ 1167 w 1314"/>
                <a:gd name="T45" fmla="*/ 352 h 1864"/>
                <a:gd name="T46" fmla="*/ 1187 w 1314"/>
                <a:gd name="T47" fmla="*/ 458 h 1864"/>
                <a:gd name="T48" fmla="*/ 1194 w 1314"/>
                <a:gd name="T49" fmla="*/ 518 h 1864"/>
                <a:gd name="T50" fmla="*/ 1181 w 1314"/>
                <a:gd name="T51" fmla="*/ 617 h 1864"/>
                <a:gd name="T52" fmla="*/ 1147 w 1314"/>
                <a:gd name="T53" fmla="*/ 710 h 1864"/>
                <a:gd name="T54" fmla="*/ 1094 w 1314"/>
                <a:gd name="T55" fmla="*/ 790 h 1864"/>
                <a:gd name="T56" fmla="*/ 1034 w 1314"/>
                <a:gd name="T57" fmla="*/ 863 h 1864"/>
                <a:gd name="T58" fmla="*/ 266 w 1314"/>
                <a:gd name="T59" fmla="*/ 770 h 1864"/>
                <a:gd name="T60" fmla="*/ 607 w 1314"/>
                <a:gd name="T61" fmla="*/ 770 h 1864"/>
                <a:gd name="T62" fmla="*/ 760 w 1314"/>
                <a:gd name="T63" fmla="*/ 750 h 1864"/>
                <a:gd name="T64" fmla="*/ 854 w 1314"/>
                <a:gd name="T65" fmla="*/ 690 h 1864"/>
                <a:gd name="T66" fmla="*/ 887 w 1314"/>
                <a:gd name="T67" fmla="*/ 657 h 1864"/>
                <a:gd name="T68" fmla="*/ 920 w 1314"/>
                <a:gd name="T69" fmla="*/ 564 h 1864"/>
                <a:gd name="T70" fmla="*/ 927 w 1314"/>
                <a:gd name="T71" fmla="*/ 511 h 1864"/>
                <a:gd name="T72" fmla="*/ 907 w 1314"/>
                <a:gd name="T73" fmla="*/ 411 h 1864"/>
                <a:gd name="T74" fmla="*/ 854 w 1314"/>
                <a:gd name="T75" fmla="*/ 332 h 1864"/>
                <a:gd name="T76" fmla="*/ 814 w 1314"/>
                <a:gd name="T77" fmla="*/ 299 h 1864"/>
                <a:gd name="T78" fmla="*/ 693 w 1314"/>
                <a:gd name="T79" fmla="*/ 259 h 1864"/>
                <a:gd name="T80" fmla="*/ 266 w 1314"/>
                <a:gd name="T81" fmla="*/ 252 h 1864"/>
                <a:gd name="T82" fmla="*/ 266 w 1314"/>
                <a:gd name="T83" fmla="*/ 1612 h 1864"/>
                <a:gd name="T84" fmla="*/ 700 w 1314"/>
                <a:gd name="T85" fmla="*/ 1612 h 1864"/>
                <a:gd name="T86" fmla="*/ 834 w 1314"/>
                <a:gd name="T87" fmla="*/ 1599 h 1864"/>
                <a:gd name="T88" fmla="*/ 900 w 1314"/>
                <a:gd name="T89" fmla="*/ 1573 h 1864"/>
                <a:gd name="T90" fmla="*/ 974 w 1314"/>
                <a:gd name="T91" fmla="*/ 1513 h 1864"/>
                <a:gd name="T92" fmla="*/ 1000 w 1314"/>
                <a:gd name="T93" fmla="*/ 1473 h 1864"/>
                <a:gd name="T94" fmla="*/ 1040 w 1314"/>
                <a:gd name="T95" fmla="*/ 1373 h 1864"/>
                <a:gd name="T96" fmla="*/ 1047 w 1314"/>
                <a:gd name="T97" fmla="*/ 1320 h 1864"/>
                <a:gd name="T98" fmla="*/ 1027 w 1314"/>
                <a:gd name="T99" fmla="*/ 1208 h 1864"/>
                <a:gd name="T100" fmla="*/ 974 w 1314"/>
                <a:gd name="T101" fmla="*/ 1121 h 1864"/>
                <a:gd name="T102" fmla="*/ 927 w 1314"/>
                <a:gd name="T103" fmla="*/ 1082 h 1864"/>
                <a:gd name="T104" fmla="*/ 867 w 1314"/>
                <a:gd name="T105" fmla="*/ 1048 h 1864"/>
                <a:gd name="T106" fmla="*/ 794 w 1314"/>
                <a:gd name="T107" fmla="*/ 1035 h 1864"/>
                <a:gd name="T108" fmla="*/ 266 w 1314"/>
                <a:gd name="T109" fmla="*/ 102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14" h="1864">
                  <a:moveTo>
                    <a:pt x="1034" y="863"/>
                  </a:moveTo>
                  <a:lnTo>
                    <a:pt x="1034" y="863"/>
                  </a:lnTo>
                  <a:lnTo>
                    <a:pt x="1094" y="896"/>
                  </a:lnTo>
                  <a:lnTo>
                    <a:pt x="1147" y="942"/>
                  </a:lnTo>
                  <a:lnTo>
                    <a:pt x="1194" y="989"/>
                  </a:lnTo>
                  <a:lnTo>
                    <a:pt x="1234" y="1042"/>
                  </a:lnTo>
                  <a:lnTo>
                    <a:pt x="1267" y="1108"/>
                  </a:lnTo>
                  <a:lnTo>
                    <a:pt x="1294" y="1174"/>
                  </a:lnTo>
                  <a:lnTo>
                    <a:pt x="1307" y="1241"/>
                  </a:lnTo>
                  <a:lnTo>
                    <a:pt x="1314" y="1320"/>
                  </a:lnTo>
                  <a:lnTo>
                    <a:pt x="1314" y="1320"/>
                  </a:lnTo>
                  <a:lnTo>
                    <a:pt x="1307" y="1373"/>
                  </a:lnTo>
                  <a:lnTo>
                    <a:pt x="1301" y="1427"/>
                  </a:lnTo>
                  <a:lnTo>
                    <a:pt x="1287" y="1480"/>
                  </a:lnTo>
                  <a:lnTo>
                    <a:pt x="1274" y="1533"/>
                  </a:lnTo>
                  <a:lnTo>
                    <a:pt x="1247" y="1579"/>
                  </a:lnTo>
                  <a:lnTo>
                    <a:pt x="1221" y="1619"/>
                  </a:lnTo>
                  <a:lnTo>
                    <a:pt x="1194" y="1665"/>
                  </a:lnTo>
                  <a:lnTo>
                    <a:pt x="1161" y="1699"/>
                  </a:lnTo>
                  <a:lnTo>
                    <a:pt x="1161" y="1699"/>
                  </a:lnTo>
                  <a:lnTo>
                    <a:pt x="1120" y="1738"/>
                  </a:lnTo>
                  <a:lnTo>
                    <a:pt x="1074" y="1772"/>
                  </a:lnTo>
                  <a:lnTo>
                    <a:pt x="1027" y="1798"/>
                  </a:lnTo>
                  <a:lnTo>
                    <a:pt x="974" y="1818"/>
                  </a:lnTo>
                  <a:lnTo>
                    <a:pt x="920" y="1838"/>
                  </a:lnTo>
                  <a:lnTo>
                    <a:pt x="854" y="1851"/>
                  </a:lnTo>
                  <a:lnTo>
                    <a:pt x="787" y="1858"/>
                  </a:lnTo>
                  <a:lnTo>
                    <a:pt x="713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20" y="0"/>
                  </a:lnTo>
                  <a:lnTo>
                    <a:pt x="620" y="0"/>
                  </a:lnTo>
                  <a:lnTo>
                    <a:pt x="693" y="7"/>
                  </a:lnTo>
                  <a:lnTo>
                    <a:pt x="760" y="13"/>
                  </a:lnTo>
                  <a:lnTo>
                    <a:pt x="820" y="20"/>
                  </a:lnTo>
                  <a:lnTo>
                    <a:pt x="874" y="40"/>
                  </a:lnTo>
                  <a:lnTo>
                    <a:pt x="920" y="60"/>
                  </a:lnTo>
                  <a:lnTo>
                    <a:pt x="967" y="86"/>
                  </a:lnTo>
                  <a:lnTo>
                    <a:pt x="1007" y="113"/>
                  </a:lnTo>
                  <a:lnTo>
                    <a:pt x="1040" y="139"/>
                  </a:lnTo>
                  <a:lnTo>
                    <a:pt x="1040" y="139"/>
                  </a:lnTo>
                  <a:lnTo>
                    <a:pt x="1074" y="179"/>
                  </a:lnTo>
                  <a:lnTo>
                    <a:pt x="1107" y="219"/>
                  </a:lnTo>
                  <a:lnTo>
                    <a:pt x="1127" y="259"/>
                  </a:lnTo>
                  <a:lnTo>
                    <a:pt x="1154" y="305"/>
                  </a:lnTo>
                  <a:lnTo>
                    <a:pt x="1167" y="352"/>
                  </a:lnTo>
                  <a:lnTo>
                    <a:pt x="1181" y="405"/>
                  </a:lnTo>
                  <a:lnTo>
                    <a:pt x="1187" y="458"/>
                  </a:lnTo>
                  <a:lnTo>
                    <a:pt x="1194" y="518"/>
                  </a:lnTo>
                  <a:lnTo>
                    <a:pt x="1194" y="518"/>
                  </a:lnTo>
                  <a:lnTo>
                    <a:pt x="1187" y="564"/>
                  </a:lnTo>
                  <a:lnTo>
                    <a:pt x="1181" y="617"/>
                  </a:lnTo>
                  <a:lnTo>
                    <a:pt x="1167" y="664"/>
                  </a:lnTo>
                  <a:lnTo>
                    <a:pt x="1147" y="710"/>
                  </a:lnTo>
                  <a:lnTo>
                    <a:pt x="1120" y="750"/>
                  </a:lnTo>
                  <a:lnTo>
                    <a:pt x="1094" y="790"/>
                  </a:lnTo>
                  <a:lnTo>
                    <a:pt x="1067" y="829"/>
                  </a:lnTo>
                  <a:lnTo>
                    <a:pt x="1034" y="863"/>
                  </a:lnTo>
                  <a:lnTo>
                    <a:pt x="1034" y="863"/>
                  </a:lnTo>
                  <a:close/>
                  <a:moveTo>
                    <a:pt x="266" y="770"/>
                  </a:moveTo>
                  <a:lnTo>
                    <a:pt x="607" y="770"/>
                  </a:lnTo>
                  <a:lnTo>
                    <a:pt x="607" y="770"/>
                  </a:lnTo>
                  <a:lnTo>
                    <a:pt x="693" y="770"/>
                  </a:lnTo>
                  <a:lnTo>
                    <a:pt x="760" y="750"/>
                  </a:lnTo>
                  <a:lnTo>
                    <a:pt x="814" y="730"/>
                  </a:lnTo>
                  <a:lnTo>
                    <a:pt x="854" y="690"/>
                  </a:lnTo>
                  <a:lnTo>
                    <a:pt x="854" y="690"/>
                  </a:lnTo>
                  <a:lnTo>
                    <a:pt x="887" y="657"/>
                  </a:lnTo>
                  <a:lnTo>
                    <a:pt x="907" y="610"/>
                  </a:lnTo>
                  <a:lnTo>
                    <a:pt x="920" y="564"/>
                  </a:lnTo>
                  <a:lnTo>
                    <a:pt x="927" y="511"/>
                  </a:lnTo>
                  <a:lnTo>
                    <a:pt x="927" y="511"/>
                  </a:lnTo>
                  <a:lnTo>
                    <a:pt x="920" y="458"/>
                  </a:lnTo>
                  <a:lnTo>
                    <a:pt x="907" y="411"/>
                  </a:lnTo>
                  <a:lnTo>
                    <a:pt x="887" y="372"/>
                  </a:lnTo>
                  <a:lnTo>
                    <a:pt x="854" y="332"/>
                  </a:lnTo>
                  <a:lnTo>
                    <a:pt x="854" y="332"/>
                  </a:lnTo>
                  <a:lnTo>
                    <a:pt x="814" y="299"/>
                  </a:lnTo>
                  <a:lnTo>
                    <a:pt x="760" y="272"/>
                  </a:lnTo>
                  <a:lnTo>
                    <a:pt x="693" y="259"/>
                  </a:lnTo>
                  <a:lnTo>
                    <a:pt x="607" y="252"/>
                  </a:lnTo>
                  <a:lnTo>
                    <a:pt x="266" y="252"/>
                  </a:lnTo>
                  <a:lnTo>
                    <a:pt x="266" y="770"/>
                  </a:lnTo>
                  <a:close/>
                  <a:moveTo>
                    <a:pt x="266" y="1612"/>
                  </a:moveTo>
                  <a:lnTo>
                    <a:pt x="700" y="1612"/>
                  </a:lnTo>
                  <a:lnTo>
                    <a:pt x="700" y="1612"/>
                  </a:lnTo>
                  <a:lnTo>
                    <a:pt x="794" y="1606"/>
                  </a:lnTo>
                  <a:lnTo>
                    <a:pt x="834" y="1599"/>
                  </a:lnTo>
                  <a:lnTo>
                    <a:pt x="867" y="1586"/>
                  </a:lnTo>
                  <a:lnTo>
                    <a:pt x="900" y="1573"/>
                  </a:lnTo>
                  <a:lnTo>
                    <a:pt x="927" y="1553"/>
                  </a:lnTo>
                  <a:lnTo>
                    <a:pt x="974" y="1513"/>
                  </a:lnTo>
                  <a:lnTo>
                    <a:pt x="974" y="1513"/>
                  </a:lnTo>
                  <a:lnTo>
                    <a:pt x="1000" y="1473"/>
                  </a:lnTo>
                  <a:lnTo>
                    <a:pt x="1027" y="1427"/>
                  </a:lnTo>
                  <a:lnTo>
                    <a:pt x="1040" y="1373"/>
                  </a:lnTo>
                  <a:lnTo>
                    <a:pt x="1047" y="1320"/>
                  </a:lnTo>
                  <a:lnTo>
                    <a:pt x="1047" y="1320"/>
                  </a:lnTo>
                  <a:lnTo>
                    <a:pt x="1040" y="1261"/>
                  </a:lnTo>
                  <a:lnTo>
                    <a:pt x="1027" y="1208"/>
                  </a:lnTo>
                  <a:lnTo>
                    <a:pt x="1000" y="1161"/>
                  </a:lnTo>
                  <a:lnTo>
                    <a:pt x="974" y="1121"/>
                  </a:lnTo>
                  <a:lnTo>
                    <a:pt x="974" y="1121"/>
                  </a:lnTo>
                  <a:lnTo>
                    <a:pt x="927" y="1082"/>
                  </a:lnTo>
                  <a:lnTo>
                    <a:pt x="900" y="1068"/>
                  </a:lnTo>
                  <a:lnTo>
                    <a:pt x="867" y="1048"/>
                  </a:lnTo>
                  <a:lnTo>
                    <a:pt x="834" y="1042"/>
                  </a:lnTo>
                  <a:lnTo>
                    <a:pt x="794" y="1035"/>
                  </a:lnTo>
                  <a:lnTo>
                    <a:pt x="700" y="1028"/>
                  </a:lnTo>
                  <a:lnTo>
                    <a:pt x="266" y="1028"/>
                  </a:lnTo>
                  <a:lnTo>
                    <a:pt x="266" y="1612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7" name="Freeform 42"/>
            <p:cNvSpPr>
              <a:spLocks noEditPoints="1"/>
            </p:cNvSpPr>
            <p:nvPr/>
          </p:nvSpPr>
          <p:spPr bwMode="auto">
            <a:xfrm>
              <a:off x="-15989300" y="1922463"/>
              <a:ext cx="2722563" cy="2959100"/>
            </a:xfrm>
            <a:custGeom>
              <a:avLst/>
              <a:gdLst>
                <a:gd name="T0" fmla="*/ 0 w 1715"/>
                <a:gd name="T1" fmla="*/ 1864 h 1864"/>
                <a:gd name="T2" fmla="*/ 688 w 1715"/>
                <a:gd name="T3" fmla="*/ 0 h 1864"/>
                <a:gd name="T4" fmla="*/ 1028 w 1715"/>
                <a:gd name="T5" fmla="*/ 0 h 1864"/>
                <a:gd name="T6" fmla="*/ 1715 w 1715"/>
                <a:gd name="T7" fmla="*/ 1864 h 1864"/>
                <a:gd name="T8" fmla="*/ 1355 w 1715"/>
                <a:gd name="T9" fmla="*/ 1864 h 1864"/>
                <a:gd name="T10" fmla="*/ 1195 w 1715"/>
                <a:gd name="T11" fmla="*/ 1427 h 1864"/>
                <a:gd name="T12" fmla="*/ 521 w 1715"/>
                <a:gd name="T13" fmla="*/ 1427 h 1864"/>
                <a:gd name="T14" fmla="*/ 361 w 1715"/>
                <a:gd name="T15" fmla="*/ 1864 h 1864"/>
                <a:gd name="T16" fmla="*/ 0 w 1715"/>
                <a:gd name="T17" fmla="*/ 1864 h 1864"/>
                <a:gd name="T18" fmla="*/ 641 w 1715"/>
                <a:gd name="T19" fmla="*/ 1108 h 1864"/>
                <a:gd name="T20" fmla="*/ 1075 w 1715"/>
                <a:gd name="T21" fmla="*/ 1108 h 1864"/>
                <a:gd name="T22" fmla="*/ 861 w 1715"/>
                <a:gd name="T23" fmla="*/ 511 h 1864"/>
                <a:gd name="T24" fmla="*/ 641 w 1715"/>
                <a:gd name="T25" fmla="*/ 110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5" h="1864">
                  <a:moveTo>
                    <a:pt x="0" y="1864"/>
                  </a:moveTo>
                  <a:lnTo>
                    <a:pt x="688" y="0"/>
                  </a:lnTo>
                  <a:lnTo>
                    <a:pt x="1028" y="0"/>
                  </a:lnTo>
                  <a:lnTo>
                    <a:pt x="1715" y="1864"/>
                  </a:lnTo>
                  <a:lnTo>
                    <a:pt x="1355" y="1864"/>
                  </a:lnTo>
                  <a:lnTo>
                    <a:pt x="1195" y="1427"/>
                  </a:lnTo>
                  <a:lnTo>
                    <a:pt x="521" y="1427"/>
                  </a:lnTo>
                  <a:lnTo>
                    <a:pt x="361" y="1864"/>
                  </a:lnTo>
                  <a:lnTo>
                    <a:pt x="0" y="1864"/>
                  </a:lnTo>
                  <a:close/>
                  <a:moveTo>
                    <a:pt x="641" y="1108"/>
                  </a:moveTo>
                  <a:lnTo>
                    <a:pt x="1075" y="1108"/>
                  </a:lnTo>
                  <a:lnTo>
                    <a:pt x="861" y="511"/>
                  </a:lnTo>
                  <a:lnTo>
                    <a:pt x="641" y="1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8" name="Freeform 43"/>
            <p:cNvSpPr>
              <a:spLocks noEditPoints="1"/>
            </p:cNvSpPr>
            <p:nvPr/>
          </p:nvSpPr>
          <p:spPr bwMode="auto">
            <a:xfrm>
              <a:off x="-8288338" y="1922463"/>
              <a:ext cx="2722563" cy="2959100"/>
            </a:xfrm>
            <a:custGeom>
              <a:avLst/>
              <a:gdLst>
                <a:gd name="T0" fmla="*/ 0 w 1715"/>
                <a:gd name="T1" fmla="*/ 1864 h 1864"/>
                <a:gd name="T2" fmla="*/ 688 w 1715"/>
                <a:gd name="T3" fmla="*/ 0 h 1864"/>
                <a:gd name="T4" fmla="*/ 1035 w 1715"/>
                <a:gd name="T5" fmla="*/ 0 h 1864"/>
                <a:gd name="T6" fmla="*/ 1715 w 1715"/>
                <a:gd name="T7" fmla="*/ 1864 h 1864"/>
                <a:gd name="T8" fmla="*/ 1355 w 1715"/>
                <a:gd name="T9" fmla="*/ 1864 h 1864"/>
                <a:gd name="T10" fmla="*/ 1195 w 1715"/>
                <a:gd name="T11" fmla="*/ 1427 h 1864"/>
                <a:gd name="T12" fmla="*/ 528 w 1715"/>
                <a:gd name="T13" fmla="*/ 1427 h 1864"/>
                <a:gd name="T14" fmla="*/ 361 w 1715"/>
                <a:gd name="T15" fmla="*/ 1864 h 1864"/>
                <a:gd name="T16" fmla="*/ 0 w 1715"/>
                <a:gd name="T17" fmla="*/ 1864 h 1864"/>
                <a:gd name="T18" fmla="*/ 641 w 1715"/>
                <a:gd name="T19" fmla="*/ 1108 h 1864"/>
                <a:gd name="T20" fmla="*/ 1081 w 1715"/>
                <a:gd name="T21" fmla="*/ 1108 h 1864"/>
                <a:gd name="T22" fmla="*/ 861 w 1715"/>
                <a:gd name="T23" fmla="*/ 511 h 1864"/>
                <a:gd name="T24" fmla="*/ 641 w 1715"/>
                <a:gd name="T25" fmla="*/ 110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5" h="1864">
                  <a:moveTo>
                    <a:pt x="0" y="1864"/>
                  </a:moveTo>
                  <a:lnTo>
                    <a:pt x="688" y="0"/>
                  </a:lnTo>
                  <a:lnTo>
                    <a:pt x="1035" y="0"/>
                  </a:lnTo>
                  <a:lnTo>
                    <a:pt x="1715" y="1864"/>
                  </a:lnTo>
                  <a:lnTo>
                    <a:pt x="1355" y="1864"/>
                  </a:lnTo>
                  <a:lnTo>
                    <a:pt x="1195" y="1427"/>
                  </a:lnTo>
                  <a:lnTo>
                    <a:pt x="528" y="1427"/>
                  </a:lnTo>
                  <a:lnTo>
                    <a:pt x="361" y="1864"/>
                  </a:lnTo>
                  <a:lnTo>
                    <a:pt x="0" y="1864"/>
                  </a:lnTo>
                  <a:close/>
                  <a:moveTo>
                    <a:pt x="641" y="1108"/>
                  </a:moveTo>
                  <a:lnTo>
                    <a:pt x="1081" y="1108"/>
                  </a:lnTo>
                  <a:lnTo>
                    <a:pt x="861" y="511"/>
                  </a:lnTo>
                  <a:lnTo>
                    <a:pt x="641" y="1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9" name="Freeform 44"/>
            <p:cNvSpPr>
              <a:spLocks/>
            </p:cNvSpPr>
            <p:nvPr/>
          </p:nvSpPr>
          <p:spPr bwMode="auto">
            <a:xfrm>
              <a:off x="-12990513" y="1922463"/>
              <a:ext cx="2532063" cy="2959100"/>
            </a:xfrm>
            <a:custGeom>
              <a:avLst/>
              <a:gdLst>
                <a:gd name="T0" fmla="*/ 0 w 1595"/>
                <a:gd name="T1" fmla="*/ 0 h 1864"/>
                <a:gd name="T2" fmla="*/ 273 w 1595"/>
                <a:gd name="T3" fmla="*/ 0 h 1864"/>
                <a:gd name="T4" fmla="*/ 1234 w 1595"/>
                <a:gd name="T5" fmla="*/ 1188 h 1864"/>
                <a:gd name="T6" fmla="*/ 1234 w 1595"/>
                <a:gd name="T7" fmla="*/ 0 h 1864"/>
                <a:gd name="T8" fmla="*/ 1595 w 1595"/>
                <a:gd name="T9" fmla="*/ 0 h 1864"/>
                <a:gd name="T10" fmla="*/ 1595 w 1595"/>
                <a:gd name="T11" fmla="*/ 1864 h 1864"/>
                <a:gd name="T12" fmla="*/ 1341 w 1595"/>
                <a:gd name="T13" fmla="*/ 1864 h 1864"/>
                <a:gd name="T14" fmla="*/ 360 w 1595"/>
                <a:gd name="T15" fmla="*/ 650 h 1864"/>
                <a:gd name="T16" fmla="*/ 360 w 1595"/>
                <a:gd name="T17" fmla="*/ 1864 h 1864"/>
                <a:gd name="T18" fmla="*/ 0 w 1595"/>
                <a:gd name="T19" fmla="*/ 1864 h 1864"/>
                <a:gd name="T20" fmla="*/ 0 w 1595"/>
                <a:gd name="T21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5" h="1864">
                  <a:moveTo>
                    <a:pt x="0" y="0"/>
                  </a:moveTo>
                  <a:lnTo>
                    <a:pt x="273" y="0"/>
                  </a:lnTo>
                  <a:lnTo>
                    <a:pt x="1234" y="1188"/>
                  </a:lnTo>
                  <a:lnTo>
                    <a:pt x="1234" y="0"/>
                  </a:lnTo>
                  <a:lnTo>
                    <a:pt x="1595" y="0"/>
                  </a:lnTo>
                  <a:lnTo>
                    <a:pt x="1595" y="1864"/>
                  </a:lnTo>
                  <a:lnTo>
                    <a:pt x="1341" y="1864"/>
                  </a:lnTo>
                  <a:lnTo>
                    <a:pt x="360" y="650"/>
                  </a:lnTo>
                  <a:lnTo>
                    <a:pt x="360" y="1864"/>
                  </a:lnTo>
                  <a:lnTo>
                    <a:pt x="0" y="18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0" name="Freeform 45"/>
            <p:cNvSpPr>
              <a:spLocks/>
            </p:cNvSpPr>
            <p:nvPr/>
          </p:nvSpPr>
          <p:spPr bwMode="auto">
            <a:xfrm>
              <a:off x="-10120313" y="1922463"/>
              <a:ext cx="2139950" cy="2959100"/>
            </a:xfrm>
            <a:custGeom>
              <a:avLst/>
              <a:gdLst>
                <a:gd name="T0" fmla="*/ 1348 w 1348"/>
                <a:gd name="T1" fmla="*/ 0 h 1864"/>
                <a:gd name="T2" fmla="*/ 1348 w 1348"/>
                <a:gd name="T3" fmla="*/ 319 h 1864"/>
                <a:gd name="T4" fmla="*/ 854 w 1348"/>
                <a:gd name="T5" fmla="*/ 319 h 1864"/>
                <a:gd name="T6" fmla="*/ 854 w 1348"/>
                <a:gd name="T7" fmla="*/ 1864 h 1864"/>
                <a:gd name="T8" fmla="*/ 494 w 1348"/>
                <a:gd name="T9" fmla="*/ 1864 h 1864"/>
                <a:gd name="T10" fmla="*/ 494 w 1348"/>
                <a:gd name="T11" fmla="*/ 319 h 1864"/>
                <a:gd name="T12" fmla="*/ 0 w 1348"/>
                <a:gd name="T13" fmla="*/ 319 h 1864"/>
                <a:gd name="T14" fmla="*/ 0 w 1348"/>
                <a:gd name="T15" fmla="*/ 0 h 1864"/>
                <a:gd name="T16" fmla="*/ 1348 w 1348"/>
                <a:gd name="T17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8" h="1864">
                  <a:moveTo>
                    <a:pt x="1348" y="0"/>
                  </a:moveTo>
                  <a:lnTo>
                    <a:pt x="1348" y="319"/>
                  </a:lnTo>
                  <a:lnTo>
                    <a:pt x="854" y="319"/>
                  </a:lnTo>
                  <a:lnTo>
                    <a:pt x="854" y="1864"/>
                  </a:lnTo>
                  <a:lnTo>
                    <a:pt x="494" y="1864"/>
                  </a:lnTo>
                  <a:lnTo>
                    <a:pt x="494" y="319"/>
                  </a:lnTo>
                  <a:lnTo>
                    <a:pt x="0" y="319"/>
                  </a:lnTo>
                  <a:lnTo>
                    <a:pt x="0" y="0"/>
                  </a:lnTo>
                  <a:lnTo>
                    <a:pt x="13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1" name="Freeform 46"/>
            <p:cNvSpPr>
              <a:spLocks noEditPoints="1"/>
            </p:cNvSpPr>
            <p:nvPr/>
          </p:nvSpPr>
          <p:spPr bwMode="auto">
            <a:xfrm>
              <a:off x="-5289550" y="1922463"/>
              <a:ext cx="2530475" cy="2959100"/>
            </a:xfrm>
            <a:custGeom>
              <a:avLst/>
              <a:gdLst>
                <a:gd name="T0" fmla="*/ 1014 w 1594"/>
                <a:gd name="T1" fmla="*/ 1055 h 1864"/>
                <a:gd name="T2" fmla="*/ 1061 w 1594"/>
                <a:gd name="T3" fmla="*/ 1035 h 1864"/>
                <a:gd name="T4" fmla="*/ 1154 w 1594"/>
                <a:gd name="T5" fmla="*/ 975 h 1864"/>
                <a:gd name="T6" fmla="*/ 1187 w 1594"/>
                <a:gd name="T7" fmla="*/ 942 h 1864"/>
                <a:gd name="T8" fmla="*/ 1254 w 1594"/>
                <a:gd name="T9" fmla="*/ 863 h 1864"/>
                <a:gd name="T10" fmla="*/ 1301 w 1594"/>
                <a:gd name="T11" fmla="*/ 763 h 1864"/>
                <a:gd name="T12" fmla="*/ 1328 w 1594"/>
                <a:gd name="T13" fmla="*/ 664 h 1864"/>
                <a:gd name="T14" fmla="*/ 1341 w 1594"/>
                <a:gd name="T15" fmla="*/ 557 h 1864"/>
                <a:gd name="T16" fmla="*/ 1334 w 1594"/>
                <a:gd name="T17" fmla="*/ 498 h 1864"/>
                <a:gd name="T18" fmla="*/ 1314 w 1594"/>
                <a:gd name="T19" fmla="*/ 392 h 1864"/>
                <a:gd name="T20" fmla="*/ 1281 w 1594"/>
                <a:gd name="T21" fmla="*/ 292 h 1864"/>
                <a:gd name="T22" fmla="*/ 1221 w 1594"/>
                <a:gd name="T23" fmla="*/ 206 h 1864"/>
                <a:gd name="T24" fmla="*/ 1187 w 1594"/>
                <a:gd name="T25" fmla="*/ 166 h 1864"/>
                <a:gd name="T26" fmla="*/ 1107 w 1594"/>
                <a:gd name="T27" fmla="*/ 100 h 1864"/>
                <a:gd name="T28" fmla="*/ 1001 w 1594"/>
                <a:gd name="T29" fmla="*/ 46 h 1864"/>
                <a:gd name="T30" fmla="*/ 867 w 1594"/>
                <a:gd name="T31" fmla="*/ 13 h 1864"/>
                <a:gd name="T32" fmla="*/ 700 w 1594"/>
                <a:gd name="T33" fmla="*/ 0 h 1864"/>
                <a:gd name="T34" fmla="*/ 0 w 1594"/>
                <a:gd name="T35" fmla="*/ 1864 h 1864"/>
                <a:gd name="T36" fmla="*/ 360 w 1594"/>
                <a:gd name="T37" fmla="*/ 1108 h 1864"/>
                <a:gd name="T38" fmla="*/ 1201 w 1594"/>
                <a:gd name="T39" fmla="*/ 1864 h 1864"/>
                <a:gd name="T40" fmla="*/ 360 w 1594"/>
                <a:gd name="T41" fmla="*/ 319 h 1864"/>
                <a:gd name="T42" fmla="*/ 687 w 1594"/>
                <a:gd name="T43" fmla="*/ 319 h 1864"/>
                <a:gd name="T44" fmla="*/ 834 w 1594"/>
                <a:gd name="T45" fmla="*/ 338 h 1864"/>
                <a:gd name="T46" fmla="*/ 914 w 1594"/>
                <a:gd name="T47" fmla="*/ 398 h 1864"/>
                <a:gd name="T48" fmla="*/ 941 w 1594"/>
                <a:gd name="T49" fmla="*/ 431 h 1864"/>
                <a:gd name="T50" fmla="*/ 974 w 1594"/>
                <a:gd name="T51" fmla="*/ 511 h 1864"/>
                <a:gd name="T52" fmla="*/ 974 w 1594"/>
                <a:gd name="T53" fmla="*/ 557 h 1864"/>
                <a:gd name="T54" fmla="*/ 961 w 1594"/>
                <a:gd name="T55" fmla="*/ 637 h 1864"/>
                <a:gd name="T56" fmla="*/ 914 w 1594"/>
                <a:gd name="T57" fmla="*/ 710 h 1864"/>
                <a:gd name="T58" fmla="*/ 881 w 1594"/>
                <a:gd name="T59" fmla="*/ 743 h 1864"/>
                <a:gd name="T60" fmla="*/ 767 w 1594"/>
                <a:gd name="T61" fmla="*/ 783 h 1864"/>
                <a:gd name="T62" fmla="*/ 360 w 1594"/>
                <a:gd name="T63" fmla="*/ 783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94" h="1864">
                  <a:moveTo>
                    <a:pt x="1594" y="1864"/>
                  </a:moveTo>
                  <a:lnTo>
                    <a:pt x="1014" y="1055"/>
                  </a:lnTo>
                  <a:lnTo>
                    <a:pt x="1014" y="1055"/>
                  </a:lnTo>
                  <a:lnTo>
                    <a:pt x="1061" y="1035"/>
                  </a:lnTo>
                  <a:lnTo>
                    <a:pt x="1107" y="1009"/>
                  </a:lnTo>
                  <a:lnTo>
                    <a:pt x="1154" y="975"/>
                  </a:lnTo>
                  <a:lnTo>
                    <a:pt x="1187" y="942"/>
                  </a:lnTo>
                  <a:lnTo>
                    <a:pt x="1187" y="942"/>
                  </a:lnTo>
                  <a:lnTo>
                    <a:pt x="1221" y="902"/>
                  </a:lnTo>
                  <a:lnTo>
                    <a:pt x="1254" y="863"/>
                  </a:lnTo>
                  <a:lnTo>
                    <a:pt x="1281" y="816"/>
                  </a:lnTo>
                  <a:lnTo>
                    <a:pt x="1301" y="763"/>
                  </a:lnTo>
                  <a:lnTo>
                    <a:pt x="1314" y="717"/>
                  </a:lnTo>
                  <a:lnTo>
                    <a:pt x="1328" y="664"/>
                  </a:lnTo>
                  <a:lnTo>
                    <a:pt x="1334" y="610"/>
                  </a:lnTo>
                  <a:lnTo>
                    <a:pt x="1341" y="557"/>
                  </a:lnTo>
                  <a:lnTo>
                    <a:pt x="1341" y="557"/>
                  </a:lnTo>
                  <a:lnTo>
                    <a:pt x="1334" y="498"/>
                  </a:lnTo>
                  <a:lnTo>
                    <a:pt x="1328" y="445"/>
                  </a:lnTo>
                  <a:lnTo>
                    <a:pt x="1314" y="392"/>
                  </a:lnTo>
                  <a:lnTo>
                    <a:pt x="1301" y="345"/>
                  </a:lnTo>
                  <a:lnTo>
                    <a:pt x="1281" y="292"/>
                  </a:lnTo>
                  <a:lnTo>
                    <a:pt x="1254" y="252"/>
                  </a:lnTo>
                  <a:lnTo>
                    <a:pt x="1221" y="206"/>
                  </a:lnTo>
                  <a:lnTo>
                    <a:pt x="1187" y="166"/>
                  </a:lnTo>
                  <a:lnTo>
                    <a:pt x="1187" y="166"/>
                  </a:lnTo>
                  <a:lnTo>
                    <a:pt x="1147" y="133"/>
                  </a:lnTo>
                  <a:lnTo>
                    <a:pt x="1107" y="100"/>
                  </a:lnTo>
                  <a:lnTo>
                    <a:pt x="1054" y="66"/>
                  </a:lnTo>
                  <a:lnTo>
                    <a:pt x="1001" y="46"/>
                  </a:lnTo>
                  <a:lnTo>
                    <a:pt x="934" y="27"/>
                  </a:lnTo>
                  <a:lnTo>
                    <a:pt x="867" y="13"/>
                  </a:lnTo>
                  <a:lnTo>
                    <a:pt x="787" y="7"/>
                  </a:lnTo>
                  <a:lnTo>
                    <a:pt x="700" y="0"/>
                  </a:lnTo>
                  <a:lnTo>
                    <a:pt x="0" y="0"/>
                  </a:lnTo>
                  <a:lnTo>
                    <a:pt x="0" y="1864"/>
                  </a:lnTo>
                  <a:lnTo>
                    <a:pt x="360" y="1864"/>
                  </a:lnTo>
                  <a:lnTo>
                    <a:pt x="360" y="1108"/>
                  </a:lnTo>
                  <a:lnTo>
                    <a:pt x="654" y="1108"/>
                  </a:lnTo>
                  <a:lnTo>
                    <a:pt x="1201" y="1864"/>
                  </a:lnTo>
                  <a:lnTo>
                    <a:pt x="1594" y="1864"/>
                  </a:lnTo>
                  <a:close/>
                  <a:moveTo>
                    <a:pt x="360" y="319"/>
                  </a:moveTo>
                  <a:lnTo>
                    <a:pt x="687" y="319"/>
                  </a:lnTo>
                  <a:lnTo>
                    <a:pt x="687" y="319"/>
                  </a:lnTo>
                  <a:lnTo>
                    <a:pt x="767" y="325"/>
                  </a:lnTo>
                  <a:lnTo>
                    <a:pt x="834" y="338"/>
                  </a:lnTo>
                  <a:lnTo>
                    <a:pt x="881" y="365"/>
                  </a:lnTo>
                  <a:lnTo>
                    <a:pt x="914" y="398"/>
                  </a:lnTo>
                  <a:lnTo>
                    <a:pt x="914" y="398"/>
                  </a:lnTo>
                  <a:lnTo>
                    <a:pt x="941" y="431"/>
                  </a:lnTo>
                  <a:lnTo>
                    <a:pt x="961" y="464"/>
                  </a:lnTo>
                  <a:lnTo>
                    <a:pt x="974" y="511"/>
                  </a:lnTo>
                  <a:lnTo>
                    <a:pt x="974" y="557"/>
                  </a:lnTo>
                  <a:lnTo>
                    <a:pt x="974" y="557"/>
                  </a:lnTo>
                  <a:lnTo>
                    <a:pt x="974" y="597"/>
                  </a:lnTo>
                  <a:lnTo>
                    <a:pt x="961" y="637"/>
                  </a:lnTo>
                  <a:lnTo>
                    <a:pt x="941" y="677"/>
                  </a:lnTo>
                  <a:lnTo>
                    <a:pt x="914" y="710"/>
                  </a:lnTo>
                  <a:lnTo>
                    <a:pt x="914" y="710"/>
                  </a:lnTo>
                  <a:lnTo>
                    <a:pt x="881" y="743"/>
                  </a:lnTo>
                  <a:lnTo>
                    <a:pt x="834" y="763"/>
                  </a:lnTo>
                  <a:lnTo>
                    <a:pt x="767" y="783"/>
                  </a:lnTo>
                  <a:lnTo>
                    <a:pt x="687" y="783"/>
                  </a:lnTo>
                  <a:lnTo>
                    <a:pt x="360" y="783"/>
                  </a:lnTo>
                  <a:lnTo>
                    <a:pt x="360" y="3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2" name="Freeform 47"/>
            <p:cNvSpPr>
              <a:spLocks/>
            </p:cNvSpPr>
            <p:nvPr/>
          </p:nvSpPr>
          <p:spPr bwMode="auto">
            <a:xfrm>
              <a:off x="-17810163" y="1922463"/>
              <a:ext cx="1684338" cy="2959100"/>
            </a:xfrm>
            <a:custGeom>
              <a:avLst/>
              <a:gdLst>
                <a:gd name="T0" fmla="*/ 1061 w 1061"/>
                <a:gd name="T1" fmla="*/ 0 h 1864"/>
                <a:gd name="T2" fmla="*/ 667 w 1061"/>
                <a:gd name="T3" fmla="*/ 0 h 1864"/>
                <a:gd name="T4" fmla="*/ 0 w 1061"/>
                <a:gd name="T5" fmla="*/ 936 h 1864"/>
                <a:gd name="T6" fmla="*/ 667 w 1061"/>
                <a:gd name="T7" fmla="*/ 1864 h 1864"/>
                <a:gd name="T8" fmla="*/ 1061 w 1061"/>
                <a:gd name="T9" fmla="*/ 1864 h 1864"/>
                <a:gd name="T10" fmla="*/ 387 w 1061"/>
                <a:gd name="T11" fmla="*/ 936 h 1864"/>
                <a:gd name="T12" fmla="*/ 1061 w 1061"/>
                <a:gd name="T13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1" h="1864">
                  <a:moveTo>
                    <a:pt x="1061" y="0"/>
                  </a:moveTo>
                  <a:lnTo>
                    <a:pt x="667" y="0"/>
                  </a:lnTo>
                  <a:lnTo>
                    <a:pt x="0" y="936"/>
                  </a:lnTo>
                  <a:lnTo>
                    <a:pt x="667" y="1864"/>
                  </a:lnTo>
                  <a:lnTo>
                    <a:pt x="1061" y="1864"/>
                  </a:lnTo>
                  <a:lnTo>
                    <a:pt x="387" y="936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3" name="Rectangle 49"/>
            <p:cNvSpPr>
              <a:spLocks noChangeArrowheads="1"/>
            </p:cNvSpPr>
            <p:nvPr/>
          </p:nvSpPr>
          <p:spPr bwMode="auto">
            <a:xfrm>
              <a:off x="-18530888" y="1922463"/>
              <a:ext cx="392113" cy="29591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4" name="Rectangle 49"/>
            <p:cNvSpPr>
              <a:spLocks noChangeArrowheads="1"/>
            </p:cNvSpPr>
            <p:nvPr/>
          </p:nvSpPr>
          <p:spPr bwMode="auto">
            <a:xfrm>
              <a:off x="-18138775" y="1922463"/>
              <a:ext cx="328612" cy="2959100"/>
            </a:xfrm>
            <a:prstGeom prst="rect">
              <a:avLst/>
            </a:prstGeom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lin ang="16200000" scaled="0"/>
            </a:gra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65" name="TextBox 64"/>
          <p:cNvSpPr txBox="1"/>
          <p:nvPr userDrawn="1"/>
        </p:nvSpPr>
        <p:spPr>
          <a:xfrm>
            <a:off x="7872682" y="5059387"/>
            <a:ext cx="1171037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dirty="0">
                <a:solidFill>
                  <a:prstClr val="white">
                    <a:lumMod val="65000"/>
                  </a:prstClr>
                </a:solidFill>
                <a:latin typeface="Calibri Light"/>
              </a:rPr>
              <a:t>Private and Confidential</a:t>
            </a:r>
          </a:p>
        </p:txBody>
      </p:sp>
      <p:sp>
        <p:nvSpPr>
          <p:cNvPr id="35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59592" y="4947621"/>
            <a:ext cx="7090888" cy="200055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endParaRPr lang="pt-BR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36" name="Straight Connector 35"/>
          <p:cNvCxnSpPr/>
          <p:nvPr userDrawn="1"/>
        </p:nvCxnSpPr>
        <p:spPr>
          <a:xfrm>
            <a:off x="533083" y="5006312"/>
            <a:ext cx="0" cy="141954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37" name="Straight Connector 36"/>
          <p:cNvCxnSpPr/>
          <p:nvPr userDrawn="1"/>
        </p:nvCxnSpPr>
        <p:spPr>
          <a:xfrm>
            <a:off x="482283" y="4940019"/>
            <a:ext cx="0" cy="208246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25725670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ate Divider F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199" y="0"/>
            <a:ext cx="2514599" cy="514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9144000" cy="5148263"/>
          </a:xfrm>
          <a:prstGeom prst="rect">
            <a:avLst/>
          </a:prstGeom>
          <a:solidFill>
            <a:schemeClr val="accent4">
              <a:alpha val="50196"/>
            </a:schemeClr>
          </a:solidFill>
          <a:ln w="952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rgbClr val="537177"/>
              </a:solidFill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81200" y="2207286"/>
            <a:ext cx="6223000" cy="738664"/>
          </a:xfrm>
        </p:spPr>
        <p:txBody>
          <a:bodyPr wrap="square" lIns="0" tIns="0" rIns="0" bIns="0" anchor="b">
            <a:spAutoFit/>
          </a:bodyPr>
          <a:lstStyle>
            <a:lvl1pPr algn="l">
              <a:defRPr sz="480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93899" y="3231750"/>
            <a:ext cx="6220018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000" i="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cxnSp>
        <p:nvCxnSpPr>
          <p:cNvPr id="102" name="Straight Connector 101"/>
          <p:cNvCxnSpPr/>
          <p:nvPr/>
        </p:nvCxnSpPr>
        <p:spPr>
          <a:xfrm flipH="1">
            <a:off x="1981200" y="3084492"/>
            <a:ext cx="6191446" cy="0"/>
          </a:xfrm>
          <a:prstGeom prst="line">
            <a:avLst/>
          </a:prstGeom>
          <a:ln>
            <a:gradFill>
              <a:gsLst>
                <a:gs pos="0">
                  <a:schemeClr val="accent6">
                    <a:lumMod val="50000"/>
                    <a:alpha val="0"/>
                  </a:schemeClr>
                </a:gs>
                <a:gs pos="100000">
                  <a:schemeClr val="accent6">
                    <a:lumMod val="25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 userDrawn="1"/>
        </p:nvGrpSpPr>
        <p:grpSpPr>
          <a:xfrm>
            <a:off x="8896071" y="0"/>
            <a:ext cx="247929" cy="5148263"/>
            <a:chOff x="8896071" y="0"/>
            <a:chExt cx="247929" cy="5148263"/>
          </a:xfr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8100000" scaled="1"/>
            <a:tileRect/>
          </a:gradFill>
        </p:grpSpPr>
        <p:sp>
          <p:nvSpPr>
            <p:cNvPr id="33" name="Rectangle 32"/>
            <p:cNvSpPr/>
            <p:nvPr userDrawn="1"/>
          </p:nvSpPr>
          <p:spPr>
            <a:xfrm>
              <a:off x="8961120" y="0"/>
              <a:ext cx="182880" cy="5148263"/>
            </a:xfrm>
            <a:prstGeom prst="rect">
              <a:avLst/>
            </a:prstGeom>
            <a:grpFill/>
            <a:ln w="9525">
              <a:noFill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err="1">
                <a:solidFill>
                  <a:srgbClr val="537177"/>
                </a:solidFill>
                <a:latin typeface="Arial Narrow" pitchFamily="34" charset="0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896071" y="0"/>
              <a:ext cx="27432" cy="5148263"/>
            </a:xfrm>
            <a:prstGeom prst="rect">
              <a:avLst/>
            </a:prstGeom>
            <a:grpFill/>
            <a:ln w="9525">
              <a:noFill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err="1">
                <a:solidFill>
                  <a:srgbClr val="537177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46791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2692" y="156782"/>
            <a:ext cx="7916437" cy="734199"/>
          </a:xfrm>
        </p:spPr>
        <p:txBody>
          <a:bodyPr anchor="ctr"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19AB4E72-7858-48F1-A40D-12FF09E4BFB8}" type="slidenum">
              <a:rPr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20" name="Picture 4" descr="https://sonomacounty.golocal.coop/site_images_upload/story/2011/04/21/18/JF_Wines_Logo-1.jp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135731"/>
            <a:ext cx="838200" cy="2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ontent Placeholder 43"/>
          <p:cNvSpPr>
            <a:spLocks noGrp="1"/>
          </p:cNvSpPr>
          <p:nvPr>
            <p:ph sz="quarter" idx="20"/>
          </p:nvPr>
        </p:nvSpPr>
        <p:spPr>
          <a:xfrm>
            <a:off x="163009" y="967181"/>
            <a:ext cx="7916101" cy="381000"/>
          </a:xfrm>
        </p:spPr>
        <p:txBody>
          <a:bodyPr/>
          <a:lstStyle>
            <a:lvl1pPr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Ø"/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2pPr>
            <a:lvl3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3pPr>
            <a:lvl4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4pPr>
            <a:lvl5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7842832" y="4939990"/>
            <a:ext cx="1173567" cy="93382"/>
            <a:chOff x="-18530888" y="942975"/>
            <a:chExt cx="50082451" cy="3981451"/>
          </a:xfrm>
        </p:grpSpPr>
        <p:sp>
          <p:nvSpPr>
            <p:cNvPr id="33" name="AutoShape 27"/>
            <p:cNvSpPr>
              <a:spLocks noChangeAspect="1" noChangeArrowheads="1" noTextEdit="1"/>
            </p:cNvSpPr>
            <p:nvPr/>
          </p:nvSpPr>
          <p:spPr bwMode="auto">
            <a:xfrm>
              <a:off x="-18530888" y="942975"/>
              <a:ext cx="50082451" cy="398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auto">
            <a:xfrm>
              <a:off x="-1614488" y="1922463"/>
              <a:ext cx="2881313" cy="2959100"/>
            </a:xfrm>
            <a:custGeom>
              <a:avLst/>
              <a:gdLst>
                <a:gd name="T0" fmla="*/ 1001 w 1815"/>
                <a:gd name="T1" fmla="*/ 1466 h 1864"/>
                <a:gd name="T2" fmla="*/ 814 w 1815"/>
                <a:gd name="T3" fmla="*/ 1466 h 1864"/>
                <a:gd name="T4" fmla="*/ 267 w 1815"/>
                <a:gd name="T5" fmla="*/ 610 h 1864"/>
                <a:gd name="T6" fmla="*/ 267 w 1815"/>
                <a:gd name="T7" fmla="*/ 1864 h 1864"/>
                <a:gd name="T8" fmla="*/ 0 w 1815"/>
                <a:gd name="T9" fmla="*/ 1864 h 1864"/>
                <a:gd name="T10" fmla="*/ 0 w 1815"/>
                <a:gd name="T11" fmla="*/ 0 h 1864"/>
                <a:gd name="T12" fmla="*/ 187 w 1815"/>
                <a:gd name="T13" fmla="*/ 0 h 1864"/>
                <a:gd name="T14" fmla="*/ 908 w 1815"/>
                <a:gd name="T15" fmla="*/ 1135 h 1864"/>
                <a:gd name="T16" fmla="*/ 1628 w 1815"/>
                <a:gd name="T17" fmla="*/ 0 h 1864"/>
                <a:gd name="T18" fmla="*/ 1815 w 1815"/>
                <a:gd name="T19" fmla="*/ 0 h 1864"/>
                <a:gd name="T20" fmla="*/ 1815 w 1815"/>
                <a:gd name="T21" fmla="*/ 1864 h 1864"/>
                <a:gd name="T22" fmla="*/ 1548 w 1815"/>
                <a:gd name="T23" fmla="*/ 1864 h 1864"/>
                <a:gd name="T24" fmla="*/ 1548 w 1815"/>
                <a:gd name="T25" fmla="*/ 610 h 1864"/>
                <a:gd name="T26" fmla="*/ 1001 w 1815"/>
                <a:gd name="T27" fmla="*/ 1466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5" h="1864">
                  <a:moveTo>
                    <a:pt x="1001" y="1466"/>
                  </a:moveTo>
                  <a:lnTo>
                    <a:pt x="814" y="1466"/>
                  </a:lnTo>
                  <a:lnTo>
                    <a:pt x="267" y="610"/>
                  </a:lnTo>
                  <a:lnTo>
                    <a:pt x="267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187" y="0"/>
                  </a:lnTo>
                  <a:lnTo>
                    <a:pt x="908" y="1135"/>
                  </a:lnTo>
                  <a:lnTo>
                    <a:pt x="1628" y="0"/>
                  </a:lnTo>
                  <a:lnTo>
                    <a:pt x="1815" y="0"/>
                  </a:lnTo>
                  <a:lnTo>
                    <a:pt x="1815" y="1864"/>
                  </a:lnTo>
                  <a:lnTo>
                    <a:pt x="1548" y="1864"/>
                  </a:lnTo>
                  <a:lnTo>
                    <a:pt x="1548" y="610"/>
                  </a:lnTo>
                  <a:lnTo>
                    <a:pt x="1001" y="1466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0" name="Freeform 30"/>
            <p:cNvSpPr>
              <a:spLocks noEditPoints="1"/>
            </p:cNvSpPr>
            <p:nvPr/>
          </p:nvSpPr>
          <p:spPr bwMode="auto">
            <a:xfrm>
              <a:off x="8523288" y="1922463"/>
              <a:ext cx="2763838" cy="2959100"/>
            </a:xfrm>
            <a:custGeom>
              <a:avLst/>
              <a:gdLst>
                <a:gd name="T0" fmla="*/ 1261 w 1741"/>
                <a:gd name="T1" fmla="*/ 1387 h 1864"/>
                <a:gd name="T2" fmla="*/ 474 w 1741"/>
                <a:gd name="T3" fmla="*/ 1387 h 1864"/>
                <a:gd name="T4" fmla="*/ 280 w 1741"/>
                <a:gd name="T5" fmla="*/ 1864 h 1864"/>
                <a:gd name="T6" fmla="*/ 0 w 1741"/>
                <a:gd name="T7" fmla="*/ 1864 h 1864"/>
                <a:gd name="T8" fmla="*/ 774 w 1741"/>
                <a:gd name="T9" fmla="*/ 0 h 1864"/>
                <a:gd name="T10" fmla="*/ 967 w 1741"/>
                <a:gd name="T11" fmla="*/ 0 h 1864"/>
                <a:gd name="T12" fmla="*/ 1741 w 1741"/>
                <a:gd name="T13" fmla="*/ 1864 h 1864"/>
                <a:gd name="T14" fmla="*/ 1461 w 1741"/>
                <a:gd name="T15" fmla="*/ 1864 h 1864"/>
                <a:gd name="T16" fmla="*/ 1261 w 1741"/>
                <a:gd name="T17" fmla="*/ 1387 h 1864"/>
                <a:gd name="T18" fmla="*/ 580 w 1741"/>
                <a:gd name="T19" fmla="*/ 1135 h 1864"/>
                <a:gd name="T20" fmla="*/ 1161 w 1741"/>
                <a:gd name="T21" fmla="*/ 1135 h 1864"/>
                <a:gd name="T22" fmla="*/ 874 w 1741"/>
                <a:gd name="T23" fmla="*/ 438 h 1864"/>
                <a:gd name="T24" fmla="*/ 580 w 1741"/>
                <a:gd name="T25" fmla="*/ 1135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41" h="1864">
                  <a:moveTo>
                    <a:pt x="1261" y="1387"/>
                  </a:moveTo>
                  <a:lnTo>
                    <a:pt x="474" y="1387"/>
                  </a:lnTo>
                  <a:lnTo>
                    <a:pt x="280" y="1864"/>
                  </a:lnTo>
                  <a:lnTo>
                    <a:pt x="0" y="1864"/>
                  </a:lnTo>
                  <a:lnTo>
                    <a:pt x="774" y="0"/>
                  </a:lnTo>
                  <a:lnTo>
                    <a:pt x="967" y="0"/>
                  </a:lnTo>
                  <a:lnTo>
                    <a:pt x="1741" y="1864"/>
                  </a:lnTo>
                  <a:lnTo>
                    <a:pt x="1461" y="1864"/>
                  </a:lnTo>
                  <a:lnTo>
                    <a:pt x="1261" y="1387"/>
                  </a:lnTo>
                  <a:close/>
                  <a:moveTo>
                    <a:pt x="580" y="1135"/>
                  </a:moveTo>
                  <a:lnTo>
                    <a:pt x="1161" y="1135"/>
                  </a:lnTo>
                  <a:lnTo>
                    <a:pt x="874" y="438"/>
                  </a:lnTo>
                  <a:lnTo>
                    <a:pt x="580" y="1135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" name="Freeform 31"/>
            <p:cNvSpPr>
              <a:spLocks noEditPoints="1"/>
            </p:cNvSpPr>
            <p:nvPr/>
          </p:nvSpPr>
          <p:spPr bwMode="auto">
            <a:xfrm>
              <a:off x="14095413" y="1922463"/>
              <a:ext cx="2498725" cy="2959100"/>
            </a:xfrm>
            <a:custGeom>
              <a:avLst/>
              <a:gdLst>
                <a:gd name="T0" fmla="*/ 0 w 1574"/>
                <a:gd name="T1" fmla="*/ 0 h 1864"/>
                <a:gd name="T2" fmla="*/ 560 w 1574"/>
                <a:gd name="T3" fmla="*/ 0 h 1864"/>
                <a:gd name="T4" fmla="*/ 760 w 1574"/>
                <a:gd name="T5" fmla="*/ 13 h 1864"/>
                <a:gd name="T6" fmla="*/ 934 w 1574"/>
                <a:gd name="T7" fmla="*/ 46 h 1864"/>
                <a:gd name="T8" fmla="*/ 1074 w 1574"/>
                <a:gd name="T9" fmla="*/ 100 h 1864"/>
                <a:gd name="T10" fmla="*/ 1201 w 1574"/>
                <a:gd name="T11" fmla="*/ 179 h 1864"/>
                <a:gd name="T12" fmla="*/ 1281 w 1574"/>
                <a:gd name="T13" fmla="*/ 246 h 1864"/>
                <a:gd name="T14" fmla="*/ 1421 w 1574"/>
                <a:gd name="T15" fmla="*/ 411 h 1864"/>
                <a:gd name="T16" fmla="*/ 1514 w 1574"/>
                <a:gd name="T17" fmla="*/ 604 h 1864"/>
                <a:gd name="T18" fmla="*/ 1568 w 1574"/>
                <a:gd name="T19" fmla="*/ 816 h 1864"/>
                <a:gd name="T20" fmla="*/ 1574 w 1574"/>
                <a:gd name="T21" fmla="*/ 936 h 1864"/>
                <a:gd name="T22" fmla="*/ 1548 w 1574"/>
                <a:gd name="T23" fmla="*/ 1155 h 1864"/>
                <a:gd name="T24" fmla="*/ 1474 w 1574"/>
                <a:gd name="T25" fmla="*/ 1360 h 1864"/>
                <a:gd name="T26" fmla="*/ 1361 w 1574"/>
                <a:gd name="T27" fmla="*/ 1539 h 1864"/>
                <a:gd name="T28" fmla="*/ 1201 w 1574"/>
                <a:gd name="T29" fmla="*/ 1685 h 1864"/>
                <a:gd name="T30" fmla="*/ 1141 w 1574"/>
                <a:gd name="T31" fmla="*/ 1725 h 1864"/>
                <a:gd name="T32" fmla="*/ 1007 w 1574"/>
                <a:gd name="T33" fmla="*/ 1791 h 1864"/>
                <a:gd name="T34" fmla="*/ 854 w 1574"/>
                <a:gd name="T35" fmla="*/ 1838 h 1864"/>
                <a:gd name="T36" fmla="*/ 667 w 1574"/>
                <a:gd name="T37" fmla="*/ 1858 h 1864"/>
                <a:gd name="T38" fmla="*/ 0 w 1574"/>
                <a:gd name="T39" fmla="*/ 1864 h 1864"/>
                <a:gd name="T40" fmla="*/ 1081 w 1574"/>
                <a:gd name="T41" fmla="*/ 411 h 1864"/>
                <a:gd name="T42" fmla="*/ 980 w 1574"/>
                <a:gd name="T43" fmla="*/ 345 h 1864"/>
                <a:gd name="T44" fmla="*/ 867 w 1574"/>
                <a:gd name="T45" fmla="*/ 292 h 1864"/>
                <a:gd name="T46" fmla="*/ 720 w 1574"/>
                <a:gd name="T47" fmla="*/ 265 h 1864"/>
                <a:gd name="T48" fmla="*/ 547 w 1574"/>
                <a:gd name="T49" fmla="*/ 252 h 1864"/>
                <a:gd name="T50" fmla="*/ 266 w 1574"/>
                <a:gd name="T51" fmla="*/ 1612 h 1864"/>
                <a:gd name="T52" fmla="*/ 547 w 1574"/>
                <a:gd name="T53" fmla="*/ 1612 h 1864"/>
                <a:gd name="T54" fmla="*/ 720 w 1574"/>
                <a:gd name="T55" fmla="*/ 1599 h 1864"/>
                <a:gd name="T56" fmla="*/ 867 w 1574"/>
                <a:gd name="T57" fmla="*/ 1573 h 1864"/>
                <a:gd name="T58" fmla="*/ 980 w 1574"/>
                <a:gd name="T59" fmla="*/ 1519 h 1864"/>
                <a:gd name="T60" fmla="*/ 1081 w 1574"/>
                <a:gd name="T61" fmla="*/ 1453 h 1864"/>
                <a:gd name="T62" fmla="*/ 1127 w 1574"/>
                <a:gd name="T63" fmla="*/ 1407 h 1864"/>
                <a:gd name="T64" fmla="*/ 1214 w 1574"/>
                <a:gd name="T65" fmla="*/ 1287 h 1864"/>
                <a:gd name="T66" fmla="*/ 1274 w 1574"/>
                <a:gd name="T67" fmla="*/ 1155 h 1864"/>
                <a:gd name="T68" fmla="*/ 1301 w 1574"/>
                <a:gd name="T69" fmla="*/ 1009 h 1864"/>
                <a:gd name="T70" fmla="*/ 1307 w 1574"/>
                <a:gd name="T71" fmla="*/ 936 h 1864"/>
                <a:gd name="T72" fmla="*/ 1294 w 1574"/>
                <a:gd name="T73" fmla="*/ 783 h 1864"/>
                <a:gd name="T74" fmla="*/ 1247 w 1574"/>
                <a:gd name="T75" fmla="*/ 644 h 1864"/>
                <a:gd name="T76" fmla="*/ 1174 w 1574"/>
                <a:gd name="T77" fmla="*/ 518 h 1864"/>
                <a:gd name="T78" fmla="*/ 1081 w 1574"/>
                <a:gd name="T79" fmla="*/ 41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74" h="1864">
                  <a:moveTo>
                    <a:pt x="0" y="1864"/>
                  </a:moveTo>
                  <a:lnTo>
                    <a:pt x="0" y="0"/>
                  </a:lnTo>
                  <a:lnTo>
                    <a:pt x="560" y="0"/>
                  </a:lnTo>
                  <a:lnTo>
                    <a:pt x="560" y="0"/>
                  </a:lnTo>
                  <a:lnTo>
                    <a:pt x="667" y="7"/>
                  </a:lnTo>
                  <a:lnTo>
                    <a:pt x="760" y="13"/>
                  </a:lnTo>
                  <a:lnTo>
                    <a:pt x="854" y="27"/>
                  </a:lnTo>
                  <a:lnTo>
                    <a:pt x="934" y="46"/>
                  </a:lnTo>
                  <a:lnTo>
                    <a:pt x="1007" y="73"/>
                  </a:lnTo>
                  <a:lnTo>
                    <a:pt x="1074" y="100"/>
                  </a:lnTo>
                  <a:lnTo>
                    <a:pt x="1141" y="139"/>
                  </a:lnTo>
                  <a:lnTo>
                    <a:pt x="1201" y="179"/>
                  </a:lnTo>
                  <a:lnTo>
                    <a:pt x="1201" y="179"/>
                  </a:lnTo>
                  <a:lnTo>
                    <a:pt x="1281" y="246"/>
                  </a:lnTo>
                  <a:lnTo>
                    <a:pt x="1354" y="325"/>
                  </a:lnTo>
                  <a:lnTo>
                    <a:pt x="1421" y="411"/>
                  </a:lnTo>
                  <a:lnTo>
                    <a:pt x="1474" y="504"/>
                  </a:lnTo>
                  <a:lnTo>
                    <a:pt x="1514" y="604"/>
                  </a:lnTo>
                  <a:lnTo>
                    <a:pt x="1548" y="710"/>
                  </a:lnTo>
                  <a:lnTo>
                    <a:pt x="1568" y="816"/>
                  </a:lnTo>
                  <a:lnTo>
                    <a:pt x="1574" y="936"/>
                  </a:lnTo>
                  <a:lnTo>
                    <a:pt x="1574" y="936"/>
                  </a:lnTo>
                  <a:lnTo>
                    <a:pt x="1568" y="1048"/>
                  </a:lnTo>
                  <a:lnTo>
                    <a:pt x="1548" y="1155"/>
                  </a:lnTo>
                  <a:lnTo>
                    <a:pt x="1514" y="1261"/>
                  </a:lnTo>
                  <a:lnTo>
                    <a:pt x="1474" y="1360"/>
                  </a:lnTo>
                  <a:lnTo>
                    <a:pt x="1421" y="1453"/>
                  </a:lnTo>
                  <a:lnTo>
                    <a:pt x="1361" y="1539"/>
                  </a:lnTo>
                  <a:lnTo>
                    <a:pt x="1287" y="1619"/>
                  </a:lnTo>
                  <a:lnTo>
                    <a:pt x="1201" y="1685"/>
                  </a:lnTo>
                  <a:lnTo>
                    <a:pt x="1201" y="1685"/>
                  </a:lnTo>
                  <a:lnTo>
                    <a:pt x="1141" y="1725"/>
                  </a:lnTo>
                  <a:lnTo>
                    <a:pt x="1081" y="1765"/>
                  </a:lnTo>
                  <a:lnTo>
                    <a:pt x="1007" y="1791"/>
                  </a:lnTo>
                  <a:lnTo>
                    <a:pt x="934" y="1818"/>
                  </a:lnTo>
                  <a:lnTo>
                    <a:pt x="854" y="1838"/>
                  </a:lnTo>
                  <a:lnTo>
                    <a:pt x="760" y="1851"/>
                  </a:lnTo>
                  <a:lnTo>
                    <a:pt x="667" y="1858"/>
                  </a:lnTo>
                  <a:lnTo>
                    <a:pt x="560" y="1864"/>
                  </a:lnTo>
                  <a:lnTo>
                    <a:pt x="0" y="1864"/>
                  </a:lnTo>
                  <a:close/>
                  <a:moveTo>
                    <a:pt x="1081" y="411"/>
                  </a:moveTo>
                  <a:lnTo>
                    <a:pt x="1081" y="411"/>
                  </a:lnTo>
                  <a:lnTo>
                    <a:pt x="1034" y="378"/>
                  </a:lnTo>
                  <a:lnTo>
                    <a:pt x="980" y="345"/>
                  </a:lnTo>
                  <a:lnTo>
                    <a:pt x="927" y="319"/>
                  </a:lnTo>
                  <a:lnTo>
                    <a:pt x="867" y="292"/>
                  </a:lnTo>
                  <a:lnTo>
                    <a:pt x="800" y="279"/>
                  </a:lnTo>
                  <a:lnTo>
                    <a:pt x="720" y="265"/>
                  </a:lnTo>
                  <a:lnTo>
                    <a:pt x="640" y="259"/>
                  </a:lnTo>
                  <a:lnTo>
                    <a:pt x="547" y="252"/>
                  </a:lnTo>
                  <a:lnTo>
                    <a:pt x="266" y="252"/>
                  </a:lnTo>
                  <a:lnTo>
                    <a:pt x="266" y="1612"/>
                  </a:lnTo>
                  <a:lnTo>
                    <a:pt x="547" y="1612"/>
                  </a:lnTo>
                  <a:lnTo>
                    <a:pt x="547" y="1612"/>
                  </a:lnTo>
                  <a:lnTo>
                    <a:pt x="640" y="1606"/>
                  </a:lnTo>
                  <a:lnTo>
                    <a:pt x="720" y="1599"/>
                  </a:lnTo>
                  <a:lnTo>
                    <a:pt x="800" y="1586"/>
                  </a:lnTo>
                  <a:lnTo>
                    <a:pt x="867" y="1573"/>
                  </a:lnTo>
                  <a:lnTo>
                    <a:pt x="927" y="1546"/>
                  </a:lnTo>
                  <a:lnTo>
                    <a:pt x="980" y="1519"/>
                  </a:lnTo>
                  <a:lnTo>
                    <a:pt x="1034" y="1493"/>
                  </a:lnTo>
                  <a:lnTo>
                    <a:pt x="1081" y="1453"/>
                  </a:lnTo>
                  <a:lnTo>
                    <a:pt x="1081" y="1453"/>
                  </a:lnTo>
                  <a:lnTo>
                    <a:pt x="1127" y="1407"/>
                  </a:lnTo>
                  <a:lnTo>
                    <a:pt x="1174" y="1347"/>
                  </a:lnTo>
                  <a:lnTo>
                    <a:pt x="1214" y="1287"/>
                  </a:lnTo>
                  <a:lnTo>
                    <a:pt x="1247" y="1221"/>
                  </a:lnTo>
                  <a:lnTo>
                    <a:pt x="1274" y="1155"/>
                  </a:lnTo>
                  <a:lnTo>
                    <a:pt x="1294" y="1082"/>
                  </a:lnTo>
                  <a:lnTo>
                    <a:pt x="1301" y="1009"/>
                  </a:lnTo>
                  <a:lnTo>
                    <a:pt x="1307" y="936"/>
                  </a:lnTo>
                  <a:lnTo>
                    <a:pt x="1307" y="936"/>
                  </a:lnTo>
                  <a:lnTo>
                    <a:pt x="1301" y="856"/>
                  </a:lnTo>
                  <a:lnTo>
                    <a:pt x="1294" y="783"/>
                  </a:lnTo>
                  <a:lnTo>
                    <a:pt x="1274" y="710"/>
                  </a:lnTo>
                  <a:lnTo>
                    <a:pt x="1247" y="644"/>
                  </a:lnTo>
                  <a:lnTo>
                    <a:pt x="1214" y="577"/>
                  </a:lnTo>
                  <a:lnTo>
                    <a:pt x="1174" y="518"/>
                  </a:lnTo>
                  <a:lnTo>
                    <a:pt x="1127" y="458"/>
                  </a:lnTo>
                  <a:lnTo>
                    <a:pt x="1081" y="411"/>
                  </a:lnTo>
                  <a:lnTo>
                    <a:pt x="1081" y="411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2" name="Freeform 32"/>
            <p:cNvSpPr>
              <a:spLocks noEditPoints="1"/>
            </p:cNvSpPr>
            <p:nvPr/>
          </p:nvSpPr>
          <p:spPr bwMode="auto">
            <a:xfrm>
              <a:off x="21531263" y="1890713"/>
              <a:ext cx="2965450" cy="3033713"/>
            </a:xfrm>
            <a:custGeom>
              <a:avLst/>
              <a:gdLst>
                <a:gd name="T0" fmla="*/ 1027 w 1868"/>
                <a:gd name="T1" fmla="*/ 7 h 1911"/>
                <a:gd name="T2" fmla="*/ 1301 w 1868"/>
                <a:gd name="T3" fmla="*/ 73 h 1911"/>
                <a:gd name="T4" fmla="*/ 1534 w 1868"/>
                <a:gd name="T5" fmla="*/ 212 h 1911"/>
                <a:gd name="T6" fmla="*/ 1708 w 1868"/>
                <a:gd name="T7" fmla="*/ 418 h 1911"/>
                <a:gd name="T8" fmla="*/ 1828 w 1868"/>
                <a:gd name="T9" fmla="*/ 664 h 1911"/>
                <a:gd name="T10" fmla="*/ 1868 w 1868"/>
                <a:gd name="T11" fmla="*/ 956 h 1911"/>
                <a:gd name="T12" fmla="*/ 1848 w 1868"/>
                <a:gd name="T13" fmla="*/ 1155 h 1911"/>
                <a:gd name="T14" fmla="*/ 1755 w 1868"/>
                <a:gd name="T15" fmla="*/ 1413 h 1911"/>
                <a:gd name="T16" fmla="*/ 1594 w 1868"/>
                <a:gd name="T17" fmla="*/ 1632 h 1911"/>
                <a:gd name="T18" fmla="*/ 1381 w 1868"/>
                <a:gd name="T19" fmla="*/ 1798 h 1911"/>
                <a:gd name="T20" fmla="*/ 1127 w 1868"/>
                <a:gd name="T21" fmla="*/ 1891 h 1911"/>
                <a:gd name="T22" fmla="*/ 934 w 1868"/>
                <a:gd name="T23" fmla="*/ 1911 h 1911"/>
                <a:gd name="T24" fmla="*/ 647 w 1868"/>
                <a:gd name="T25" fmla="*/ 1871 h 1911"/>
                <a:gd name="T26" fmla="*/ 407 w 1868"/>
                <a:gd name="T27" fmla="*/ 1752 h 1911"/>
                <a:gd name="T28" fmla="*/ 207 w 1868"/>
                <a:gd name="T29" fmla="*/ 1566 h 1911"/>
                <a:gd name="T30" fmla="*/ 73 w 1868"/>
                <a:gd name="T31" fmla="*/ 1334 h 1911"/>
                <a:gd name="T32" fmla="*/ 6 w 1868"/>
                <a:gd name="T33" fmla="*/ 1055 h 1911"/>
                <a:gd name="T34" fmla="*/ 6 w 1868"/>
                <a:gd name="T35" fmla="*/ 856 h 1911"/>
                <a:gd name="T36" fmla="*/ 73 w 1868"/>
                <a:gd name="T37" fmla="*/ 577 h 1911"/>
                <a:gd name="T38" fmla="*/ 207 w 1868"/>
                <a:gd name="T39" fmla="*/ 345 h 1911"/>
                <a:gd name="T40" fmla="*/ 407 w 1868"/>
                <a:gd name="T41" fmla="*/ 159 h 1911"/>
                <a:gd name="T42" fmla="*/ 647 w 1868"/>
                <a:gd name="T43" fmla="*/ 40 h 1911"/>
                <a:gd name="T44" fmla="*/ 934 w 1868"/>
                <a:gd name="T45" fmla="*/ 0 h 1911"/>
                <a:gd name="T46" fmla="*/ 934 w 1868"/>
                <a:gd name="T47" fmla="*/ 1659 h 1911"/>
                <a:gd name="T48" fmla="*/ 1134 w 1868"/>
                <a:gd name="T49" fmla="*/ 1626 h 1911"/>
                <a:gd name="T50" fmla="*/ 1314 w 1868"/>
                <a:gd name="T51" fmla="*/ 1539 h 1911"/>
                <a:gd name="T52" fmla="*/ 1454 w 1868"/>
                <a:gd name="T53" fmla="*/ 1407 h 1911"/>
                <a:gd name="T54" fmla="*/ 1548 w 1868"/>
                <a:gd name="T55" fmla="*/ 1234 h 1911"/>
                <a:gd name="T56" fmla="*/ 1594 w 1868"/>
                <a:gd name="T57" fmla="*/ 1029 h 1911"/>
                <a:gd name="T58" fmla="*/ 1594 w 1868"/>
                <a:gd name="T59" fmla="*/ 883 h 1911"/>
                <a:gd name="T60" fmla="*/ 1548 w 1868"/>
                <a:gd name="T61" fmla="*/ 677 h 1911"/>
                <a:gd name="T62" fmla="*/ 1454 w 1868"/>
                <a:gd name="T63" fmla="*/ 504 h 1911"/>
                <a:gd name="T64" fmla="*/ 1314 w 1868"/>
                <a:gd name="T65" fmla="*/ 372 h 1911"/>
                <a:gd name="T66" fmla="*/ 1134 w 1868"/>
                <a:gd name="T67" fmla="*/ 285 h 1911"/>
                <a:gd name="T68" fmla="*/ 934 w 1868"/>
                <a:gd name="T69" fmla="*/ 252 h 1911"/>
                <a:gd name="T70" fmla="*/ 794 w 1868"/>
                <a:gd name="T71" fmla="*/ 266 h 1911"/>
                <a:gd name="T72" fmla="*/ 607 w 1868"/>
                <a:gd name="T73" fmla="*/ 332 h 1911"/>
                <a:gd name="T74" fmla="*/ 453 w 1868"/>
                <a:gd name="T75" fmla="*/ 451 h 1911"/>
                <a:gd name="T76" fmla="*/ 340 w 1868"/>
                <a:gd name="T77" fmla="*/ 617 h 1911"/>
                <a:gd name="T78" fmla="*/ 280 w 1868"/>
                <a:gd name="T79" fmla="*/ 810 h 1911"/>
                <a:gd name="T80" fmla="*/ 267 w 1868"/>
                <a:gd name="T81" fmla="*/ 956 h 1911"/>
                <a:gd name="T82" fmla="*/ 293 w 1868"/>
                <a:gd name="T83" fmla="*/ 1168 h 1911"/>
                <a:gd name="T84" fmla="*/ 373 w 1868"/>
                <a:gd name="T85" fmla="*/ 1354 h 1911"/>
                <a:gd name="T86" fmla="*/ 500 w 1868"/>
                <a:gd name="T87" fmla="*/ 1500 h 1911"/>
                <a:gd name="T88" fmla="*/ 667 w 1868"/>
                <a:gd name="T89" fmla="*/ 1606 h 1911"/>
                <a:gd name="T90" fmla="*/ 860 w 1868"/>
                <a:gd name="T91" fmla="*/ 1652 h 1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68" h="1911">
                  <a:moveTo>
                    <a:pt x="934" y="0"/>
                  </a:moveTo>
                  <a:lnTo>
                    <a:pt x="934" y="0"/>
                  </a:lnTo>
                  <a:lnTo>
                    <a:pt x="1027" y="7"/>
                  </a:lnTo>
                  <a:lnTo>
                    <a:pt x="1127" y="20"/>
                  </a:lnTo>
                  <a:lnTo>
                    <a:pt x="1214" y="40"/>
                  </a:lnTo>
                  <a:lnTo>
                    <a:pt x="1301" y="73"/>
                  </a:lnTo>
                  <a:lnTo>
                    <a:pt x="1381" y="113"/>
                  </a:lnTo>
                  <a:lnTo>
                    <a:pt x="1461" y="159"/>
                  </a:lnTo>
                  <a:lnTo>
                    <a:pt x="1534" y="212"/>
                  </a:lnTo>
                  <a:lnTo>
                    <a:pt x="1594" y="272"/>
                  </a:lnTo>
                  <a:lnTo>
                    <a:pt x="1655" y="345"/>
                  </a:lnTo>
                  <a:lnTo>
                    <a:pt x="1708" y="418"/>
                  </a:lnTo>
                  <a:lnTo>
                    <a:pt x="1755" y="491"/>
                  </a:lnTo>
                  <a:lnTo>
                    <a:pt x="1795" y="577"/>
                  </a:lnTo>
                  <a:lnTo>
                    <a:pt x="1828" y="664"/>
                  </a:lnTo>
                  <a:lnTo>
                    <a:pt x="1848" y="757"/>
                  </a:lnTo>
                  <a:lnTo>
                    <a:pt x="1861" y="856"/>
                  </a:lnTo>
                  <a:lnTo>
                    <a:pt x="1868" y="956"/>
                  </a:lnTo>
                  <a:lnTo>
                    <a:pt x="1868" y="956"/>
                  </a:lnTo>
                  <a:lnTo>
                    <a:pt x="1861" y="1055"/>
                  </a:lnTo>
                  <a:lnTo>
                    <a:pt x="1848" y="1155"/>
                  </a:lnTo>
                  <a:lnTo>
                    <a:pt x="1828" y="1241"/>
                  </a:lnTo>
                  <a:lnTo>
                    <a:pt x="1795" y="1334"/>
                  </a:lnTo>
                  <a:lnTo>
                    <a:pt x="1755" y="1413"/>
                  </a:lnTo>
                  <a:lnTo>
                    <a:pt x="1708" y="1493"/>
                  </a:lnTo>
                  <a:lnTo>
                    <a:pt x="1655" y="1566"/>
                  </a:lnTo>
                  <a:lnTo>
                    <a:pt x="1594" y="1632"/>
                  </a:lnTo>
                  <a:lnTo>
                    <a:pt x="1534" y="1699"/>
                  </a:lnTo>
                  <a:lnTo>
                    <a:pt x="1461" y="1752"/>
                  </a:lnTo>
                  <a:lnTo>
                    <a:pt x="1381" y="1798"/>
                  </a:lnTo>
                  <a:lnTo>
                    <a:pt x="1301" y="1838"/>
                  </a:lnTo>
                  <a:lnTo>
                    <a:pt x="1214" y="1871"/>
                  </a:lnTo>
                  <a:lnTo>
                    <a:pt x="1127" y="1891"/>
                  </a:lnTo>
                  <a:lnTo>
                    <a:pt x="1027" y="1904"/>
                  </a:lnTo>
                  <a:lnTo>
                    <a:pt x="934" y="1911"/>
                  </a:lnTo>
                  <a:lnTo>
                    <a:pt x="934" y="1911"/>
                  </a:lnTo>
                  <a:lnTo>
                    <a:pt x="834" y="1904"/>
                  </a:lnTo>
                  <a:lnTo>
                    <a:pt x="740" y="1891"/>
                  </a:lnTo>
                  <a:lnTo>
                    <a:pt x="647" y="1871"/>
                  </a:lnTo>
                  <a:lnTo>
                    <a:pt x="567" y="1838"/>
                  </a:lnTo>
                  <a:lnTo>
                    <a:pt x="480" y="1798"/>
                  </a:lnTo>
                  <a:lnTo>
                    <a:pt x="407" y="1752"/>
                  </a:lnTo>
                  <a:lnTo>
                    <a:pt x="333" y="1699"/>
                  </a:lnTo>
                  <a:lnTo>
                    <a:pt x="267" y="1632"/>
                  </a:lnTo>
                  <a:lnTo>
                    <a:pt x="207" y="1566"/>
                  </a:lnTo>
                  <a:lnTo>
                    <a:pt x="153" y="1493"/>
                  </a:lnTo>
                  <a:lnTo>
                    <a:pt x="106" y="1413"/>
                  </a:lnTo>
                  <a:lnTo>
                    <a:pt x="73" y="1334"/>
                  </a:lnTo>
                  <a:lnTo>
                    <a:pt x="40" y="1241"/>
                  </a:lnTo>
                  <a:lnTo>
                    <a:pt x="20" y="1155"/>
                  </a:lnTo>
                  <a:lnTo>
                    <a:pt x="6" y="1055"/>
                  </a:lnTo>
                  <a:lnTo>
                    <a:pt x="0" y="956"/>
                  </a:lnTo>
                  <a:lnTo>
                    <a:pt x="0" y="956"/>
                  </a:lnTo>
                  <a:lnTo>
                    <a:pt x="6" y="856"/>
                  </a:lnTo>
                  <a:lnTo>
                    <a:pt x="20" y="757"/>
                  </a:lnTo>
                  <a:lnTo>
                    <a:pt x="40" y="664"/>
                  </a:lnTo>
                  <a:lnTo>
                    <a:pt x="73" y="577"/>
                  </a:lnTo>
                  <a:lnTo>
                    <a:pt x="106" y="491"/>
                  </a:lnTo>
                  <a:lnTo>
                    <a:pt x="153" y="418"/>
                  </a:lnTo>
                  <a:lnTo>
                    <a:pt x="207" y="345"/>
                  </a:lnTo>
                  <a:lnTo>
                    <a:pt x="267" y="272"/>
                  </a:lnTo>
                  <a:lnTo>
                    <a:pt x="333" y="212"/>
                  </a:lnTo>
                  <a:lnTo>
                    <a:pt x="407" y="159"/>
                  </a:lnTo>
                  <a:lnTo>
                    <a:pt x="480" y="113"/>
                  </a:lnTo>
                  <a:lnTo>
                    <a:pt x="567" y="73"/>
                  </a:lnTo>
                  <a:lnTo>
                    <a:pt x="647" y="40"/>
                  </a:lnTo>
                  <a:lnTo>
                    <a:pt x="740" y="20"/>
                  </a:lnTo>
                  <a:lnTo>
                    <a:pt x="834" y="7"/>
                  </a:lnTo>
                  <a:lnTo>
                    <a:pt x="934" y="0"/>
                  </a:lnTo>
                  <a:lnTo>
                    <a:pt x="934" y="0"/>
                  </a:lnTo>
                  <a:close/>
                  <a:moveTo>
                    <a:pt x="934" y="1659"/>
                  </a:moveTo>
                  <a:lnTo>
                    <a:pt x="934" y="1659"/>
                  </a:lnTo>
                  <a:lnTo>
                    <a:pt x="1001" y="1652"/>
                  </a:lnTo>
                  <a:lnTo>
                    <a:pt x="1067" y="1646"/>
                  </a:lnTo>
                  <a:lnTo>
                    <a:pt x="1134" y="1626"/>
                  </a:lnTo>
                  <a:lnTo>
                    <a:pt x="1201" y="1606"/>
                  </a:lnTo>
                  <a:lnTo>
                    <a:pt x="1254" y="1579"/>
                  </a:lnTo>
                  <a:lnTo>
                    <a:pt x="1314" y="1539"/>
                  </a:lnTo>
                  <a:lnTo>
                    <a:pt x="1361" y="1500"/>
                  </a:lnTo>
                  <a:lnTo>
                    <a:pt x="1408" y="1460"/>
                  </a:lnTo>
                  <a:lnTo>
                    <a:pt x="1454" y="1407"/>
                  </a:lnTo>
                  <a:lnTo>
                    <a:pt x="1488" y="1354"/>
                  </a:lnTo>
                  <a:lnTo>
                    <a:pt x="1521" y="1294"/>
                  </a:lnTo>
                  <a:lnTo>
                    <a:pt x="1548" y="1234"/>
                  </a:lnTo>
                  <a:lnTo>
                    <a:pt x="1568" y="1168"/>
                  </a:lnTo>
                  <a:lnTo>
                    <a:pt x="1588" y="1102"/>
                  </a:lnTo>
                  <a:lnTo>
                    <a:pt x="1594" y="1029"/>
                  </a:lnTo>
                  <a:lnTo>
                    <a:pt x="1601" y="956"/>
                  </a:lnTo>
                  <a:lnTo>
                    <a:pt x="1601" y="956"/>
                  </a:lnTo>
                  <a:lnTo>
                    <a:pt x="1594" y="883"/>
                  </a:lnTo>
                  <a:lnTo>
                    <a:pt x="1588" y="810"/>
                  </a:lnTo>
                  <a:lnTo>
                    <a:pt x="1568" y="743"/>
                  </a:lnTo>
                  <a:lnTo>
                    <a:pt x="1548" y="677"/>
                  </a:lnTo>
                  <a:lnTo>
                    <a:pt x="1521" y="617"/>
                  </a:lnTo>
                  <a:lnTo>
                    <a:pt x="1488" y="557"/>
                  </a:lnTo>
                  <a:lnTo>
                    <a:pt x="1454" y="504"/>
                  </a:lnTo>
                  <a:lnTo>
                    <a:pt x="1408" y="451"/>
                  </a:lnTo>
                  <a:lnTo>
                    <a:pt x="1361" y="412"/>
                  </a:lnTo>
                  <a:lnTo>
                    <a:pt x="1314" y="372"/>
                  </a:lnTo>
                  <a:lnTo>
                    <a:pt x="1254" y="332"/>
                  </a:lnTo>
                  <a:lnTo>
                    <a:pt x="1201" y="305"/>
                  </a:lnTo>
                  <a:lnTo>
                    <a:pt x="1134" y="285"/>
                  </a:lnTo>
                  <a:lnTo>
                    <a:pt x="1067" y="266"/>
                  </a:lnTo>
                  <a:lnTo>
                    <a:pt x="1001" y="259"/>
                  </a:lnTo>
                  <a:lnTo>
                    <a:pt x="934" y="252"/>
                  </a:lnTo>
                  <a:lnTo>
                    <a:pt x="934" y="252"/>
                  </a:lnTo>
                  <a:lnTo>
                    <a:pt x="860" y="259"/>
                  </a:lnTo>
                  <a:lnTo>
                    <a:pt x="794" y="266"/>
                  </a:lnTo>
                  <a:lnTo>
                    <a:pt x="727" y="285"/>
                  </a:lnTo>
                  <a:lnTo>
                    <a:pt x="667" y="305"/>
                  </a:lnTo>
                  <a:lnTo>
                    <a:pt x="607" y="332"/>
                  </a:lnTo>
                  <a:lnTo>
                    <a:pt x="554" y="372"/>
                  </a:lnTo>
                  <a:lnTo>
                    <a:pt x="500" y="412"/>
                  </a:lnTo>
                  <a:lnTo>
                    <a:pt x="453" y="451"/>
                  </a:lnTo>
                  <a:lnTo>
                    <a:pt x="413" y="504"/>
                  </a:lnTo>
                  <a:lnTo>
                    <a:pt x="373" y="557"/>
                  </a:lnTo>
                  <a:lnTo>
                    <a:pt x="340" y="617"/>
                  </a:lnTo>
                  <a:lnTo>
                    <a:pt x="313" y="677"/>
                  </a:lnTo>
                  <a:lnTo>
                    <a:pt x="293" y="743"/>
                  </a:lnTo>
                  <a:lnTo>
                    <a:pt x="280" y="810"/>
                  </a:lnTo>
                  <a:lnTo>
                    <a:pt x="267" y="883"/>
                  </a:lnTo>
                  <a:lnTo>
                    <a:pt x="267" y="956"/>
                  </a:lnTo>
                  <a:lnTo>
                    <a:pt x="267" y="956"/>
                  </a:lnTo>
                  <a:lnTo>
                    <a:pt x="267" y="1029"/>
                  </a:lnTo>
                  <a:lnTo>
                    <a:pt x="280" y="1102"/>
                  </a:lnTo>
                  <a:lnTo>
                    <a:pt x="293" y="1168"/>
                  </a:lnTo>
                  <a:lnTo>
                    <a:pt x="313" y="1234"/>
                  </a:lnTo>
                  <a:lnTo>
                    <a:pt x="340" y="1294"/>
                  </a:lnTo>
                  <a:lnTo>
                    <a:pt x="373" y="1354"/>
                  </a:lnTo>
                  <a:lnTo>
                    <a:pt x="413" y="1407"/>
                  </a:lnTo>
                  <a:lnTo>
                    <a:pt x="453" y="1460"/>
                  </a:lnTo>
                  <a:lnTo>
                    <a:pt x="500" y="1500"/>
                  </a:lnTo>
                  <a:lnTo>
                    <a:pt x="554" y="1539"/>
                  </a:lnTo>
                  <a:lnTo>
                    <a:pt x="607" y="1579"/>
                  </a:lnTo>
                  <a:lnTo>
                    <a:pt x="667" y="1606"/>
                  </a:lnTo>
                  <a:lnTo>
                    <a:pt x="727" y="1626"/>
                  </a:lnTo>
                  <a:lnTo>
                    <a:pt x="794" y="1646"/>
                  </a:lnTo>
                  <a:lnTo>
                    <a:pt x="860" y="1652"/>
                  </a:lnTo>
                  <a:lnTo>
                    <a:pt x="934" y="1659"/>
                  </a:lnTo>
                  <a:lnTo>
                    <a:pt x="934" y="1659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3" name="Freeform 33"/>
            <p:cNvSpPr>
              <a:spLocks/>
            </p:cNvSpPr>
            <p:nvPr/>
          </p:nvSpPr>
          <p:spPr bwMode="auto">
            <a:xfrm>
              <a:off x="29041725" y="1922463"/>
              <a:ext cx="2509838" cy="2959100"/>
            </a:xfrm>
            <a:custGeom>
              <a:avLst/>
              <a:gdLst>
                <a:gd name="T0" fmla="*/ 273 w 1581"/>
                <a:gd name="T1" fmla="*/ 498 h 1864"/>
                <a:gd name="T2" fmla="*/ 273 w 1581"/>
                <a:gd name="T3" fmla="*/ 1864 h 1864"/>
                <a:gd name="T4" fmla="*/ 0 w 1581"/>
                <a:gd name="T5" fmla="*/ 1864 h 1864"/>
                <a:gd name="T6" fmla="*/ 0 w 1581"/>
                <a:gd name="T7" fmla="*/ 0 h 1864"/>
                <a:gd name="T8" fmla="*/ 193 w 1581"/>
                <a:gd name="T9" fmla="*/ 0 h 1864"/>
                <a:gd name="T10" fmla="*/ 1314 w 1581"/>
                <a:gd name="T11" fmla="*/ 1367 h 1864"/>
                <a:gd name="T12" fmla="*/ 1314 w 1581"/>
                <a:gd name="T13" fmla="*/ 0 h 1864"/>
                <a:gd name="T14" fmla="*/ 1581 w 1581"/>
                <a:gd name="T15" fmla="*/ 0 h 1864"/>
                <a:gd name="T16" fmla="*/ 1581 w 1581"/>
                <a:gd name="T17" fmla="*/ 1864 h 1864"/>
                <a:gd name="T18" fmla="*/ 1394 w 1581"/>
                <a:gd name="T19" fmla="*/ 1864 h 1864"/>
                <a:gd name="T20" fmla="*/ 273 w 1581"/>
                <a:gd name="T21" fmla="*/ 49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81" h="1864">
                  <a:moveTo>
                    <a:pt x="273" y="498"/>
                  </a:moveTo>
                  <a:lnTo>
                    <a:pt x="273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193" y="0"/>
                  </a:lnTo>
                  <a:lnTo>
                    <a:pt x="1314" y="1367"/>
                  </a:lnTo>
                  <a:lnTo>
                    <a:pt x="1314" y="0"/>
                  </a:lnTo>
                  <a:lnTo>
                    <a:pt x="1581" y="0"/>
                  </a:lnTo>
                  <a:lnTo>
                    <a:pt x="1581" y="1864"/>
                  </a:lnTo>
                  <a:lnTo>
                    <a:pt x="1394" y="1864"/>
                  </a:lnTo>
                  <a:lnTo>
                    <a:pt x="273" y="498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5" name="Rectangle 34"/>
            <p:cNvSpPr>
              <a:spLocks noChangeArrowheads="1"/>
            </p:cNvSpPr>
            <p:nvPr/>
          </p:nvSpPr>
          <p:spPr bwMode="auto">
            <a:xfrm>
              <a:off x="1901825" y="2901950"/>
              <a:ext cx="423863" cy="1979613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6" name="Rectangle 35"/>
            <p:cNvSpPr>
              <a:spLocks noChangeArrowheads="1"/>
            </p:cNvSpPr>
            <p:nvPr/>
          </p:nvSpPr>
          <p:spPr bwMode="auto">
            <a:xfrm>
              <a:off x="2962275" y="1922463"/>
              <a:ext cx="423863" cy="2959100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4021137" y="942975"/>
              <a:ext cx="423863" cy="3938588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8" name="Freeform 37"/>
            <p:cNvSpPr>
              <a:spLocks/>
            </p:cNvSpPr>
            <p:nvPr/>
          </p:nvSpPr>
          <p:spPr bwMode="auto">
            <a:xfrm>
              <a:off x="4773612" y="1922463"/>
              <a:ext cx="4310063" cy="2959100"/>
            </a:xfrm>
            <a:custGeom>
              <a:avLst/>
              <a:gdLst>
                <a:gd name="T0" fmla="*/ 887 w 2715"/>
                <a:gd name="T1" fmla="*/ 1864 h 1864"/>
                <a:gd name="T2" fmla="*/ 720 w 2715"/>
                <a:gd name="T3" fmla="*/ 1864 h 1864"/>
                <a:gd name="T4" fmla="*/ 0 w 2715"/>
                <a:gd name="T5" fmla="*/ 0 h 1864"/>
                <a:gd name="T6" fmla="*/ 287 w 2715"/>
                <a:gd name="T7" fmla="*/ 0 h 1864"/>
                <a:gd name="T8" fmla="*/ 807 w 2715"/>
                <a:gd name="T9" fmla="*/ 1347 h 1864"/>
                <a:gd name="T10" fmla="*/ 1261 w 2715"/>
                <a:gd name="T11" fmla="*/ 0 h 1864"/>
                <a:gd name="T12" fmla="*/ 1454 w 2715"/>
                <a:gd name="T13" fmla="*/ 0 h 1864"/>
                <a:gd name="T14" fmla="*/ 1908 w 2715"/>
                <a:gd name="T15" fmla="*/ 1347 h 1864"/>
                <a:gd name="T16" fmla="*/ 2429 w 2715"/>
                <a:gd name="T17" fmla="*/ 0 h 1864"/>
                <a:gd name="T18" fmla="*/ 2715 w 2715"/>
                <a:gd name="T19" fmla="*/ 0 h 1864"/>
                <a:gd name="T20" fmla="*/ 1995 w 2715"/>
                <a:gd name="T21" fmla="*/ 1864 h 1864"/>
                <a:gd name="T22" fmla="*/ 1828 w 2715"/>
                <a:gd name="T23" fmla="*/ 1864 h 1864"/>
                <a:gd name="T24" fmla="*/ 1361 w 2715"/>
                <a:gd name="T25" fmla="*/ 484 h 1864"/>
                <a:gd name="T26" fmla="*/ 887 w 2715"/>
                <a:gd name="T27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15" h="1864">
                  <a:moveTo>
                    <a:pt x="887" y="1864"/>
                  </a:moveTo>
                  <a:lnTo>
                    <a:pt x="720" y="1864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807" y="1347"/>
                  </a:lnTo>
                  <a:lnTo>
                    <a:pt x="1261" y="0"/>
                  </a:lnTo>
                  <a:lnTo>
                    <a:pt x="1454" y="0"/>
                  </a:lnTo>
                  <a:lnTo>
                    <a:pt x="1908" y="1347"/>
                  </a:lnTo>
                  <a:lnTo>
                    <a:pt x="2429" y="0"/>
                  </a:lnTo>
                  <a:lnTo>
                    <a:pt x="2715" y="0"/>
                  </a:lnTo>
                  <a:lnTo>
                    <a:pt x="1995" y="1864"/>
                  </a:lnTo>
                  <a:lnTo>
                    <a:pt x="1828" y="1864"/>
                  </a:lnTo>
                  <a:lnTo>
                    <a:pt x="1361" y="484"/>
                  </a:lnTo>
                  <a:lnTo>
                    <a:pt x="887" y="1864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9" name="Freeform 38"/>
            <p:cNvSpPr>
              <a:spLocks/>
            </p:cNvSpPr>
            <p:nvPr/>
          </p:nvSpPr>
          <p:spPr bwMode="auto">
            <a:xfrm>
              <a:off x="24433213" y="1922463"/>
              <a:ext cx="4300538" cy="2959100"/>
            </a:xfrm>
            <a:custGeom>
              <a:avLst/>
              <a:gdLst>
                <a:gd name="T0" fmla="*/ 887 w 2709"/>
                <a:gd name="T1" fmla="*/ 1864 h 1864"/>
                <a:gd name="T2" fmla="*/ 714 w 2709"/>
                <a:gd name="T3" fmla="*/ 1864 h 1864"/>
                <a:gd name="T4" fmla="*/ 0 w 2709"/>
                <a:gd name="T5" fmla="*/ 0 h 1864"/>
                <a:gd name="T6" fmla="*/ 287 w 2709"/>
                <a:gd name="T7" fmla="*/ 0 h 1864"/>
                <a:gd name="T8" fmla="*/ 801 w 2709"/>
                <a:gd name="T9" fmla="*/ 1347 h 1864"/>
                <a:gd name="T10" fmla="*/ 1261 w 2709"/>
                <a:gd name="T11" fmla="*/ 0 h 1864"/>
                <a:gd name="T12" fmla="*/ 1448 w 2709"/>
                <a:gd name="T13" fmla="*/ 0 h 1864"/>
                <a:gd name="T14" fmla="*/ 1908 w 2709"/>
                <a:gd name="T15" fmla="*/ 1347 h 1864"/>
                <a:gd name="T16" fmla="*/ 2422 w 2709"/>
                <a:gd name="T17" fmla="*/ 0 h 1864"/>
                <a:gd name="T18" fmla="*/ 2709 w 2709"/>
                <a:gd name="T19" fmla="*/ 0 h 1864"/>
                <a:gd name="T20" fmla="*/ 1995 w 2709"/>
                <a:gd name="T21" fmla="*/ 1864 h 1864"/>
                <a:gd name="T22" fmla="*/ 1822 w 2709"/>
                <a:gd name="T23" fmla="*/ 1864 h 1864"/>
                <a:gd name="T24" fmla="*/ 1355 w 2709"/>
                <a:gd name="T25" fmla="*/ 484 h 1864"/>
                <a:gd name="T26" fmla="*/ 887 w 2709"/>
                <a:gd name="T27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9" h="1864">
                  <a:moveTo>
                    <a:pt x="887" y="1864"/>
                  </a:moveTo>
                  <a:lnTo>
                    <a:pt x="714" y="1864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801" y="1347"/>
                  </a:lnTo>
                  <a:lnTo>
                    <a:pt x="1261" y="0"/>
                  </a:lnTo>
                  <a:lnTo>
                    <a:pt x="1448" y="0"/>
                  </a:lnTo>
                  <a:lnTo>
                    <a:pt x="1908" y="1347"/>
                  </a:lnTo>
                  <a:lnTo>
                    <a:pt x="2422" y="0"/>
                  </a:lnTo>
                  <a:lnTo>
                    <a:pt x="2709" y="0"/>
                  </a:lnTo>
                  <a:lnTo>
                    <a:pt x="1995" y="1864"/>
                  </a:lnTo>
                  <a:lnTo>
                    <a:pt x="1822" y="1864"/>
                  </a:lnTo>
                  <a:lnTo>
                    <a:pt x="1355" y="484"/>
                  </a:lnTo>
                  <a:lnTo>
                    <a:pt x="887" y="1864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0" name="Freeform 39"/>
            <p:cNvSpPr>
              <a:spLocks noEditPoints="1"/>
            </p:cNvSpPr>
            <p:nvPr/>
          </p:nvSpPr>
          <p:spPr bwMode="auto">
            <a:xfrm>
              <a:off x="11563350" y="1922463"/>
              <a:ext cx="2244725" cy="2959100"/>
            </a:xfrm>
            <a:custGeom>
              <a:avLst/>
              <a:gdLst>
                <a:gd name="T0" fmla="*/ 634 w 1414"/>
                <a:gd name="T1" fmla="*/ 0 h 1864"/>
                <a:gd name="T2" fmla="*/ 774 w 1414"/>
                <a:gd name="T3" fmla="*/ 13 h 1864"/>
                <a:gd name="T4" fmla="*/ 887 w 1414"/>
                <a:gd name="T5" fmla="*/ 40 h 1864"/>
                <a:gd name="T6" fmla="*/ 981 w 1414"/>
                <a:gd name="T7" fmla="*/ 86 h 1864"/>
                <a:gd name="T8" fmla="*/ 1054 w 1414"/>
                <a:gd name="T9" fmla="*/ 153 h 1864"/>
                <a:gd name="T10" fmla="*/ 1087 w 1414"/>
                <a:gd name="T11" fmla="*/ 186 h 1864"/>
                <a:gd name="T12" fmla="*/ 1141 w 1414"/>
                <a:gd name="T13" fmla="*/ 272 h 1864"/>
                <a:gd name="T14" fmla="*/ 1181 w 1414"/>
                <a:gd name="T15" fmla="*/ 358 h 1864"/>
                <a:gd name="T16" fmla="*/ 1201 w 1414"/>
                <a:gd name="T17" fmla="*/ 464 h 1864"/>
                <a:gd name="T18" fmla="*/ 1201 w 1414"/>
                <a:gd name="T19" fmla="*/ 518 h 1864"/>
                <a:gd name="T20" fmla="*/ 1194 w 1414"/>
                <a:gd name="T21" fmla="*/ 610 h 1864"/>
                <a:gd name="T22" fmla="*/ 1168 w 1414"/>
                <a:gd name="T23" fmla="*/ 697 h 1864"/>
                <a:gd name="T24" fmla="*/ 1134 w 1414"/>
                <a:gd name="T25" fmla="*/ 776 h 1864"/>
                <a:gd name="T26" fmla="*/ 1081 w 1414"/>
                <a:gd name="T27" fmla="*/ 843 h 1864"/>
                <a:gd name="T28" fmla="*/ 941 w 1414"/>
                <a:gd name="T29" fmla="*/ 949 h 1864"/>
                <a:gd name="T30" fmla="*/ 767 w 1414"/>
                <a:gd name="T31" fmla="*/ 1009 h 1864"/>
                <a:gd name="T32" fmla="*/ 1094 w 1414"/>
                <a:gd name="T33" fmla="*/ 1864 h 1864"/>
                <a:gd name="T34" fmla="*/ 267 w 1414"/>
                <a:gd name="T35" fmla="*/ 1028 h 1864"/>
                <a:gd name="T36" fmla="*/ 0 w 1414"/>
                <a:gd name="T37" fmla="*/ 1864 h 1864"/>
                <a:gd name="T38" fmla="*/ 634 w 1414"/>
                <a:gd name="T39" fmla="*/ 0 h 1864"/>
                <a:gd name="T40" fmla="*/ 620 w 1414"/>
                <a:gd name="T41" fmla="*/ 770 h 1864"/>
                <a:gd name="T42" fmla="*/ 707 w 1414"/>
                <a:gd name="T43" fmla="*/ 770 h 1864"/>
                <a:gd name="T44" fmla="*/ 827 w 1414"/>
                <a:gd name="T45" fmla="*/ 723 h 1864"/>
                <a:gd name="T46" fmla="*/ 867 w 1414"/>
                <a:gd name="T47" fmla="*/ 690 h 1864"/>
                <a:gd name="T48" fmla="*/ 921 w 1414"/>
                <a:gd name="T49" fmla="*/ 610 h 1864"/>
                <a:gd name="T50" fmla="*/ 934 w 1414"/>
                <a:gd name="T51" fmla="*/ 511 h 1864"/>
                <a:gd name="T52" fmla="*/ 934 w 1414"/>
                <a:gd name="T53" fmla="*/ 458 h 1864"/>
                <a:gd name="T54" fmla="*/ 894 w 1414"/>
                <a:gd name="T55" fmla="*/ 372 h 1864"/>
                <a:gd name="T56" fmla="*/ 867 w 1414"/>
                <a:gd name="T57" fmla="*/ 338 h 1864"/>
                <a:gd name="T58" fmla="*/ 774 w 1414"/>
                <a:gd name="T59" fmla="*/ 279 h 1864"/>
                <a:gd name="T60" fmla="*/ 620 w 1414"/>
                <a:gd name="T61" fmla="*/ 252 h 1864"/>
                <a:gd name="T62" fmla="*/ 267 w 1414"/>
                <a:gd name="T63" fmla="*/ 77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4" h="1864">
                  <a:moveTo>
                    <a:pt x="634" y="0"/>
                  </a:moveTo>
                  <a:lnTo>
                    <a:pt x="634" y="0"/>
                  </a:lnTo>
                  <a:lnTo>
                    <a:pt x="707" y="7"/>
                  </a:lnTo>
                  <a:lnTo>
                    <a:pt x="774" y="13"/>
                  </a:lnTo>
                  <a:lnTo>
                    <a:pt x="827" y="27"/>
                  </a:lnTo>
                  <a:lnTo>
                    <a:pt x="887" y="40"/>
                  </a:lnTo>
                  <a:lnTo>
                    <a:pt x="934" y="60"/>
                  </a:lnTo>
                  <a:lnTo>
                    <a:pt x="981" y="86"/>
                  </a:lnTo>
                  <a:lnTo>
                    <a:pt x="1021" y="119"/>
                  </a:lnTo>
                  <a:lnTo>
                    <a:pt x="1054" y="153"/>
                  </a:lnTo>
                  <a:lnTo>
                    <a:pt x="1054" y="153"/>
                  </a:lnTo>
                  <a:lnTo>
                    <a:pt x="1087" y="186"/>
                  </a:lnTo>
                  <a:lnTo>
                    <a:pt x="1114" y="226"/>
                  </a:lnTo>
                  <a:lnTo>
                    <a:pt x="1141" y="272"/>
                  </a:lnTo>
                  <a:lnTo>
                    <a:pt x="1161" y="312"/>
                  </a:lnTo>
                  <a:lnTo>
                    <a:pt x="1181" y="358"/>
                  </a:lnTo>
                  <a:lnTo>
                    <a:pt x="1194" y="411"/>
                  </a:lnTo>
                  <a:lnTo>
                    <a:pt x="1201" y="464"/>
                  </a:lnTo>
                  <a:lnTo>
                    <a:pt x="1201" y="518"/>
                  </a:lnTo>
                  <a:lnTo>
                    <a:pt x="1201" y="518"/>
                  </a:lnTo>
                  <a:lnTo>
                    <a:pt x="1201" y="564"/>
                  </a:lnTo>
                  <a:lnTo>
                    <a:pt x="1194" y="610"/>
                  </a:lnTo>
                  <a:lnTo>
                    <a:pt x="1188" y="657"/>
                  </a:lnTo>
                  <a:lnTo>
                    <a:pt x="1168" y="697"/>
                  </a:lnTo>
                  <a:lnTo>
                    <a:pt x="1154" y="737"/>
                  </a:lnTo>
                  <a:lnTo>
                    <a:pt x="1134" y="776"/>
                  </a:lnTo>
                  <a:lnTo>
                    <a:pt x="1107" y="810"/>
                  </a:lnTo>
                  <a:lnTo>
                    <a:pt x="1081" y="843"/>
                  </a:lnTo>
                  <a:lnTo>
                    <a:pt x="1014" y="902"/>
                  </a:lnTo>
                  <a:lnTo>
                    <a:pt x="941" y="949"/>
                  </a:lnTo>
                  <a:lnTo>
                    <a:pt x="861" y="989"/>
                  </a:lnTo>
                  <a:lnTo>
                    <a:pt x="767" y="1009"/>
                  </a:lnTo>
                  <a:lnTo>
                    <a:pt x="1414" y="1864"/>
                  </a:lnTo>
                  <a:lnTo>
                    <a:pt x="1094" y="1864"/>
                  </a:lnTo>
                  <a:lnTo>
                    <a:pt x="460" y="1028"/>
                  </a:lnTo>
                  <a:lnTo>
                    <a:pt x="267" y="1028"/>
                  </a:lnTo>
                  <a:lnTo>
                    <a:pt x="267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34" y="0"/>
                  </a:lnTo>
                  <a:close/>
                  <a:moveTo>
                    <a:pt x="267" y="770"/>
                  </a:moveTo>
                  <a:lnTo>
                    <a:pt x="620" y="770"/>
                  </a:lnTo>
                  <a:lnTo>
                    <a:pt x="620" y="770"/>
                  </a:lnTo>
                  <a:lnTo>
                    <a:pt x="707" y="770"/>
                  </a:lnTo>
                  <a:lnTo>
                    <a:pt x="774" y="750"/>
                  </a:lnTo>
                  <a:lnTo>
                    <a:pt x="827" y="723"/>
                  </a:lnTo>
                  <a:lnTo>
                    <a:pt x="867" y="690"/>
                  </a:lnTo>
                  <a:lnTo>
                    <a:pt x="867" y="690"/>
                  </a:lnTo>
                  <a:lnTo>
                    <a:pt x="894" y="657"/>
                  </a:lnTo>
                  <a:lnTo>
                    <a:pt x="921" y="610"/>
                  </a:lnTo>
                  <a:lnTo>
                    <a:pt x="934" y="564"/>
                  </a:lnTo>
                  <a:lnTo>
                    <a:pt x="934" y="511"/>
                  </a:lnTo>
                  <a:lnTo>
                    <a:pt x="934" y="511"/>
                  </a:lnTo>
                  <a:lnTo>
                    <a:pt x="934" y="458"/>
                  </a:lnTo>
                  <a:lnTo>
                    <a:pt x="921" y="411"/>
                  </a:lnTo>
                  <a:lnTo>
                    <a:pt x="894" y="372"/>
                  </a:lnTo>
                  <a:lnTo>
                    <a:pt x="867" y="338"/>
                  </a:lnTo>
                  <a:lnTo>
                    <a:pt x="867" y="338"/>
                  </a:lnTo>
                  <a:lnTo>
                    <a:pt x="827" y="305"/>
                  </a:lnTo>
                  <a:lnTo>
                    <a:pt x="774" y="279"/>
                  </a:lnTo>
                  <a:lnTo>
                    <a:pt x="707" y="259"/>
                  </a:lnTo>
                  <a:lnTo>
                    <a:pt x="620" y="252"/>
                  </a:lnTo>
                  <a:lnTo>
                    <a:pt x="267" y="252"/>
                  </a:lnTo>
                  <a:lnTo>
                    <a:pt x="267" y="770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" name="Freeform 40"/>
            <p:cNvSpPr>
              <a:spLocks noEditPoints="1"/>
            </p:cNvSpPr>
            <p:nvPr/>
          </p:nvSpPr>
          <p:spPr bwMode="auto">
            <a:xfrm>
              <a:off x="19338925" y="1922463"/>
              <a:ext cx="2255838" cy="2959100"/>
            </a:xfrm>
            <a:custGeom>
              <a:avLst/>
              <a:gdLst>
                <a:gd name="T0" fmla="*/ 633 w 1421"/>
                <a:gd name="T1" fmla="*/ 0 h 1864"/>
                <a:gd name="T2" fmla="*/ 774 w 1421"/>
                <a:gd name="T3" fmla="*/ 13 h 1864"/>
                <a:gd name="T4" fmla="*/ 887 w 1421"/>
                <a:gd name="T5" fmla="*/ 40 h 1864"/>
                <a:gd name="T6" fmla="*/ 980 w 1421"/>
                <a:gd name="T7" fmla="*/ 86 h 1864"/>
                <a:gd name="T8" fmla="*/ 1060 w 1421"/>
                <a:gd name="T9" fmla="*/ 153 h 1864"/>
                <a:gd name="T10" fmla="*/ 1094 w 1421"/>
                <a:gd name="T11" fmla="*/ 186 h 1864"/>
                <a:gd name="T12" fmla="*/ 1147 w 1421"/>
                <a:gd name="T13" fmla="*/ 272 h 1864"/>
                <a:gd name="T14" fmla="*/ 1181 w 1421"/>
                <a:gd name="T15" fmla="*/ 358 h 1864"/>
                <a:gd name="T16" fmla="*/ 1201 w 1421"/>
                <a:gd name="T17" fmla="*/ 464 h 1864"/>
                <a:gd name="T18" fmla="*/ 1207 w 1421"/>
                <a:gd name="T19" fmla="*/ 518 h 1864"/>
                <a:gd name="T20" fmla="*/ 1194 w 1421"/>
                <a:gd name="T21" fmla="*/ 610 h 1864"/>
                <a:gd name="T22" fmla="*/ 1174 w 1421"/>
                <a:gd name="T23" fmla="*/ 697 h 1864"/>
                <a:gd name="T24" fmla="*/ 1134 w 1421"/>
                <a:gd name="T25" fmla="*/ 776 h 1864"/>
                <a:gd name="T26" fmla="*/ 1080 w 1421"/>
                <a:gd name="T27" fmla="*/ 843 h 1864"/>
                <a:gd name="T28" fmla="*/ 947 w 1421"/>
                <a:gd name="T29" fmla="*/ 949 h 1864"/>
                <a:gd name="T30" fmla="*/ 774 w 1421"/>
                <a:gd name="T31" fmla="*/ 1009 h 1864"/>
                <a:gd name="T32" fmla="*/ 1094 w 1421"/>
                <a:gd name="T33" fmla="*/ 1864 h 1864"/>
                <a:gd name="T34" fmla="*/ 266 w 1421"/>
                <a:gd name="T35" fmla="*/ 1028 h 1864"/>
                <a:gd name="T36" fmla="*/ 0 w 1421"/>
                <a:gd name="T37" fmla="*/ 1864 h 1864"/>
                <a:gd name="T38" fmla="*/ 633 w 1421"/>
                <a:gd name="T39" fmla="*/ 0 h 1864"/>
                <a:gd name="T40" fmla="*/ 620 w 1421"/>
                <a:gd name="T41" fmla="*/ 770 h 1864"/>
                <a:gd name="T42" fmla="*/ 707 w 1421"/>
                <a:gd name="T43" fmla="*/ 770 h 1864"/>
                <a:gd name="T44" fmla="*/ 827 w 1421"/>
                <a:gd name="T45" fmla="*/ 723 h 1864"/>
                <a:gd name="T46" fmla="*/ 874 w 1421"/>
                <a:gd name="T47" fmla="*/ 690 h 1864"/>
                <a:gd name="T48" fmla="*/ 920 w 1421"/>
                <a:gd name="T49" fmla="*/ 610 h 1864"/>
                <a:gd name="T50" fmla="*/ 940 w 1421"/>
                <a:gd name="T51" fmla="*/ 511 h 1864"/>
                <a:gd name="T52" fmla="*/ 934 w 1421"/>
                <a:gd name="T53" fmla="*/ 458 h 1864"/>
                <a:gd name="T54" fmla="*/ 900 w 1421"/>
                <a:gd name="T55" fmla="*/ 372 h 1864"/>
                <a:gd name="T56" fmla="*/ 874 w 1421"/>
                <a:gd name="T57" fmla="*/ 338 h 1864"/>
                <a:gd name="T58" fmla="*/ 780 w 1421"/>
                <a:gd name="T59" fmla="*/ 279 h 1864"/>
                <a:gd name="T60" fmla="*/ 620 w 1421"/>
                <a:gd name="T61" fmla="*/ 252 h 1864"/>
                <a:gd name="T62" fmla="*/ 266 w 1421"/>
                <a:gd name="T63" fmla="*/ 77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1" h="1864">
                  <a:moveTo>
                    <a:pt x="633" y="0"/>
                  </a:moveTo>
                  <a:lnTo>
                    <a:pt x="633" y="0"/>
                  </a:lnTo>
                  <a:lnTo>
                    <a:pt x="707" y="7"/>
                  </a:lnTo>
                  <a:lnTo>
                    <a:pt x="774" y="13"/>
                  </a:lnTo>
                  <a:lnTo>
                    <a:pt x="834" y="27"/>
                  </a:lnTo>
                  <a:lnTo>
                    <a:pt x="887" y="40"/>
                  </a:lnTo>
                  <a:lnTo>
                    <a:pt x="934" y="60"/>
                  </a:lnTo>
                  <a:lnTo>
                    <a:pt x="980" y="86"/>
                  </a:lnTo>
                  <a:lnTo>
                    <a:pt x="1020" y="119"/>
                  </a:lnTo>
                  <a:lnTo>
                    <a:pt x="1060" y="153"/>
                  </a:lnTo>
                  <a:lnTo>
                    <a:pt x="1060" y="153"/>
                  </a:lnTo>
                  <a:lnTo>
                    <a:pt x="1094" y="186"/>
                  </a:lnTo>
                  <a:lnTo>
                    <a:pt x="1121" y="226"/>
                  </a:lnTo>
                  <a:lnTo>
                    <a:pt x="1147" y="272"/>
                  </a:lnTo>
                  <a:lnTo>
                    <a:pt x="1167" y="312"/>
                  </a:lnTo>
                  <a:lnTo>
                    <a:pt x="1181" y="358"/>
                  </a:lnTo>
                  <a:lnTo>
                    <a:pt x="1194" y="411"/>
                  </a:lnTo>
                  <a:lnTo>
                    <a:pt x="1201" y="464"/>
                  </a:lnTo>
                  <a:lnTo>
                    <a:pt x="1207" y="518"/>
                  </a:lnTo>
                  <a:lnTo>
                    <a:pt x="1207" y="518"/>
                  </a:lnTo>
                  <a:lnTo>
                    <a:pt x="1201" y="564"/>
                  </a:lnTo>
                  <a:lnTo>
                    <a:pt x="1194" y="610"/>
                  </a:lnTo>
                  <a:lnTo>
                    <a:pt x="1187" y="657"/>
                  </a:lnTo>
                  <a:lnTo>
                    <a:pt x="1174" y="697"/>
                  </a:lnTo>
                  <a:lnTo>
                    <a:pt x="1154" y="737"/>
                  </a:lnTo>
                  <a:lnTo>
                    <a:pt x="1134" y="776"/>
                  </a:lnTo>
                  <a:lnTo>
                    <a:pt x="1107" y="810"/>
                  </a:lnTo>
                  <a:lnTo>
                    <a:pt x="1080" y="843"/>
                  </a:lnTo>
                  <a:lnTo>
                    <a:pt x="1020" y="902"/>
                  </a:lnTo>
                  <a:lnTo>
                    <a:pt x="947" y="949"/>
                  </a:lnTo>
                  <a:lnTo>
                    <a:pt x="860" y="989"/>
                  </a:lnTo>
                  <a:lnTo>
                    <a:pt x="774" y="1009"/>
                  </a:lnTo>
                  <a:lnTo>
                    <a:pt x="1421" y="1864"/>
                  </a:lnTo>
                  <a:lnTo>
                    <a:pt x="1094" y="1864"/>
                  </a:lnTo>
                  <a:lnTo>
                    <a:pt x="460" y="1028"/>
                  </a:lnTo>
                  <a:lnTo>
                    <a:pt x="266" y="1028"/>
                  </a:lnTo>
                  <a:lnTo>
                    <a:pt x="266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33" y="0"/>
                  </a:lnTo>
                  <a:close/>
                  <a:moveTo>
                    <a:pt x="266" y="770"/>
                  </a:moveTo>
                  <a:lnTo>
                    <a:pt x="620" y="770"/>
                  </a:lnTo>
                  <a:lnTo>
                    <a:pt x="620" y="770"/>
                  </a:lnTo>
                  <a:lnTo>
                    <a:pt x="707" y="770"/>
                  </a:lnTo>
                  <a:lnTo>
                    <a:pt x="780" y="750"/>
                  </a:lnTo>
                  <a:lnTo>
                    <a:pt x="827" y="723"/>
                  </a:lnTo>
                  <a:lnTo>
                    <a:pt x="874" y="690"/>
                  </a:lnTo>
                  <a:lnTo>
                    <a:pt x="874" y="690"/>
                  </a:lnTo>
                  <a:lnTo>
                    <a:pt x="900" y="657"/>
                  </a:lnTo>
                  <a:lnTo>
                    <a:pt x="920" y="610"/>
                  </a:lnTo>
                  <a:lnTo>
                    <a:pt x="934" y="564"/>
                  </a:lnTo>
                  <a:lnTo>
                    <a:pt x="940" y="511"/>
                  </a:lnTo>
                  <a:lnTo>
                    <a:pt x="940" y="511"/>
                  </a:lnTo>
                  <a:lnTo>
                    <a:pt x="934" y="458"/>
                  </a:lnTo>
                  <a:lnTo>
                    <a:pt x="920" y="411"/>
                  </a:lnTo>
                  <a:lnTo>
                    <a:pt x="900" y="372"/>
                  </a:lnTo>
                  <a:lnTo>
                    <a:pt x="874" y="338"/>
                  </a:lnTo>
                  <a:lnTo>
                    <a:pt x="874" y="338"/>
                  </a:lnTo>
                  <a:lnTo>
                    <a:pt x="827" y="305"/>
                  </a:lnTo>
                  <a:lnTo>
                    <a:pt x="780" y="279"/>
                  </a:lnTo>
                  <a:lnTo>
                    <a:pt x="707" y="259"/>
                  </a:lnTo>
                  <a:lnTo>
                    <a:pt x="620" y="252"/>
                  </a:lnTo>
                  <a:lnTo>
                    <a:pt x="266" y="252"/>
                  </a:lnTo>
                  <a:lnTo>
                    <a:pt x="266" y="770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2" name="Freeform 41"/>
            <p:cNvSpPr>
              <a:spLocks noEditPoints="1"/>
            </p:cNvSpPr>
            <p:nvPr/>
          </p:nvSpPr>
          <p:spPr bwMode="auto">
            <a:xfrm>
              <a:off x="16944975" y="1922463"/>
              <a:ext cx="2085975" cy="2959100"/>
            </a:xfrm>
            <a:custGeom>
              <a:avLst/>
              <a:gdLst>
                <a:gd name="T0" fmla="*/ 1034 w 1314"/>
                <a:gd name="T1" fmla="*/ 863 h 1864"/>
                <a:gd name="T2" fmla="*/ 1147 w 1314"/>
                <a:gd name="T3" fmla="*/ 942 h 1864"/>
                <a:gd name="T4" fmla="*/ 1234 w 1314"/>
                <a:gd name="T5" fmla="*/ 1042 h 1864"/>
                <a:gd name="T6" fmla="*/ 1294 w 1314"/>
                <a:gd name="T7" fmla="*/ 1174 h 1864"/>
                <a:gd name="T8" fmla="*/ 1314 w 1314"/>
                <a:gd name="T9" fmla="*/ 1320 h 1864"/>
                <a:gd name="T10" fmla="*/ 1307 w 1314"/>
                <a:gd name="T11" fmla="*/ 1373 h 1864"/>
                <a:gd name="T12" fmla="*/ 1287 w 1314"/>
                <a:gd name="T13" fmla="*/ 1480 h 1864"/>
                <a:gd name="T14" fmla="*/ 1247 w 1314"/>
                <a:gd name="T15" fmla="*/ 1579 h 1864"/>
                <a:gd name="T16" fmla="*/ 1194 w 1314"/>
                <a:gd name="T17" fmla="*/ 1665 h 1864"/>
                <a:gd name="T18" fmla="*/ 1161 w 1314"/>
                <a:gd name="T19" fmla="*/ 1699 h 1864"/>
                <a:gd name="T20" fmla="*/ 1074 w 1314"/>
                <a:gd name="T21" fmla="*/ 1772 h 1864"/>
                <a:gd name="T22" fmla="*/ 974 w 1314"/>
                <a:gd name="T23" fmla="*/ 1818 h 1864"/>
                <a:gd name="T24" fmla="*/ 854 w 1314"/>
                <a:gd name="T25" fmla="*/ 1851 h 1864"/>
                <a:gd name="T26" fmla="*/ 713 w 1314"/>
                <a:gd name="T27" fmla="*/ 1864 h 1864"/>
                <a:gd name="T28" fmla="*/ 0 w 1314"/>
                <a:gd name="T29" fmla="*/ 0 h 1864"/>
                <a:gd name="T30" fmla="*/ 620 w 1314"/>
                <a:gd name="T31" fmla="*/ 0 h 1864"/>
                <a:gd name="T32" fmla="*/ 760 w 1314"/>
                <a:gd name="T33" fmla="*/ 13 h 1864"/>
                <a:gd name="T34" fmla="*/ 874 w 1314"/>
                <a:gd name="T35" fmla="*/ 40 h 1864"/>
                <a:gd name="T36" fmla="*/ 967 w 1314"/>
                <a:gd name="T37" fmla="*/ 86 h 1864"/>
                <a:gd name="T38" fmla="*/ 1040 w 1314"/>
                <a:gd name="T39" fmla="*/ 139 h 1864"/>
                <a:gd name="T40" fmla="*/ 1074 w 1314"/>
                <a:gd name="T41" fmla="*/ 179 h 1864"/>
                <a:gd name="T42" fmla="*/ 1127 w 1314"/>
                <a:gd name="T43" fmla="*/ 259 h 1864"/>
                <a:gd name="T44" fmla="*/ 1167 w 1314"/>
                <a:gd name="T45" fmla="*/ 352 h 1864"/>
                <a:gd name="T46" fmla="*/ 1187 w 1314"/>
                <a:gd name="T47" fmla="*/ 458 h 1864"/>
                <a:gd name="T48" fmla="*/ 1194 w 1314"/>
                <a:gd name="T49" fmla="*/ 518 h 1864"/>
                <a:gd name="T50" fmla="*/ 1181 w 1314"/>
                <a:gd name="T51" fmla="*/ 617 h 1864"/>
                <a:gd name="T52" fmla="*/ 1147 w 1314"/>
                <a:gd name="T53" fmla="*/ 710 h 1864"/>
                <a:gd name="T54" fmla="*/ 1094 w 1314"/>
                <a:gd name="T55" fmla="*/ 790 h 1864"/>
                <a:gd name="T56" fmla="*/ 1034 w 1314"/>
                <a:gd name="T57" fmla="*/ 863 h 1864"/>
                <a:gd name="T58" fmla="*/ 266 w 1314"/>
                <a:gd name="T59" fmla="*/ 770 h 1864"/>
                <a:gd name="T60" fmla="*/ 607 w 1314"/>
                <a:gd name="T61" fmla="*/ 770 h 1864"/>
                <a:gd name="T62" fmla="*/ 760 w 1314"/>
                <a:gd name="T63" fmla="*/ 750 h 1864"/>
                <a:gd name="T64" fmla="*/ 854 w 1314"/>
                <a:gd name="T65" fmla="*/ 690 h 1864"/>
                <a:gd name="T66" fmla="*/ 887 w 1314"/>
                <a:gd name="T67" fmla="*/ 657 h 1864"/>
                <a:gd name="T68" fmla="*/ 920 w 1314"/>
                <a:gd name="T69" fmla="*/ 564 h 1864"/>
                <a:gd name="T70" fmla="*/ 927 w 1314"/>
                <a:gd name="T71" fmla="*/ 511 h 1864"/>
                <a:gd name="T72" fmla="*/ 907 w 1314"/>
                <a:gd name="T73" fmla="*/ 411 h 1864"/>
                <a:gd name="T74" fmla="*/ 854 w 1314"/>
                <a:gd name="T75" fmla="*/ 332 h 1864"/>
                <a:gd name="T76" fmla="*/ 814 w 1314"/>
                <a:gd name="T77" fmla="*/ 299 h 1864"/>
                <a:gd name="T78" fmla="*/ 693 w 1314"/>
                <a:gd name="T79" fmla="*/ 259 h 1864"/>
                <a:gd name="T80" fmla="*/ 266 w 1314"/>
                <a:gd name="T81" fmla="*/ 252 h 1864"/>
                <a:gd name="T82" fmla="*/ 266 w 1314"/>
                <a:gd name="T83" fmla="*/ 1612 h 1864"/>
                <a:gd name="T84" fmla="*/ 700 w 1314"/>
                <a:gd name="T85" fmla="*/ 1612 h 1864"/>
                <a:gd name="T86" fmla="*/ 834 w 1314"/>
                <a:gd name="T87" fmla="*/ 1599 h 1864"/>
                <a:gd name="T88" fmla="*/ 900 w 1314"/>
                <a:gd name="T89" fmla="*/ 1573 h 1864"/>
                <a:gd name="T90" fmla="*/ 974 w 1314"/>
                <a:gd name="T91" fmla="*/ 1513 h 1864"/>
                <a:gd name="T92" fmla="*/ 1000 w 1314"/>
                <a:gd name="T93" fmla="*/ 1473 h 1864"/>
                <a:gd name="T94" fmla="*/ 1040 w 1314"/>
                <a:gd name="T95" fmla="*/ 1373 h 1864"/>
                <a:gd name="T96" fmla="*/ 1047 w 1314"/>
                <a:gd name="T97" fmla="*/ 1320 h 1864"/>
                <a:gd name="T98" fmla="*/ 1027 w 1314"/>
                <a:gd name="T99" fmla="*/ 1208 h 1864"/>
                <a:gd name="T100" fmla="*/ 974 w 1314"/>
                <a:gd name="T101" fmla="*/ 1121 h 1864"/>
                <a:gd name="T102" fmla="*/ 927 w 1314"/>
                <a:gd name="T103" fmla="*/ 1082 h 1864"/>
                <a:gd name="T104" fmla="*/ 867 w 1314"/>
                <a:gd name="T105" fmla="*/ 1048 h 1864"/>
                <a:gd name="T106" fmla="*/ 794 w 1314"/>
                <a:gd name="T107" fmla="*/ 1035 h 1864"/>
                <a:gd name="T108" fmla="*/ 266 w 1314"/>
                <a:gd name="T109" fmla="*/ 102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14" h="1864">
                  <a:moveTo>
                    <a:pt x="1034" y="863"/>
                  </a:moveTo>
                  <a:lnTo>
                    <a:pt x="1034" y="863"/>
                  </a:lnTo>
                  <a:lnTo>
                    <a:pt x="1094" y="896"/>
                  </a:lnTo>
                  <a:lnTo>
                    <a:pt x="1147" y="942"/>
                  </a:lnTo>
                  <a:lnTo>
                    <a:pt x="1194" y="989"/>
                  </a:lnTo>
                  <a:lnTo>
                    <a:pt x="1234" y="1042"/>
                  </a:lnTo>
                  <a:lnTo>
                    <a:pt x="1267" y="1108"/>
                  </a:lnTo>
                  <a:lnTo>
                    <a:pt x="1294" y="1174"/>
                  </a:lnTo>
                  <a:lnTo>
                    <a:pt x="1307" y="1241"/>
                  </a:lnTo>
                  <a:lnTo>
                    <a:pt x="1314" y="1320"/>
                  </a:lnTo>
                  <a:lnTo>
                    <a:pt x="1314" y="1320"/>
                  </a:lnTo>
                  <a:lnTo>
                    <a:pt x="1307" y="1373"/>
                  </a:lnTo>
                  <a:lnTo>
                    <a:pt x="1301" y="1427"/>
                  </a:lnTo>
                  <a:lnTo>
                    <a:pt x="1287" y="1480"/>
                  </a:lnTo>
                  <a:lnTo>
                    <a:pt x="1274" y="1533"/>
                  </a:lnTo>
                  <a:lnTo>
                    <a:pt x="1247" y="1579"/>
                  </a:lnTo>
                  <a:lnTo>
                    <a:pt x="1221" y="1619"/>
                  </a:lnTo>
                  <a:lnTo>
                    <a:pt x="1194" y="1665"/>
                  </a:lnTo>
                  <a:lnTo>
                    <a:pt x="1161" y="1699"/>
                  </a:lnTo>
                  <a:lnTo>
                    <a:pt x="1161" y="1699"/>
                  </a:lnTo>
                  <a:lnTo>
                    <a:pt x="1120" y="1738"/>
                  </a:lnTo>
                  <a:lnTo>
                    <a:pt x="1074" y="1772"/>
                  </a:lnTo>
                  <a:lnTo>
                    <a:pt x="1027" y="1798"/>
                  </a:lnTo>
                  <a:lnTo>
                    <a:pt x="974" y="1818"/>
                  </a:lnTo>
                  <a:lnTo>
                    <a:pt x="920" y="1838"/>
                  </a:lnTo>
                  <a:lnTo>
                    <a:pt x="854" y="1851"/>
                  </a:lnTo>
                  <a:lnTo>
                    <a:pt x="787" y="1858"/>
                  </a:lnTo>
                  <a:lnTo>
                    <a:pt x="713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20" y="0"/>
                  </a:lnTo>
                  <a:lnTo>
                    <a:pt x="620" y="0"/>
                  </a:lnTo>
                  <a:lnTo>
                    <a:pt x="693" y="7"/>
                  </a:lnTo>
                  <a:lnTo>
                    <a:pt x="760" y="13"/>
                  </a:lnTo>
                  <a:lnTo>
                    <a:pt x="820" y="20"/>
                  </a:lnTo>
                  <a:lnTo>
                    <a:pt x="874" y="40"/>
                  </a:lnTo>
                  <a:lnTo>
                    <a:pt x="920" y="60"/>
                  </a:lnTo>
                  <a:lnTo>
                    <a:pt x="967" y="86"/>
                  </a:lnTo>
                  <a:lnTo>
                    <a:pt x="1007" y="113"/>
                  </a:lnTo>
                  <a:lnTo>
                    <a:pt x="1040" y="139"/>
                  </a:lnTo>
                  <a:lnTo>
                    <a:pt x="1040" y="139"/>
                  </a:lnTo>
                  <a:lnTo>
                    <a:pt x="1074" y="179"/>
                  </a:lnTo>
                  <a:lnTo>
                    <a:pt x="1107" y="219"/>
                  </a:lnTo>
                  <a:lnTo>
                    <a:pt x="1127" y="259"/>
                  </a:lnTo>
                  <a:lnTo>
                    <a:pt x="1154" y="305"/>
                  </a:lnTo>
                  <a:lnTo>
                    <a:pt x="1167" y="352"/>
                  </a:lnTo>
                  <a:lnTo>
                    <a:pt x="1181" y="405"/>
                  </a:lnTo>
                  <a:lnTo>
                    <a:pt x="1187" y="458"/>
                  </a:lnTo>
                  <a:lnTo>
                    <a:pt x="1194" y="518"/>
                  </a:lnTo>
                  <a:lnTo>
                    <a:pt x="1194" y="518"/>
                  </a:lnTo>
                  <a:lnTo>
                    <a:pt x="1187" y="564"/>
                  </a:lnTo>
                  <a:lnTo>
                    <a:pt x="1181" y="617"/>
                  </a:lnTo>
                  <a:lnTo>
                    <a:pt x="1167" y="664"/>
                  </a:lnTo>
                  <a:lnTo>
                    <a:pt x="1147" y="710"/>
                  </a:lnTo>
                  <a:lnTo>
                    <a:pt x="1120" y="750"/>
                  </a:lnTo>
                  <a:lnTo>
                    <a:pt x="1094" y="790"/>
                  </a:lnTo>
                  <a:lnTo>
                    <a:pt x="1067" y="829"/>
                  </a:lnTo>
                  <a:lnTo>
                    <a:pt x="1034" y="863"/>
                  </a:lnTo>
                  <a:lnTo>
                    <a:pt x="1034" y="863"/>
                  </a:lnTo>
                  <a:close/>
                  <a:moveTo>
                    <a:pt x="266" y="770"/>
                  </a:moveTo>
                  <a:lnTo>
                    <a:pt x="607" y="770"/>
                  </a:lnTo>
                  <a:lnTo>
                    <a:pt x="607" y="770"/>
                  </a:lnTo>
                  <a:lnTo>
                    <a:pt x="693" y="770"/>
                  </a:lnTo>
                  <a:lnTo>
                    <a:pt x="760" y="750"/>
                  </a:lnTo>
                  <a:lnTo>
                    <a:pt x="814" y="730"/>
                  </a:lnTo>
                  <a:lnTo>
                    <a:pt x="854" y="690"/>
                  </a:lnTo>
                  <a:lnTo>
                    <a:pt x="854" y="690"/>
                  </a:lnTo>
                  <a:lnTo>
                    <a:pt x="887" y="657"/>
                  </a:lnTo>
                  <a:lnTo>
                    <a:pt x="907" y="610"/>
                  </a:lnTo>
                  <a:lnTo>
                    <a:pt x="920" y="564"/>
                  </a:lnTo>
                  <a:lnTo>
                    <a:pt x="927" y="511"/>
                  </a:lnTo>
                  <a:lnTo>
                    <a:pt x="927" y="511"/>
                  </a:lnTo>
                  <a:lnTo>
                    <a:pt x="920" y="458"/>
                  </a:lnTo>
                  <a:lnTo>
                    <a:pt x="907" y="411"/>
                  </a:lnTo>
                  <a:lnTo>
                    <a:pt x="887" y="372"/>
                  </a:lnTo>
                  <a:lnTo>
                    <a:pt x="854" y="332"/>
                  </a:lnTo>
                  <a:lnTo>
                    <a:pt x="854" y="332"/>
                  </a:lnTo>
                  <a:lnTo>
                    <a:pt x="814" y="299"/>
                  </a:lnTo>
                  <a:lnTo>
                    <a:pt x="760" y="272"/>
                  </a:lnTo>
                  <a:lnTo>
                    <a:pt x="693" y="259"/>
                  </a:lnTo>
                  <a:lnTo>
                    <a:pt x="607" y="252"/>
                  </a:lnTo>
                  <a:lnTo>
                    <a:pt x="266" y="252"/>
                  </a:lnTo>
                  <a:lnTo>
                    <a:pt x="266" y="770"/>
                  </a:lnTo>
                  <a:close/>
                  <a:moveTo>
                    <a:pt x="266" y="1612"/>
                  </a:moveTo>
                  <a:lnTo>
                    <a:pt x="700" y="1612"/>
                  </a:lnTo>
                  <a:lnTo>
                    <a:pt x="700" y="1612"/>
                  </a:lnTo>
                  <a:lnTo>
                    <a:pt x="794" y="1606"/>
                  </a:lnTo>
                  <a:lnTo>
                    <a:pt x="834" y="1599"/>
                  </a:lnTo>
                  <a:lnTo>
                    <a:pt x="867" y="1586"/>
                  </a:lnTo>
                  <a:lnTo>
                    <a:pt x="900" y="1573"/>
                  </a:lnTo>
                  <a:lnTo>
                    <a:pt x="927" y="1553"/>
                  </a:lnTo>
                  <a:lnTo>
                    <a:pt x="974" y="1513"/>
                  </a:lnTo>
                  <a:lnTo>
                    <a:pt x="974" y="1513"/>
                  </a:lnTo>
                  <a:lnTo>
                    <a:pt x="1000" y="1473"/>
                  </a:lnTo>
                  <a:lnTo>
                    <a:pt x="1027" y="1427"/>
                  </a:lnTo>
                  <a:lnTo>
                    <a:pt x="1040" y="1373"/>
                  </a:lnTo>
                  <a:lnTo>
                    <a:pt x="1047" y="1320"/>
                  </a:lnTo>
                  <a:lnTo>
                    <a:pt x="1047" y="1320"/>
                  </a:lnTo>
                  <a:lnTo>
                    <a:pt x="1040" y="1261"/>
                  </a:lnTo>
                  <a:lnTo>
                    <a:pt x="1027" y="1208"/>
                  </a:lnTo>
                  <a:lnTo>
                    <a:pt x="1000" y="1161"/>
                  </a:lnTo>
                  <a:lnTo>
                    <a:pt x="974" y="1121"/>
                  </a:lnTo>
                  <a:lnTo>
                    <a:pt x="974" y="1121"/>
                  </a:lnTo>
                  <a:lnTo>
                    <a:pt x="927" y="1082"/>
                  </a:lnTo>
                  <a:lnTo>
                    <a:pt x="900" y="1068"/>
                  </a:lnTo>
                  <a:lnTo>
                    <a:pt x="867" y="1048"/>
                  </a:lnTo>
                  <a:lnTo>
                    <a:pt x="834" y="1042"/>
                  </a:lnTo>
                  <a:lnTo>
                    <a:pt x="794" y="1035"/>
                  </a:lnTo>
                  <a:lnTo>
                    <a:pt x="700" y="1028"/>
                  </a:lnTo>
                  <a:lnTo>
                    <a:pt x="266" y="1028"/>
                  </a:lnTo>
                  <a:lnTo>
                    <a:pt x="266" y="1612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4" name="Freeform 42"/>
            <p:cNvSpPr>
              <a:spLocks noEditPoints="1"/>
            </p:cNvSpPr>
            <p:nvPr/>
          </p:nvSpPr>
          <p:spPr bwMode="auto">
            <a:xfrm>
              <a:off x="-15989300" y="1922463"/>
              <a:ext cx="2722563" cy="2959100"/>
            </a:xfrm>
            <a:custGeom>
              <a:avLst/>
              <a:gdLst>
                <a:gd name="T0" fmla="*/ 0 w 1715"/>
                <a:gd name="T1" fmla="*/ 1864 h 1864"/>
                <a:gd name="T2" fmla="*/ 688 w 1715"/>
                <a:gd name="T3" fmla="*/ 0 h 1864"/>
                <a:gd name="T4" fmla="*/ 1028 w 1715"/>
                <a:gd name="T5" fmla="*/ 0 h 1864"/>
                <a:gd name="T6" fmla="*/ 1715 w 1715"/>
                <a:gd name="T7" fmla="*/ 1864 h 1864"/>
                <a:gd name="T8" fmla="*/ 1355 w 1715"/>
                <a:gd name="T9" fmla="*/ 1864 h 1864"/>
                <a:gd name="T10" fmla="*/ 1195 w 1715"/>
                <a:gd name="T11" fmla="*/ 1427 h 1864"/>
                <a:gd name="T12" fmla="*/ 521 w 1715"/>
                <a:gd name="T13" fmla="*/ 1427 h 1864"/>
                <a:gd name="T14" fmla="*/ 361 w 1715"/>
                <a:gd name="T15" fmla="*/ 1864 h 1864"/>
                <a:gd name="T16" fmla="*/ 0 w 1715"/>
                <a:gd name="T17" fmla="*/ 1864 h 1864"/>
                <a:gd name="T18" fmla="*/ 641 w 1715"/>
                <a:gd name="T19" fmla="*/ 1108 h 1864"/>
                <a:gd name="T20" fmla="*/ 1075 w 1715"/>
                <a:gd name="T21" fmla="*/ 1108 h 1864"/>
                <a:gd name="T22" fmla="*/ 861 w 1715"/>
                <a:gd name="T23" fmla="*/ 511 h 1864"/>
                <a:gd name="T24" fmla="*/ 641 w 1715"/>
                <a:gd name="T25" fmla="*/ 110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5" h="1864">
                  <a:moveTo>
                    <a:pt x="0" y="1864"/>
                  </a:moveTo>
                  <a:lnTo>
                    <a:pt x="688" y="0"/>
                  </a:lnTo>
                  <a:lnTo>
                    <a:pt x="1028" y="0"/>
                  </a:lnTo>
                  <a:lnTo>
                    <a:pt x="1715" y="1864"/>
                  </a:lnTo>
                  <a:lnTo>
                    <a:pt x="1355" y="1864"/>
                  </a:lnTo>
                  <a:lnTo>
                    <a:pt x="1195" y="1427"/>
                  </a:lnTo>
                  <a:lnTo>
                    <a:pt x="521" y="1427"/>
                  </a:lnTo>
                  <a:lnTo>
                    <a:pt x="361" y="1864"/>
                  </a:lnTo>
                  <a:lnTo>
                    <a:pt x="0" y="1864"/>
                  </a:lnTo>
                  <a:close/>
                  <a:moveTo>
                    <a:pt x="641" y="1108"/>
                  </a:moveTo>
                  <a:lnTo>
                    <a:pt x="1075" y="1108"/>
                  </a:lnTo>
                  <a:lnTo>
                    <a:pt x="861" y="511"/>
                  </a:lnTo>
                  <a:lnTo>
                    <a:pt x="641" y="1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5" name="Freeform 43"/>
            <p:cNvSpPr>
              <a:spLocks noEditPoints="1"/>
            </p:cNvSpPr>
            <p:nvPr/>
          </p:nvSpPr>
          <p:spPr bwMode="auto">
            <a:xfrm>
              <a:off x="-8288338" y="1922463"/>
              <a:ext cx="2722563" cy="2959100"/>
            </a:xfrm>
            <a:custGeom>
              <a:avLst/>
              <a:gdLst>
                <a:gd name="T0" fmla="*/ 0 w 1715"/>
                <a:gd name="T1" fmla="*/ 1864 h 1864"/>
                <a:gd name="T2" fmla="*/ 688 w 1715"/>
                <a:gd name="T3" fmla="*/ 0 h 1864"/>
                <a:gd name="T4" fmla="*/ 1035 w 1715"/>
                <a:gd name="T5" fmla="*/ 0 h 1864"/>
                <a:gd name="T6" fmla="*/ 1715 w 1715"/>
                <a:gd name="T7" fmla="*/ 1864 h 1864"/>
                <a:gd name="T8" fmla="*/ 1355 w 1715"/>
                <a:gd name="T9" fmla="*/ 1864 h 1864"/>
                <a:gd name="T10" fmla="*/ 1195 w 1715"/>
                <a:gd name="T11" fmla="*/ 1427 h 1864"/>
                <a:gd name="T12" fmla="*/ 528 w 1715"/>
                <a:gd name="T13" fmla="*/ 1427 h 1864"/>
                <a:gd name="T14" fmla="*/ 361 w 1715"/>
                <a:gd name="T15" fmla="*/ 1864 h 1864"/>
                <a:gd name="T16" fmla="*/ 0 w 1715"/>
                <a:gd name="T17" fmla="*/ 1864 h 1864"/>
                <a:gd name="T18" fmla="*/ 641 w 1715"/>
                <a:gd name="T19" fmla="*/ 1108 h 1864"/>
                <a:gd name="T20" fmla="*/ 1081 w 1715"/>
                <a:gd name="T21" fmla="*/ 1108 h 1864"/>
                <a:gd name="T22" fmla="*/ 861 w 1715"/>
                <a:gd name="T23" fmla="*/ 511 h 1864"/>
                <a:gd name="T24" fmla="*/ 641 w 1715"/>
                <a:gd name="T25" fmla="*/ 110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5" h="1864">
                  <a:moveTo>
                    <a:pt x="0" y="1864"/>
                  </a:moveTo>
                  <a:lnTo>
                    <a:pt x="688" y="0"/>
                  </a:lnTo>
                  <a:lnTo>
                    <a:pt x="1035" y="0"/>
                  </a:lnTo>
                  <a:lnTo>
                    <a:pt x="1715" y="1864"/>
                  </a:lnTo>
                  <a:lnTo>
                    <a:pt x="1355" y="1864"/>
                  </a:lnTo>
                  <a:lnTo>
                    <a:pt x="1195" y="1427"/>
                  </a:lnTo>
                  <a:lnTo>
                    <a:pt x="528" y="1427"/>
                  </a:lnTo>
                  <a:lnTo>
                    <a:pt x="361" y="1864"/>
                  </a:lnTo>
                  <a:lnTo>
                    <a:pt x="0" y="1864"/>
                  </a:lnTo>
                  <a:close/>
                  <a:moveTo>
                    <a:pt x="641" y="1108"/>
                  </a:moveTo>
                  <a:lnTo>
                    <a:pt x="1081" y="1108"/>
                  </a:lnTo>
                  <a:lnTo>
                    <a:pt x="861" y="511"/>
                  </a:lnTo>
                  <a:lnTo>
                    <a:pt x="641" y="1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7" name="Freeform 44"/>
            <p:cNvSpPr>
              <a:spLocks/>
            </p:cNvSpPr>
            <p:nvPr/>
          </p:nvSpPr>
          <p:spPr bwMode="auto">
            <a:xfrm>
              <a:off x="-12990513" y="1922463"/>
              <a:ext cx="2532063" cy="2959100"/>
            </a:xfrm>
            <a:custGeom>
              <a:avLst/>
              <a:gdLst>
                <a:gd name="T0" fmla="*/ 0 w 1595"/>
                <a:gd name="T1" fmla="*/ 0 h 1864"/>
                <a:gd name="T2" fmla="*/ 273 w 1595"/>
                <a:gd name="T3" fmla="*/ 0 h 1864"/>
                <a:gd name="T4" fmla="*/ 1234 w 1595"/>
                <a:gd name="T5" fmla="*/ 1188 h 1864"/>
                <a:gd name="T6" fmla="*/ 1234 w 1595"/>
                <a:gd name="T7" fmla="*/ 0 h 1864"/>
                <a:gd name="T8" fmla="*/ 1595 w 1595"/>
                <a:gd name="T9" fmla="*/ 0 h 1864"/>
                <a:gd name="T10" fmla="*/ 1595 w 1595"/>
                <a:gd name="T11" fmla="*/ 1864 h 1864"/>
                <a:gd name="T12" fmla="*/ 1341 w 1595"/>
                <a:gd name="T13" fmla="*/ 1864 h 1864"/>
                <a:gd name="T14" fmla="*/ 360 w 1595"/>
                <a:gd name="T15" fmla="*/ 650 h 1864"/>
                <a:gd name="T16" fmla="*/ 360 w 1595"/>
                <a:gd name="T17" fmla="*/ 1864 h 1864"/>
                <a:gd name="T18" fmla="*/ 0 w 1595"/>
                <a:gd name="T19" fmla="*/ 1864 h 1864"/>
                <a:gd name="T20" fmla="*/ 0 w 1595"/>
                <a:gd name="T21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5" h="1864">
                  <a:moveTo>
                    <a:pt x="0" y="0"/>
                  </a:moveTo>
                  <a:lnTo>
                    <a:pt x="273" y="0"/>
                  </a:lnTo>
                  <a:lnTo>
                    <a:pt x="1234" y="1188"/>
                  </a:lnTo>
                  <a:lnTo>
                    <a:pt x="1234" y="0"/>
                  </a:lnTo>
                  <a:lnTo>
                    <a:pt x="1595" y="0"/>
                  </a:lnTo>
                  <a:lnTo>
                    <a:pt x="1595" y="1864"/>
                  </a:lnTo>
                  <a:lnTo>
                    <a:pt x="1341" y="1864"/>
                  </a:lnTo>
                  <a:lnTo>
                    <a:pt x="360" y="650"/>
                  </a:lnTo>
                  <a:lnTo>
                    <a:pt x="360" y="1864"/>
                  </a:lnTo>
                  <a:lnTo>
                    <a:pt x="0" y="18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8" name="Freeform 45"/>
            <p:cNvSpPr>
              <a:spLocks/>
            </p:cNvSpPr>
            <p:nvPr/>
          </p:nvSpPr>
          <p:spPr bwMode="auto">
            <a:xfrm>
              <a:off x="-10120313" y="1922463"/>
              <a:ext cx="2139950" cy="2959100"/>
            </a:xfrm>
            <a:custGeom>
              <a:avLst/>
              <a:gdLst>
                <a:gd name="T0" fmla="*/ 1348 w 1348"/>
                <a:gd name="T1" fmla="*/ 0 h 1864"/>
                <a:gd name="T2" fmla="*/ 1348 w 1348"/>
                <a:gd name="T3" fmla="*/ 319 h 1864"/>
                <a:gd name="T4" fmla="*/ 854 w 1348"/>
                <a:gd name="T5" fmla="*/ 319 h 1864"/>
                <a:gd name="T6" fmla="*/ 854 w 1348"/>
                <a:gd name="T7" fmla="*/ 1864 h 1864"/>
                <a:gd name="T8" fmla="*/ 494 w 1348"/>
                <a:gd name="T9" fmla="*/ 1864 h 1864"/>
                <a:gd name="T10" fmla="*/ 494 w 1348"/>
                <a:gd name="T11" fmla="*/ 319 h 1864"/>
                <a:gd name="T12" fmla="*/ 0 w 1348"/>
                <a:gd name="T13" fmla="*/ 319 h 1864"/>
                <a:gd name="T14" fmla="*/ 0 w 1348"/>
                <a:gd name="T15" fmla="*/ 0 h 1864"/>
                <a:gd name="T16" fmla="*/ 1348 w 1348"/>
                <a:gd name="T17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8" h="1864">
                  <a:moveTo>
                    <a:pt x="1348" y="0"/>
                  </a:moveTo>
                  <a:lnTo>
                    <a:pt x="1348" y="319"/>
                  </a:lnTo>
                  <a:lnTo>
                    <a:pt x="854" y="319"/>
                  </a:lnTo>
                  <a:lnTo>
                    <a:pt x="854" y="1864"/>
                  </a:lnTo>
                  <a:lnTo>
                    <a:pt x="494" y="1864"/>
                  </a:lnTo>
                  <a:lnTo>
                    <a:pt x="494" y="319"/>
                  </a:lnTo>
                  <a:lnTo>
                    <a:pt x="0" y="319"/>
                  </a:lnTo>
                  <a:lnTo>
                    <a:pt x="0" y="0"/>
                  </a:lnTo>
                  <a:lnTo>
                    <a:pt x="13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9" name="Freeform 46"/>
            <p:cNvSpPr>
              <a:spLocks noEditPoints="1"/>
            </p:cNvSpPr>
            <p:nvPr/>
          </p:nvSpPr>
          <p:spPr bwMode="auto">
            <a:xfrm>
              <a:off x="-5289550" y="1922463"/>
              <a:ext cx="2530475" cy="2959100"/>
            </a:xfrm>
            <a:custGeom>
              <a:avLst/>
              <a:gdLst>
                <a:gd name="T0" fmla="*/ 1014 w 1594"/>
                <a:gd name="T1" fmla="*/ 1055 h 1864"/>
                <a:gd name="T2" fmla="*/ 1061 w 1594"/>
                <a:gd name="T3" fmla="*/ 1035 h 1864"/>
                <a:gd name="T4" fmla="*/ 1154 w 1594"/>
                <a:gd name="T5" fmla="*/ 975 h 1864"/>
                <a:gd name="T6" fmla="*/ 1187 w 1594"/>
                <a:gd name="T7" fmla="*/ 942 h 1864"/>
                <a:gd name="T8" fmla="*/ 1254 w 1594"/>
                <a:gd name="T9" fmla="*/ 863 h 1864"/>
                <a:gd name="T10" fmla="*/ 1301 w 1594"/>
                <a:gd name="T11" fmla="*/ 763 h 1864"/>
                <a:gd name="T12" fmla="*/ 1328 w 1594"/>
                <a:gd name="T13" fmla="*/ 664 h 1864"/>
                <a:gd name="T14" fmla="*/ 1341 w 1594"/>
                <a:gd name="T15" fmla="*/ 557 h 1864"/>
                <a:gd name="T16" fmla="*/ 1334 w 1594"/>
                <a:gd name="T17" fmla="*/ 498 h 1864"/>
                <a:gd name="T18" fmla="*/ 1314 w 1594"/>
                <a:gd name="T19" fmla="*/ 392 h 1864"/>
                <a:gd name="T20" fmla="*/ 1281 w 1594"/>
                <a:gd name="T21" fmla="*/ 292 h 1864"/>
                <a:gd name="T22" fmla="*/ 1221 w 1594"/>
                <a:gd name="T23" fmla="*/ 206 h 1864"/>
                <a:gd name="T24" fmla="*/ 1187 w 1594"/>
                <a:gd name="T25" fmla="*/ 166 h 1864"/>
                <a:gd name="T26" fmla="*/ 1107 w 1594"/>
                <a:gd name="T27" fmla="*/ 100 h 1864"/>
                <a:gd name="T28" fmla="*/ 1001 w 1594"/>
                <a:gd name="T29" fmla="*/ 46 h 1864"/>
                <a:gd name="T30" fmla="*/ 867 w 1594"/>
                <a:gd name="T31" fmla="*/ 13 h 1864"/>
                <a:gd name="T32" fmla="*/ 700 w 1594"/>
                <a:gd name="T33" fmla="*/ 0 h 1864"/>
                <a:gd name="T34" fmla="*/ 0 w 1594"/>
                <a:gd name="T35" fmla="*/ 1864 h 1864"/>
                <a:gd name="T36" fmla="*/ 360 w 1594"/>
                <a:gd name="T37" fmla="*/ 1108 h 1864"/>
                <a:gd name="T38" fmla="*/ 1201 w 1594"/>
                <a:gd name="T39" fmla="*/ 1864 h 1864"/>
                <a:gd name="T40" fmla="*/ 360 w 1594"/>
                <a:gd name="T41" fmla="*/ 319 h 1864"/>
                <a:gd name="T42" fmla="*/ 687 w 1594"/>
                <a:gd name="T43" fmla="*/ 319 h 1864"/>
                <a:gd name="T44" fmla="*/ 834 w 1594"/>
                <a:gd name="T45" fmla="*/ 338 h 1864"/>
                <a:gd name="T46" fmla="*/ 914 w 1594"/>
                <a:gd name="T47" fmla="*/ 398 h 1864"/>
                <a:gd name="T48" fmla="*/ 941 w 1594"/>
                <a:gd name="T49" fmla="*/ 431 h 1864"/>
                <a:gd name="T50" fmla="*/ 974 w 1594"/>
                <a:gd name="T51" fmla="*/ 511 h 1864"/>
                <a:gd name="T52" fmla="*/ 974 w 1594"/>
                <a:gd name="T53" fmla="*/ 557 h 1864"/>
                <a:gd name="T54" fmla="*/ 961 w 1594"/>
                <a:gd name="T55" fmla="*/ 637 h 1864"/>
                <a:gd name="T56" fmla="*/ 914 w 1594"/>
                <a:gd name="T57" fmla="*/ 710 h 1864"/>
                <a:gd name="T58" fmla="*/ 881 w 1594"/>
                <a:gd name="T59" fmla="*/ 743 h 1864"/>
                <a:gd name="T60" fmla="*/ 767 w 1594"/>
                <a:gd name="T61" fmla="*/ 783 h 1864"/>
                <a:gd name="T62" fmla="*/ 360 w 1594"/>
                <a:gd name="T63" fmla="*/ 783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94" h="1864">
                  <a:moveTo>
                    <a:pt x="1594" y="1864"/>
                  </a:moveTo>
                  <a:lnTo>
                    <a:pt x="1014" y="1055"/>
                  </a:lnTo>
                  <a:lnTo>
                    <a:pt x="1014" y="1055"/>
                  </a:lnTo>
                  <a:lnTo>
                    <a:pt x="1061" y="1035"/>
                  </a:lnTo>
                  <a:lnTo>
                    <a:pt x="1107" y="1009"/>
                  </a:lnTo>
                  <a:lnTo>
                    <a:pt x="1154" y="975"/>
                  </a:lnTo>
                  <a:lnTo>
                    <a:pt x="1187" y="942"/>
                  </a:lnTo>
                  <a:lnTo>
                    <a:pt x="1187" y="942"/>
                  </a:lnTo>
                  <a:lnTo>
                    <a:pt x="1221" y="902"/>
                  </a:lnTo>
                  <a:lnTo>
                    <a:pt x="1254" y="863"/>
                  </a:lnTo>
                  <a:lnTo>
                    <a:pt x="1281" y="816"/>
                  </a:lnTo>
                  <a:lnTo>
                    <a:pt x="1301" y="763"/>
                  </a:lnTo>
                  <a:lnTo>
                    <a:pt x="1314" y="717"/>
                  </a:lnTo>
                  <a:lnTo>
                    <a:pt x="1328" y="664"/>
                  </a:lnTo>
                  <a:lnTo>
                    <a:pt x="1334" y="610"/>
                  </a:lnTo>
                  <a:lnTo>
                    <a:pt x="1341" y="557"/>
                  </a:lnTo>
                  <a:lnTo>
                    <a:pt x="1341" y="557"/>
                  </a:lnTo>
                  <a:lnTo>
                    <a:pt x="1334" y="498"/>
                  </a:lnTo>
                  <a:lnTo>
                    <a:pt x="1328" y="445"/>
                  </a:lnTo>
                  <a:lnTo>
                    <a:pt x="1314" y="392"/>
                  </a:lnTo>
                  <a:lnTo>
                    <a:pt x="1301" y="345"/>
                  </a:lnTo>
                  <a:lnTo>
                    <a:pt x="1281" y="292"/>
                  </a:lnTo>
                  <a:lnTo>
                    <a:pt x="1254" y="252"/>
                  </a:lnTo>
                  <a:lnTo>
                    <a:pt x="1221" y="206"/>
                  </a:lnTo>
                  <a:lnTo>
                    <a:pt x="1187" y="166"/>
                  </a:lnTo>
                  <a:lnTo>
                    <a:pt x="1187" y="166"/>
                  </a:lnTo>
                  <a:lnTo>
                    <a:pt x="1147" y="133"/>
                  </a:lnTo>
                  <a:lnTo>
                    <a:pt x="1107" y="100"/>
                  </a:lnTo>
                  <a:lnTo>
                    <a:pt x="1054" y="66"/>
                  </a:lnTo>
                  <a:lnTo>
                    <a:pt x="1001" y="46"/>
                  </a:lnTo>
                  <a:lnTo>
                    <a:pt x="934" y="27"/>
                  </a:lnTo>
                  <a:lnTo>
                    <a:pt x="867" y="13"/>
                  </a:lnTo>
                  <a:lnTo>
                    <a:pt x="787" y="7"/>
                  </a:lnTo>
                  <a:lnTo>
                    <a:pt x="700" y="0"/>
                  </a:lnTo>
                  <a:lnTo>
                    <a:pt x="0" y="0"/>
                  </a:lnTo>
                  <a:lnTo>
                    <a:pt x="0" y="1864"/>
                  </a:lnTo>
                  <a:lnTo>
                    <a:pt x="360" y="1864"/>
                  </a:lnTo>
                  <a:lnTo>
                    <a:pt x="360" y="1108"/>
                  </a:lnTo>
                  <a:lnTo>
                    <a:pt x="654" y="1108"/>
                  </a:lnTo>
                  <a:lnTo>
                    <a:pt x="1201" y="1864"/>
                  </a:lnTo>
                  <a:lnTo>
                    <a:pt x="1594" y="1864"/>
                  </a:lnTo>
                  <a:close/>
                  <a:moveTo>
                    <a:pt x="360" y="319"/>
                  </a:moveTo>
                  <a:lnTo>
                    <a:pt x="687" y="319"/>
                  </a:lnTo>
                  <a:lnTo>
                    <a:pt x="687" y="319"/>
                  </a:lnTo>
                  <a:lnTo>
                    <a:pt x="767" y="325"/>
                  </a:lnTo>
                  <a:lnTo>
                    <a:pt x="834" y="338"/>
                  </a:lnTo>
                  <a:lnTo>
                    <a:pt x="881" y="365"/>
                  </a:lnTo>
                  <a:lnTo>
                    <a:pt x="914" y="398"/>
                  </a:lnTo>
                  <a:lnTo>
                    <a:pt x="914" y="398"/>
                  </a:lnTo>
                  <a:lnTo>
                    <a:pt x="941" y="431"/>
                  </a:lnTo>
                  <a:lnTo>
                    <a:pt x="961" y="464"/>
                  </a:lnTo>
                  <a:lnTo>
                    <a:pt x="974" y="511"/>
                  </a:lnTo>
                  <a:lnTo>
                    <a:pt x="974" y="557"/>
                  </a:lnTo>
                  <a:lnTo>
                    <a:pt x="974" y="557"/>
                  </a:lnTo>
                  <a:lnTo>
                    <a:pt x="974" y="597"/>
                  </a:lnTo>
                  <a:lnTo>
                    <a:pt x="961" y="637"/>
                  </a:lnTo>
                  <a:lnTo>
                    <a:pt x="941" y="677"/>
                  </a:lnTo>
                  <a:lnTo>
                    <a:pt x="914" y="710"/>
                  </a:lnTo>
                  <a:lnTo>
                    <a:pt x="914" y="710"/>
                  </a:lnTo>
                  <a:lnTo>
                    <a:pt x="881" y="743"/>
                  </a:lnTo>
                  <a:lnTo>
                    <a:pt x="834" y="763"/>
                  </a:lnTo>
                  <a:lnTo>
                    <a:pt x="767" y="783"/>
                  </a:lnTo>
                  <a:lnTo>
                    <a:pt x="687" y="783"/>
                  </a:lnTo>
                  <a:lnTo>
                    <a:pt x="360" y="783"/>
                  </a:lnTo>
                  <a:lnTo>
                    <a:pt x="360" y="3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0" name="Freeform 47"/>
            <p:cNvSpPr>
              <a:spLocks/>
            </p:cNvSpPr>
            <p:nvPr/>
          </p:nvSpPr>
          <p:spPr bwMode="auto">
            <a:xfrm>
              <a:off x="-17810163" y="1922463"/>
              <a:ext cx="1684338" cy="2959100"/>
            </a:xfrm>
            <a:custGeom>
              <a:avLst/>
              <a:gdLst>
                <a:gd name="T0" fmla="*/ 1061 w 1061"/>
                <a:gd name="T1" fmla="*/ 0 h 1864"/>
                <a:gd name="T2" fmla="*/ 667 w 1061"/>
                <a:gd name="T3" fmla="*/ 0 h 1864"/>
                <a:gd name="T4" fmla="*/ 0 w 1061"/>
                <a:gd name="T5" fmla="*/ 936 h 1864"/>
                <a:gd name="T6" fmla="*/ 667 w 1061"/>
                <a:gd name="T7" fmla="*/ 1864 h 1864"/>
                <a:gd name="T8" fmla="*/ 1061 w 1061"/>
                <a:gd name="T9" fmla="*/ 1864 h 1864"/>
                <a:gd name="T10" fmla="*/ 387 w 1061"/>
                <a:gd name="T11" fmla="*/ 936 h 1864"/>
                <a:gd name="T12" fmla="*/ 1061 w 1061"/>
                <a:gd name="T13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1" h="1864">
                  <a:moveTo>
                    <a:pt x="1061" y="0"/>
                  </a:moveTo>
                  <a:lnTo>
                    <a:pt x="667" y="0"/>
                  </a:lnTo>
                  <a:lnTo>
                    <a:pt x="0" y="936"/>
                  </a:lnTo>
                  <a:lnTo>
                    <a:pt x="667" y="1864"/>
                  </a:lnTo>
                  <a:lnTo>
                    <a:pt x="1061" y="1864"/>
                  </a:lnTo>
                  <a:lnTo>
                    <a:pt x="387" y="936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1" name="Rectangle 49"/>
            <p:cNvSpPr>
              <a:spLocks noChangeArrowheads="1"/>
            </p:cNvSpPr>
            <p:nvPr/>
          </p:nvSpPr>
          <p:spPr bwMode="auto">
            <a:xfrm>
              <a:off x="-18530888" y="1922463"/>
              <a:ext cx="392113" cy="29591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2" name="Rectangle 49"/>
            <p:cNvSpPr>
              <a:spLocks noChangeArrowheads="1"/>
            </p:cNvSpPr>
            <p:nvPr/>
          </p:nvSpPr>
          <p:spPr bwMode="auto">
            <a:xfrm>
              <a:off x="-18138775" y="1922463"/>
              <a:ext cx="328612" cy="2959100"/>
            </a:xfrm>
            <a:prstGeom prst="rect">
              <a:avLst/>
            </a:prstGeom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lin ang="16200000" scaled="0"/>
            </a:gra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63" name="TextBox 62"/>
          <p:cNvSpPr txBox="1"/>
          <p:nvPr userDrawn="1"/>
        </p:nvSpPr>
        <p:spPr>
          <a:xfrm>
            <a:off x="7872682" y="5059387"/>
            <a:ext cx="1171037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dirty="0">
                <a:solidFill>
                  <a:prstClr val="white">
                    <a:lumMod val="65000"/>
                  </a:prstClr>
                </a:solidFill>
                <a:latin typeface="Calibri Light"/>
              </a:rPr>
              <a:t>Private and Confidential</a:t>
            </a:r>
          </a:p>
        </p:txBody>
      </p:sp>
      <p:sp>
        <p:nvSpPr>
          <p:cNvPr id="35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59592" y="4947621"/>
            <a:ext cx="7090888" cy="200055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endParaRPr lang="pt-BR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36" name="Straight Connector 35"/>
          <p:cNvCxnSpPr/>
          <p:nvPr userDrawn="1"/>
        </p:nvCxnSpPr>
        <p:spPr>
          <a:xfrm>
            <a:off x="533083" y="5006312"/>
            <a:ext cx="0" cy="141954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37" name="Straight Connector 36"/>
          <p:cNvCxnSpPr/>
          <p:nvPr userDrawn="1"/>
        </p:nvCxnSpPr>
        <p:spPr>
          <a:xfrm>
            <a:off x="482283" y="4940019"/>
            <a:ext cx="0" cy="208246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2392757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2692" y="156782"/>
            <a:ext cx="7916437" cy="734199"/>
          </a:xfrm>
        </p:spPr>
        <p:txBody>
          <a:bodyPr anchor="ctr"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19AB4E72-7858-48F1-A40D-12FF09E4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4" descr="https://sonomacounty.golocal.coop/site_images_upload/story/2011/04/21/18/JF_Wines_Logo-1.jp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135731"/>
            <a:ext cx="838200" cy="2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ontent Placeholder 43"/>
          <p:cNvSpPr>
            <a:spLocks noGrp="1"/>
          </p:cNvSpPr>
          <p:nvPr>
            <p:ph sz="quarter" idx="20"/>
          </p:nvPr>
        </p:nvSpPr>
        <p:spPr>
          <a:xfrm>
            <a:off x="163009" y="967181"/>
            <a:ext cx="7916101" cy="381000"/>
          </a:xfrm>
        </p:spPr>
        <p:txBody>
          <a:bodyPr/>
          <a:lstStyle>
            <a:lvl1pPr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Ø"/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2pPr>
            <a:lvl3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3pPr>
            <a:lvl4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4pPr>
            <a:lvl5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7842832" y="4939990"/>
            <a:ext cx="1173567" cy="93382"/>
            <a:chOff x="-18530888" y="942975"/>
            <a:chExt cx="50082451" cy="3981451"/>
          </a:xfrm>
        </p:grpSpPr>
        <p:sp>
          <p:nvSpPr>
            <p:cNvPr id="33" name="AutoShape 27"/>
            <p:cNvSpPr>
              <a:spLocks noChangeAspect="1" noChangeArrowheads="1" noTextEdit="1"/>
            </p:cNvSpPr>
            <p:nvPr/>
          </p:nvSpPr>
          <p:spPr bwMode="auto">
            <a:xfrm>
              <a:off x="-18530888" y="942975"/>
              <a:ext cx="50082451" cy="398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auto">
            <a:xfrm>
              <a:off x="-1614488" y="1922463"/>
              <a:ext cx="2881313" cy="2959100"/>
            </a:xfrm>
            <a:custGeom>
              <a:avLst/>
              <a:gdLst>
                <a:gd name="T0" fmla="*/ 1001 w 1815"/>
                <a:gd name="T1" fmla="*/ 1466 h 1864"/>
                <a:gd name="T2" fmla="*/ 814 w 1815"/>
                <a:gd name="T3" fmla="*/ 1466 h 1864"/>
                <a:gd name="T4" fmla="*/ 267 w 1815"/>
                <a:gd name="T5" fmla="*/ 610 h 1864"/>
                <a:gd name="T6" fmla="*/ 267 w 1815"/>
                <a:gd name="T7" fmla="*/ 1864 h 1864"/>
                <a:gd name="T8" fmla="*/ 0 w 1815"/>
                <a:gd name="T9" fmla="*/ 1864 h 1864"/>
                <a:gd name="T10" fmla="*/ 0 w 1815"/>
                <a:gd name="T11" fmla="*/ 0 h 1864"/>
                <a:gd name="T12" fmla="*/ 187 w 1815"/>
                <a:gd name="T13" fmla="*/ 0 h 1864"/>
                <a:gd name="T14" fmla="*/ 908 w 1815"/>
                <a:gd name="T15" fmla="*/ 1135 h 1864"/>
                <a:gd name="T16" fmla="*/ 1628 w 1815"/>
                <a:gd name="T17" fmla="*/ 0 h 1864"/>
                <a:gd name="T18" fmla="*/ 1815 w 1815"/>
                <a:gd name="T19" fmla="*/ 0 h 1864"/>
                <a:gd name="T20" fmla="*/ 1815 w 1815"/>
                <a:gd name="T21" fmla="*/ 1864 h 1864"/>
                <a:gd name="T22" fmla="*/ 1548 w 1815"/>
                <a:gd name="T23" fmla="*/ 1864 h 1864"/>
                <a:gd name="T24" fmla="*/ 1548 w 1815"/>
                <a:gd name="T25" fmla="*/ 610 h 1864"/>
                <a:gd name="T26" fmla="*/ 1001 w 1815"/>
                <a:gd name="T27" fmla="*/ 1466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5" h="1864">
                  <a:moveTo>
                    <a:pt x="1001" y="1466"/>
                  </a:moveTo>
                  <a:lnTo>
                    <a:pt x="814" y="1466"/>
                  </a:lnTo>
                  <a:lnTo>
                    <a:pt x="267" y="610"/>
                  </a:lnTo>
                  <a:lnTo>
                    <a:pt x="267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187" y="0"/>
                  </a:lnTo>
                  <a:lnTo>
                    <a:pt x="908" y="1135"/>
                  </a:lnTo>
                  <a:lnTo>
                    <a:pt x="1628" y="0"/>
                  </a:lnTo>
                  <a:lnTo>
                    <a:pt x="1815" y="0"/>
                  </a:lnTo>
                  <a:lnTo>
                    <a:pt x="1815" y="1864"/>
                  </a:lnTo>
                  <a:lnTo>
                    <a:pt x="1548" y="1864"/>
                  </a:lnTo>
                  <a:lnTo>
                    <a:pt x="1548" y="610"/>
                  </a:lnTo>
                  <a:lnTo>
                    <a:pt x="1001" y="1466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0"/>
            <p:cNvSpPr>
              <a:spLocks noEditPoints="1"/>
            </p:cNvSpPr>
            <p:nvPr/>
          </p:nvSpPr>
          <p:spPr bwMode="auto">
            <a:xfrm>
              <a:off x="8523288" y="1922463"/>
              <a:ext cx="2763838" cy="2959100"/>
            </a:xfrm>
            <a:custGeom>
              <a:avLst/>
              <a:gdLst>
                <a:gd name="T0" fmla="*/ 1261 w 1741"/>
                <a:gd name="T1" fmla="*/ 1387 h 1864"/>
                <a:gd name="T2" fmla="*/ 474 w 1741"/>
                <a:gd name="T3" fmla="*/ 1387 h 1864"/>
                <a:gd name="T4" fmla="*/ 280 w 1741"/>
                <a:gd name="T5" fmla="*/ 1864 h 1864"/>
                <a:gd name="T6" fmla="*/ 0 w 1741"/>
                <a:gd name="T7" fmla="*/ 1864 h 1864"/>
                <a:gd name="T8" fmla="*/ 774 w 1741"/>
                <a:gd name="T9" fmla="*/ 0 h 1864"/>
                <a:gd name="T10" fmla="*/ 967 w 1741"/>
                <a:gd name="T11" fmla="*/ 0 h 1864"/>
                <a:gd name="T12" fmla="*/ 1741 w 1741"/>
                <a:gd name="T13" fmla="*/ 1864 h 1864"/>
                <a:gd name="T14" fmla="*/ 1461 w 1741"/>
                <a:gd name="T15" fmla="*/ 1864 h 1864"/>
                <a:gd name="T16" fmla="*/ 1261 w 1741"/>
                <a:gd name="T17" fmla="*/ 1387 h 1864"/>
                <a:gd name="T18" fmla="*/ 580 w 1741"/>
                <a:gd name="T19" fmla="*/ 1135 h 1864"/>
                <a:gd name="T20" fmla="*/ 1161 w 1741"/>
                <a:gd name="T21" fmla="*/ 1135 h 1864"/>
                <a:gd name="T22" fmla="*/ 874 w 1741"/>
                <a:gd name="T23" fmla="*/ 438 h 1864"/>
                <a:gd name="T24" fmla="*/ 580 w 1741"/>
                <a:gd name="T25" fmla="*/ 1135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41" h="1864">
                  <a:moveTo>
                    <a:pt x="1261" y="1387"/>
                  </a:moveTo>
                  <a:lnTo>
                    <a:pt x="474" y="1387"/>
                  </a:lnTo>
                  <a:lnTo>
                    <a:pt x="280" y="1864"/>
                  </a:lnTo>
                  <a:lnTo>
                    <a:pt x="0" y="1864"/>
                  </a:lnTo>
                  <a:lnTo>
                    <a:pt x="774" y="0"/>
                  </a:lnTo>
                  <a:lnTo>
                    <a:pt x="967" y="0"/>
                  </a:lnTo>
                  <a:lnTo>
                    <a:pt x="1741" y="1864"/>
                  </a:lnTo>
                  <a:lnTo>
                    <a:pt x="1461" y="1864"/>
                  </a:lnTo>
                  <a:lnTo>
                    <a:pt x="1261" y="1387"/>
                  </a:lnTo>
                  <a:close/>
                  <a:moveTo>
                    <a:pt x="580" y="1135"/>
                  </a:moveTo>
                  <a:lnTo>
                    <a:pt x="1161" y="1135"/>
                  </a:lnTo>
                  <a:lnTo>
                    <a:pt x="874" y="438"/>
                  </a:lnTo>
                  <a:lnTo>
                    <a:pt x="580" y="1135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1"/>
            <p:cNvSpPr>
              <a:spLocks noEditPoints="1"/>
            </p:cNvSpPr>
            <p:nvPr/>
          </p:nvSpPr>
          <p:spPr bwMode="auto">
            <a:xfrm>
              <a:off x="14095413" y="1922463"/>
              <a:ext cx="2498725" cy="2959100"/>
            </a:xfrm>
            <a:custGeom>
              <a:avLst/>
              <a:gdLst>
                <a:gd name="T0" fmla="*/ 0 w 1574"/>
                <a:gd name="T1" fmla="*/ 0 h 1864"/>
                <a:gd name="T2" fmla="*/ 560 w 1574"/>
                <a:gd name="T3" fmla="*/ 0 h 1864"/>
                <a:gd name="T4" fmla="*/ 760 w 1574"/>
                <a:gd name="T5" fmla="*/ 13 h 1864"/>
                <a:gd name="T6" fmla="*/ 934 w 1574"/>
                <a:gd name="T7" fmla="*/ 46 h 1864"/>
                <a:gd name="T8" fmla="*/ 1074 w 1574"/>
                <a:gd name="T9" fmla="*/ 100 h 1864"/>
                <a:gd name="T10" fmla="*/ 1201 w 1574"/>
                <a:gd name="T11" fmla="*/ 179 h 1864"/>
                <a:gd name="T12" fmla="*/ 1281 w 1574"/>
                <a:gd name="T13" fmla="*/ 246 h 1864"/>
                <a:gd name="T14" fmla="*/ 1421 w 1574"/>
                <a:gd name="T15" fmla="*/ 411 h 1864"/>
                <a:gd name="T16" fmla="*/ 1514 w 1574"/>
                <a:gd name="T17" fmla="*/ 604 h 1864"/>
                <a:gd name="T18" fmla="*/ 1568 w 1574"/>
                <a:gd name="T19" fmla="*/ 816 h 1864"/>
                <a:gd name="T20" fmla="*/ 1574 w 1574"/>
                <a:gd name="T21" fmla="*/ 936 h 1864"/>
                <a:gd name="T22" fmla="*/ 1548 w 1574"/>
                <a:gd name="T23" fmla="*/ 1155 h 1864"/>
                <a:gd name="T24" fmla="*/ 1474 w 1574"/>
                <a:gd name="T25" fmla="*/ 1360 h 1864"/>
                <a:gd name="T26" fmla="*/ 1361 w 1574"/>
                <a:gd name="T27" fmla="*/ 1539 h 1864"/>
                <a:gd name="T28" fmla="*/ 1201 w 1574"/>
                <a:gd name="T29" fmla="*/ 1685 h 1864"/>
                <a:gd name="T30" fmla="*/ 1141 w 1574"/>
                <a:gd name="T31" fmla="*/ 1725 h 1864"/>
                <a:gd name="T32" fmla="*/ 1007 w 1574"/>
                <a:gd name="T33" fmla="*/ 1791 h 1864"/>
                <a:gd name="T34" fmla="*/ 854 w 1574"/>
                <a:gd name="T35" fmla="*/ 1838 h 1864"/>
                <a:gd name="T36" fmla="*/ 667 w 1574"/>
                <a:gd name="T37" fmla="*/ 1858 h 1864"/>
                <a:gd name="T38" fmla="*/ 0 w 1574"/>
                <a:gd name="T39" fmla="*/ 1864 h 1864"/>
                <a:gd name="T40" fmla="*/ 1081 w 1574"/>
                <a:gd name="T41" fmla="*/ 411 h 1864"/>
                <a:gd name="T42" fmla="*/ 980 w 1574"/>
                <a:gd name="T43" fmla="*/ 345 h 1864"/>
                <a:gd name="T44" fmla="*/ 867 w 1574"/>
                <a:gd name="T45" fmla="*/ 292 h 1864"/>
                <a:gd name="T46" fmla="*/ 720 w 1574"/>
                <a:gd name="T47" fmla="*/ 265 h 1864"/>
                <a:gd name="T48" fmla="*/ 547 w 1574"/>
                <a:gd name="T49" fmla="*/ 252 h 1864"/>
                <a:gd name="T50" fmla="*/ 266 w 1574"/>
                <a:gd name="T51" fmla="*/ 1612 h 1864"/>
                <a:gd name="T52" fmla="*/ 547 w 1574"/>
                <a:gd name="T53" fmla="*/ 1612 h 1864"/>
                <a:gd name="T54" fmla="*/ 720 w 1574"/>
                <a:gd name="T55" fmla="*/ 1599 h 1864"/>
                <a:gd name="T56" fmla="*/ 867 w 1574"/>
                <a:gd name="T57" fmla="*/ 1573 h 1864"/>
                <a:gd name="T58" fmla="*/ 980 w 1574"/>
                <a:gd name="T59" fmla="*/ 1519 h 1864"/>
                <a:gd name="T60" fmla="*/ 1081 w 1574"/>
                <a:gd name="T61" fmla="*/ 1453 h 1864"/>
                <a:gd name="T62" fmla="*/ 1127 w 1574"/>
                <a:gd name="T63" fmla="*/ 1407 h 1864"/>
                <a:gd name="T64" fmla="*/ 1214 w 1574"/>
                <a:gd name="T65" fmla="*/ 1287 h 1864"/>
                <a:gd name="T66" fmla="*/ 1274 w 1574"/>
                <a:gd name="T67" fmla="*/ 1155 h 1864"/>
                <a:gd name="T68" fmla="*/ 1301 w 1574"/>
                <a:gd name="T69" fmla="*/ 1009 h 1864"/>
                <a:gd name="T70" fmla="*/ 1307 w 1574"/>
                <a:gd name="T71" fmla="*/ 936 h 1864"/>
                <a:gd name="T72" fmla="*/ 1294 w 1574"/>
                <a:gd name="T73" fmla="*/ 783 h 1864"/>
                <a:gd name="T74" fmla="*/ 1247 w 1574"/>
                <a:gd name="T75" fmla="*/ 644 h 1864"/>
                <a:gd name="T76" fmla="*/ 1174 w 1574"/>
                <a:gd name="T77" fmla="*/ 518 h 1864"/>
                <a:gd name="T78" fmla="*/ 1081 w 1574"/>
                <a:gd name="T79" fmla="*/ 41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74" h="1864">
                  <a:moveTo>
                    <a:pt x="0" y="1864"/>
                  </a:moveTo>
                  <a:lnTo>
                    <a:pt x="0" y="0"/>
                  </a:lnTo>
                  <a:lnTo>
                    <a:pt x="560" y="0"/>
                  </a:lnTo>
                  <a:lnTo>
                    <a:pt x="560" y="0"/>
                  </a:lnTo>
                  <a:lnTo>
                    <a:pt x="667" y="7"/>
                  </a:lnTo>
                  <a:lnTo>
                    <a:pt x="760" y="13"/>
                  </a:lnTo>
                  <a:lnTo>
                    <a:pt x="854" y="27"/>
                  </a:lnTo>
                  <a:lnTo>
                    <a:pt x="934" y="46"/>
                  </a:lnTo>
                  <a:lnTo>
                    <a:pt x="1007" y="73"/>
                  </a:lnTo>
                  <a:lnTo>
                    <a:pt x="1074" y="100"/>
                  </a:lnTo>
                  <a:lnTo>
                    <a:pt x="1141" y="139"/>
                  </a:lnTo>
                  <a:lnTo>
                    <a:pt x="1201" y="179"/>
                  </a:lnTo>
                  <a:lnTo>
                    <a:pt x="1201" y="179"/>
                  </a:lnTo>
                  <a:lnTo>
                    <a:pt x="1281" y="246"/>
                  </a:lnTo>
                  <a:lnTo>
                    <a:pt x="1354" y="325"/>
                  </a:lnTo>
                  <a:lnTo>
                    <a:pt x="1421" y="411"/>
                  </a:lnTo>
                  <a:lnTo>
                    <a:pt x="1474" y="504"/>
                  </a:lnTo>
                  <a:lnTo>
                    <a:pt x="1514" y="604"/>
                  </a:lnTo>
                  <a:lnTo>
                    <a:pt x="1548" y="710"/>
                  </a:lnTo>
                  <a:lnTo>
                    <a:pt x="1568" y="816"/>
                  </a:lnTo>
                  <a:lnTo>
                    <a:pt x="1574" y="936"/>
                  </a:lnTo>
                  <a:lnTo>
                    <a:pt x="1574" y="936"/>
                  </a:lnTo>
                  <a:lnTo>
                    <a:pt x="1568" y="1048"/>
                  </a:lnTo>
                  <a:lnTo>
                    <a:pt x="1548" y="1155"/>
                  </a:lnTo>
                  <a:lnTo>
                    <a:pt x="1514" y="1261"/>
                  </a:lnTo>
                  <a:lnTo>
                    <a:pt x="1474" y="1360"/>
                  </a:lnTo>
                  <a:lnTo>
                    <a:pt x="1421" y="1453"/>
                  </a:lnTo>
                  <a:lnTo>
                    <a:pt x="1361" y="1539"/>
                  </a:lnTo>
                  <a:lnTo>
                    <a:pt x="1287" y="1619"/>
                  </a:lnTo>
                  <a:lnTo>
                    <a:pt x="1201" y="1685"/>
                  </a:lnTo>
                  <a:lnTo>
                    <a:pt x="1201" y="1685"/>
                  </a:lnTo>
                  <a:lnTo>
                    <a:pt x="1141" y="1725"/>
                  </a:lnTo>
                  <a:lnTo>
                    <a:pt x="1081" y="1765"/>
                  </a:lnTo>
                  <a:lnTo>
                    <a:pt x="1007" y="1791"/>
                  </a:lnTo>
                  <a:lnTo>
                    <a:pt x="934" y="1818"/>
                  </a:lnTo>
                  <a:lnTo>
                    <a:pt x="854" y="1838"/>
                  </a:lnTo>
                  <a:lnTo>
                    <a:pt x="760" y="1851"/>
                  </a:lnTo>
                  <a:lnTo>
                    <a:pt x="667" y="1858"/>
                  </a:lnTo>
                  <a:lnTo>
                    <a:pt x="560" y="1864"/>
                  </a:lnTo>
                  <a:lnTo>
                    <a:pt x="0" y="1864"/>
                  </a:lnTo>
                  <a:close/>
                  <a:moveTo>
                    <a:pt x="1081" y="411"/>
                  </a:moveTo>
                  <a:lnTo>
                    <a:pt x="1081" y="411"/>
                  </a:lnTo>
                  <a:lnTo>
                    <a:pt x="1034" y="378"/>
                  </a:lnTo>
                  <a:lnTo>
                    <a:pt x="980" y="345"/>
                  </a:lnTo>
                  <a:lnTo>
                    <a:pt x="927" y="319"/>
                  </a:lnTo>
                  <a:lnTo>
                    <a:pt x="867" y="292"/>
                  </a:lnTo>
                  <a:lnTo>
                    <a:pt x="800" y="279"/>
                  </a:lnTo>
                  <a:lnTo>
                    <a:pt x="720" y="265"/>
                  </a:lnTo>
                  <a:lnTo>
                    <a:pt x="640" y="259"/>
                  </a:lnTo>
                  <a:lnTo>
                    <a:pt x="547" y="252"/>
                  </a:lnTo>
                  <a:lnTo>
                    <a:pt x="266" y="252"/>
                  </a:lnTo>
                  <a:lnTo>
                    <a:pt x="266" y="1612"/>
                  </a:lnTo>
                  <a:lnTo>
                    <a:pt x="547" y="1612"/>
                  </a:lnTo>
                  <a:lnTo>
                    <a:pt x="547" y="1612"/>
                  </a:lnTo>
                  <a:lnTo>
                    <a:pt x="640" y="1606"/>
                  </a:lnTo>
                  <a:lnTo>
                    <a:pt x="720" y="1599"/>
                  </a:lnTo>
                  <a:lnTo>
                    <a:pt x="800" y="1586"/>
                  </a:lnTo>
                  <a:lnTo>
                    <a:pt x="867" y="1573"/>
                  </a:lnTo>
                  <a:lnTo>
                    <a:pt x="927" y="1546"/>
                  </a:lnTo>
                  <a:lnTo>
                    <a:pt x="980" y="1519"/>
                  </a:lnTo>
                  <a:lnTo>
                    <a:pt x="1034" y="1493"/>
                  </a:lnTo>
                  <a:lnTo>
                    <a:pt x="1081" y="1453"/>
                  </a:lnTo>
                  <a:lnTo>
                    <a:pt x="1081" y="1453"/>
                  </a:lnTo>
                  <a:lnTo>
                    <a:pt x="1127" y="1407"/>
                  </a:lnTo>
                  <a:lnTo>
                    <a:pt x="1174" y="1347"/>
                  </a:lnTo>
                  <a:lnTo>
                    <a:pt x="1214" y="1287"/>
                  </a:lnTo>
                  <a:lnTo>
                    <a:pt x="1247" y="1221"/>
                  </a:lnTo>
                  <a:lnTo>
                    <a:pt x="1274" y="1155"/>
                  </a:lnTo>
                  <a:lnTo>
                    <a:pt x="1294" y="1082"/>
                  </a:lnTo>
                  <a:lnTo>
                    <a:pt x="1301" y="1009"/>
                  </a:lnTo>
                  <a:lnTo>
                    <a:pt x="1307" y="936"/>
                  </a:lnTo>
                  <a:lnTo>
                    <a:pt x="1307" y="936"/>
                  </a:lnTo>
                  <a:lnTo>
                    <a:pt x="1301" y="856"/>
                  </a:lnTo>
                  <a:lnTo>
                    <a:pt x="1294" y="783"/>
                  </a:lnTo>
                  <a:lnTo>
                    <a:pt x="1274" y="710"/>
                  </a:lnTo>
                  <a:lnTo>
                    <a:pt x="1247" y="644"/>
                  </a:lnTo>
                  <a:lnTo>
                    <a:pt x="1214" y="577"/>
                  </a:lnTo>
                  <a:lnTo>
                    <a:pt x="1174" y="518"/>
                  </a:lnTo>
                  <a:lnTo>
                    <a:pt x="1127" y="458"/>
                  </a:lnTo>
                  <a:lnTo>
                    <a:pt x="1081" y="411"/>
                  </a:lnTo>
                  <a:lnTo>
                    <a:pt x="1081" y="411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2"/>
            <p:cNvSpPr>
              <a:spLocks noEditPoints="1"/>
            </p:cNvSpPr>
            <p:nvPr/>
          </p:nvSpPr>
          <p:spPr bwMode="auto">
            <a:xfrm>
              <a:off x="21531263" y="1890713"/>
              <a:ext cx="2965450" cy="3033713"/>
            </a:xfrm>
            <a:custGeom>
              <a:avLst/>
              <a:gdLst>
                <a:gd name="T0" fmla="*/ 1027 w 1868"/>
                <a:gd name="T1" fmla="*/ 7 h 1911"/>
                <a:gd name="T2" fmla="*/ 1301 w 1868"/>
                <a:gd name="T3" fmla="*/ 73 h 1911"/>
                <a:gd name="T4" fmla="*/ 1534 w 1868"/>
                <a:gd name="T5" fmla="*/ 212 h 1911"/>
                <a:gd name="T6" fmla="*/ 1708 w 1868"/>
                <a:gd name="T7" fmla="*/ 418 h 1911"/>
                <a:gd name="T8" fmla="*/ 1828 w 1868"/>
                <a:gd name="T9" fmla="*/ 664 h 1911"/>
                <a:gd name="T10" fmla="*/ 1868 w 1868"/>
                <a:gd name="T11" fmla="*/ 956 h 1911"/>
                <a:gd name="T12" fmla="*/ 1848 w 1868"/>
                <a:gd name="T13" fmla="*/ 1155 h 1911"/>
                <a:gd name="T14" fmla="*/ 1755 w 1868"/>
                <a:gd name="T15" fmla="*/ 1413 h 1911"/>
                <a:gd name="T16" fmla="*/ 1594 w 1868"/>
                <a:gd name="T17" fmla="*/ 1632 h 1911"/>
                <a:gd name="T18" fmla="*/ 1381 w 1868"/>
                <a:gd name="T19" fmla="*/ 1798 h 1911"/>
                <a:gd name="T20" fmla="*/ 1127 w 1868"/>
                <a:gd name="T21" fmla="*/ 1891 h 1911"/>
                <a:gd name="T22" fmla="*/ 934 w 1868"/>
                <a:gd name="T23" fmla="*/ 1911 h 1911"/>
                <a:gd name="T24" fmla="*/ 647 w 1868"/>
                <a:gd name="T25" fmla="*/ 1871 h 1911"/>
                <a:gd name="T26" fmla="*/ 407 w 1868"/>
                <a:gd name="T27" fmla="*/ 1752 h 1911"/>
                <a:gd name="T28" fmla="*/ 207 w 1868"/>
                <a:gd name="T29" fmla="*/ 1566 h 1911"/>
                <a:gd name="T30" fmla="*/ 73 w 1868"/>
                <a:gd name="T31" fmla="*/ 1334 h 1911"/>
                <a:gd name="T32" fmla="*/ 6 w 1868"/>
                <a:gd name="T33" fmla="*/ 1055 h 1911"/>
                <a:gd name="T34" fmla="*/ 6 w 1868"/>
                <a:gd name="T35" fmla="*/ 856 h 1911"/>
                <a:gd name="T36" fmla="*/ 73 w 1868"/>
                <a:gd name="T37" fmla="*/ 577 h 1911"/>
                <a:gd name="T38" fmla="*/ 207 w 1868"/>
                <a:gd name="T39" fmla="*/ 345 h 1911"/>
                <a:gd name="T40" fmla="*/ 407 w 1868"/>
                <a:gd name="T41" fmla="*/ 159 h 1911"/>
                <a:gd name="T42" fmla="*/ 647 w 1868"/>
                <a:gd name="T43" fmla="*/ 40 h 1911"/>
                <a:gd name="T44" fmla="*/ 934 w 1868"/>
                <a:gd name="T45" fmla="*/ 0 h 1911"/>
                <a:gd name="T46" fmla="*/ 934 w 1868"/>
                <a:gd name="T47" fmla="*/ 1659 h 1911"/>
                <a:gd name="T48" fmla="*/ 1134 w 1868"/>
                <a:gd name="T49" fmla="*/ 1626 h 1911"/>
                <a:gd name="T50" fmla="*/ 1314 w 1868"/>
                <a:gd name="T51" fmla="*/ 1539 h 1911"/>
                <a:gd name="T52" fmla="*/ 1454 w 1868"/>
                <a:gd name="T53" fmla="*/ 1407 h 1911"/>
                <a:gd name="T54" fmla="*/ 1548 w 1868"/>
                <a:gd name="T55" fmla="*/ 1234 h 1911"/>
                <a:gd name="T56" fmla="*/ 1594 w 1868"/>
                <a:gd name="T57" fmla="*/ 1029 h 1911"/>
                <a:gd name="T58" fmla="*/ 1594 w 1868"/>
                <a:gd name="T59" fmla="*/ 883 h 1911"/>
                <a:gd name="T60" fmla="*/ 1548 w 1868"/>
                <a:gd name="T61" fmla="*/ 677 h 1911"/>
                <a:gd name="T62" fmla="*/ 1454 w 1868"/>
                <a:gd name="T63" fmla="*/ 504 h 1911"/>
                <a:gd name="T64" fmla="*/ 1314 w 1868"/>
                <a:gd name="T65" fmla="*/ 372 h 1911"/>
                <a:gd name="T66" fmla="*/ 1134 w 1868"/>
                <a:gd name="T67" fmla="*/ 285 h 1911"/>
                <a:gd name="T68" fmla="*/ 934 w 1868"/>
                <a:gd name="T69" fmla="*/ 252 h 1911"/>
                <a:gd name="T70" fmla="*/ 794 w 1868"/>
                <a:gd name="T71" fmla="*/ 266 h 1911"/>
                <a:gd name="T72" fmla="*/ 607 w 1868"/>
                <a:gd name="T73" fmla="*/ 332 h 1911"/>
                <a:gd name="T74" fmla="*/ 453 w 1868"/>
                <a:gd name="T75" fmla="*/ 451 h 1911"/>
                <a:gd name="T76" fmla="*/ 340 w 1868"/>
                <a:gd name="T77" fmla="*/ 617 h 1911"/>
                <a:gd name="T78" fmla="*/ 280 w 1868"/>
                <a:gd name="T79" fmla="*/ 810 h 1911"/>
                <a:gd name="T80" fmla="*/ 267 w 1868"/>
                <a:gd name="T81" fmla="*/ 956 h 1911"/>
                <a:gd name="T82" fmla="*/ 293 w 1868"/>
                <a:gd name="T83" fmla="*/ 1168 h 1911"/>
                <a:gd name="T84" fmla="*/ 373 w 1868"/>
                <a:gd name="T85" fmla="*/ 1354 h 1911"/>
                <a:gd name="T86" fmla="*/ 500 w 1868"/>
                <a:gd name="T87" fmla="*/ 1500 h 1911"/>
                <a:gd name="T88" fmla="*/ 667 w 1868"/>
                <a:gd name="T89" fmla="*/ 1606 h 1911"/>
                <a:gd name="T90" fmla="*/ 860 w 1868"/>
                <a:gd name="T91" fmla="*/ 1652 h 1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68" h="1911">
                  <a:moveTo>
                    <a:pt x="934" y="0"/>
                  </a:moveTo>
                  <a:lnTo>
                    <a:pt x="934" y="0"/>
                  </a:lnTo>
                  <a:lnTo>
                    <a:pt x="1027" y="7"/>
                  </a:lnTo>
                  <a:lnTo>
                    <a:pt x="1127" y="20"/>
                  </a:lnTo>
                  <a:lnTo>
                    <a:pt x="1214" y="40"/>
                  </a:lnTo>
                  <a:lnTo>
                    <a:pt x="1301" y="73"/>
                  </a:lnTo>
                  <a:lnTo>
                    <a:pt x="1381" y="113"/>
                  </a:lnTo>
                  <a:lnTo>
                    <a:pt x="1461" y="159"/>
                  </a:lnTo>
                  <a:lnTo>
                    <a:pt x="1534" y="212"/>
                  </a:lnTo>
                  <a:lnTo>
                    <a:pt x="1594" y="272"/>
                  </a:lnTo>
                  <a:lnTo>
                    <a:pt x="1655" y="345"/>
                  </a:lnTo>
                  <a:lnTo>
                    <a:pt x="1708" y="418"/>
                  </a:lnTo>
                  <a:lnTo>
                    <a:pt x="1755" y="491"/>
                  </a:lnTo>
                  <a:lnTo>
                    <a:pt x="1795" y="577"/>
                  </a:lnTo>
                  <a:lnTo>
                    <a:pt x="1828" y="664"/>
                  </a:lnTo>
                  <a:lnTo>
                    <a:pt x="1848" y="757"/>
                  </a:lnTo>
                  <a:lnTo>
                    <a:pt x="1861" y="856"/>
                  </a:lnTo>
                  <a:lnTo>
                    <a:pt x="1868" y="956"/>
                  </a:lnTo>
                  <a:lnTo>
                    <a:pt x="1868" y="956"/>
                  </a:lnTo>
                  <a:lnTo>
                    <a:pt x="1861" y="1055"/>
                  </a:lnTo>
                  <a:lnTo>
                    <a:pt x="1848" y="1155"/>
                  </a:lnTo>
                  <a:lnTo>
                    <a:pt x="1828" y="1241"/>
                  </a:lnTo>
                  <a:lnTo>
                    <a:pt x="1795" y="1334"/>
                  </a:lnTo>
                  <a:lnTo>
                    <a:pt x="1755" y="1413"/>
                  </a:lnTo>
                  <a:lnTo>
                    <a:pt x="1708" y="1493"/>
                  </a:lnTo>
                  <a:lnTo>
                    <a:pt x="1655" y="1566"/>
                  </a:lnTo>
                  <a:lnTo>
                    <a:pt x="1594" y="1632"/>
                  </a:lnTo>
                  <a:lnTo>
                    <a:pt x="1534" y="1699"/>
                  </a:lnTo>
                  <a:lnTo>
                    <a:pt x="1461" y="1752"/>
                  </a:lnTo>
                  <a:lnTo>
                    <a:pt x="1381" y="1798"/>
                  </a:lnTo>
                  <a:lnTo>
                    <a:pt x="1301" y="1838"/>
                  </a:lnTo>
                  <a:lnTo>
                    <a:pt x="1214" y="1871"/>
                  </a:lnTo>
                  <a:lnTo>
                    <a:pt x="1127" y="1891"/>
                  </a:lnTo>
                  <a:lnTo>
                    <a:pt x="1027" y="1904"/>
                  </a:lnTo>
                  <a:lnTo>
                    <a:pt x="934" y="1911"/>
                  </a:lnTo>
                  <a:lnTo>
                    <a:pt x="934" y="1911"/>
                  </a:lnTo>
                  <a:lnTo>
                    <a:pt x="834" y="1904"/>
                  </a:lnTo>
                  <a:lnTo>
                    <a:pt x="740" y="1891"/>
                  </a:lnTo>
                  <a:lnTo>
                    <a:pt x="647" y="1871"/>
                  </a:lnTo>
                  <a:lnTo>
                    <a:pt x="567" y="1838"/>
                  </a:lnTo>
                  <a:lnTo>
                    <a:pt x="480" y="1798"/>
                  </a:lnTo>
                  <a:lnTo>
                    <a:pt x="407" y="1752"/>
                  </a:lnTo>
                  <a:lnTo>
                    <a:pt x="333" y="1699"/>
                  </a:lnTo>
                  <a:lnTo>
                    <a:pt x="267" y="1632"/>
                  </a:lnTo>
                  <a:lnTo>
                    <a:pt x="207" y="1566"/>
                  </a:lnTo>
                  <a:lnTo>
                    <a:pt x="153" y="1493"/>
                  </a:lnTo>
                  <a:lnTo>
                    <a:pt x="106" y="1413"/>
                  </a:lnTo>
                  <a:lnTo>
                    <a:pt x="73" y="1334"/>
                  </a:lnTo>
                  <a:lnTo>
                    <a:pt x="40" y="1241"/>
                  </a:lnTo>
                  <a:lnTo>
                    <a:pt x="20" y="1155"/>
                  </a:lnTo>
                  <a:lnTo>
                    <a:pt x="6" y="1055"/>
                  </a:lnTo>
                  <a:lnTo>
                    <a:pt x="0" y="956"/>
                  </a:lnTo>
                  <a:lnTo>
                    <a:pt x="0" y="956"/>
                  </a:lnTo>
                  <a:lnTo>
                    <a:pt x="6" y="856"/>
                  </a:lnTo>
                  <a:lnTo>
                    <a:pt x="20" y="757"/>
                  </a:lnTo>
                  <a:lnTo>
                    <a:pt x="40" y="664"/>
                  </a:lnTo>
                  <a:lnTo>
                    <a:pt x="73" y="577"/>
                  </a:lnTo>
                  <a:lnTo>
                    <a:pt x="106" y="491"/>
                  </a:lnTo>
                  <a:lnTo>
                    <a:pt x="153" y="418"/>
                  </a:lnTo>
                  <a:lnTo>
                    <a:pt x="207" y="345"/>
                  </a:lnTo>
                  <a:lnTo>
                    <a:pt x="267" y="272"/>
                  </a:lnTo>
                  <a:lnTo>
                    <a:pt x="333" y="212"/>
                  </a:lnTo>
                  <a:lnTo>
                    <a:pt x="407" y="159"/>
                  </a:lnTo>
                  <a:lnTo>
                    <a:pt x="480" y="113"/>
                  </a:lnTo>
                  <a:lnTo>
                    <a:pt x="567" y="73"/>
                  </a:lnTo>
                  <a:lnTo>
                    <a:pt x="647" y="40"/>
                  </a:lnTo>
                  <a:lnTo>
                    <a:pt x="740" y="20"/>
                  </a:lnTo>
                  <a:lnTo>
                    <a:pt x="834" y="7"/>
                  </a:lnTo>
                  <a:lnTo>
                    <a:pt x="934" y="0"/>
                  </a:lnTo>
                  <a:lnTo>
                    <a:pt x="934" y="0"/>
                  </a:lnTo>
                  <a:close/>
                  <a:moveTo>
                    <a:pt x="934" y="1659"/>
                  </a:moveTo>
                  <a:lnTo>
                    <a:pt x="934" y="1659"/>
                  </a:lnTo>
                  <a:lnTo>
                    <a:pt x="1001" y="1652"/>
                  </a:lnTo>
                  <a:lnTo>
                    <a:pt x="1067" y="1646"/>
                  </a:lnTo>
                  <a:lnTo>
                    <a:pt x="1134" y="1626"/>
                  </a:lnTo>
                  <a:lnTo>
                    <a:pt x="1201" y="1606"/>
                  </a:lnTo>
                  <a:lnTo>
                    <a:pt x="1254" y="1579"/>
                  </a:lnTo>
                  <a:lnTo>
                    <a:pt x="1314" y="1539"/>
                  </a:lnTo>
                  <a:lnTo>
                    <a:pt x="1361" y="1500"/>
                  </a:lnTo>
                  <a:lnTo>
                    <a:pt x="1408" y="1460"/>
                  </a:lnTo>
                  <a:lnTo>
                    <a:pt x="1454" y="1407"/>
                  </a:lnTo>
                  <a:lnTo>
                    <a:pt x="1488" y="1354"/>
                  </a:lnTo>
                  <a:lnTo>
                    <a:pt x="1521" y="1294"/>
                  </a:lnTo>
                  <a:lnTo>
                    <a:pt x="1548" y="1234"/>
                  </a:lnTo>
                  <a:lnTo>
                    <a:pt x="1568" y="1168"/>
                  </a:lnTo>
                  <a:lnTo>
                    <a:pt x="1588" y="1102"/>
                  </a:lnTo>
                  <a:lnTo>
                    <a:pt x="1594" y="1029"/>
                  </a:lnTo>
                  <a:lnTo>
                    <a:pt x="1601" y="956"/>
                  </a:lnTo>
                  <a:lnTo>
                    <a:pt x="1601" y="956"/>
                  </a:lnTo>
                  <a:lnTo>
                    <a:pt x="1594" y="883"/>
                  </a:lnTo>
                  <a:lnTo>
                    <a:pt x="1588" y="810"/>
                  </a:lnTo>
                  <a:lnTo>
                    <a:pt x="1568" y="743"/>
                  </a:lnTo>
                  <a:lnTo>
                    <a:pt x="1548" y="677"/>
                  </a:lnTo>
                  <a:lnTo>
                    <a:pt x="1521" y="617"/>
                  </a:lnTo>
                  <a:lnTo>
                    <a:pt x="1488" y="557"/>
                  </a:lnTo>
                  <a:lnTo>
                    <a:pt x="1454" y="504"/>
                  </a:lnTo>
                  <a:lnTo>
                    <a:pt x="1408" y="451"/>
                  </a:lnTo>
                  <a:lnTo>
                    <a:pt x="1361" y="412"/>
                  </a:lnTo>
                  <a:lnTo>
                    <a:pt x="1314" y="372"/>
                  </a:lnTo>
                  <a:lnTo>
                    <a:pt x="1254" y="332"/>
                  </a:lnTo>
                  <a:lnTo>
                    <a:pt x="1201" y="305"/>
                  </a:lnTo>
                  <a:lnTo>
                    <a:pt x="1134" y="285"/>
                  </a:lnTo>
                  <a:lnTo>
                    <a:pt x="1067" y="266"/>
                  </a:lnTo>
                  <a:lnTo>
                    <a:pt x="1001" y="259"/>
                  </a:lnTo>
                  <a:lnTo>
                    <a:pt x="934" y="252"/>
                  </a:lnTo>
                  <a:lnTo>
                    <a:pt x="934" y="252"/>
                  </a:lnTo>
                  <a:lnTo>
                    <a:pt x="860" y="259"/>
                  </a:lnTo>
                  <a:lnTo>
                    <a:pt x="794" y="266"/>
                  </a:lnTo>
                  <a:lnTo>
                    <a:pt x="727" y="285"/>
                  </a:lnTo>
                  <a:lnTo>
                    <a:pt x="667" y="305"/>
                  </a:lnTo>
                  <a:lnTo>
                    <a:pt x="607" y="332"/>
                  </a:lnTo>
                  <a:lnTo>
                    <a:pt x="554" y="372"/>
                  </a:lnTo>
                  <a:lnTo>
                    <a:pt x="500" y="412"/>
                  </a:lnTo>
                  <a:lnTo>
                    <a:pt x="453" y="451"/>
                  </a:lnTo>
                  <a:lnTo>
                    <a:pt x="413" y="504"/>
                  </a:lnTo>
                  <a:lnTo>
                    <a:pt x="373" y="557"/>
                  </a:lnTo>
                  <a:lnTo>
                    <a:pt x="340" y="617"/>
                  </a:lnTo>
                  <a:lnTo>
                    <a:pt x="313" y="677"/>
                  </a:lnTo>
                  <a:lnTo>
                    <a:pt x="293" y="743"/>
                  </a:lnTo>
                  <a:lnTo>
                    <a:pt x="280" y="810"/>
                  </a:lnTo>
                  <a:lnTo>
                    <a:pt x="267" y="883"/>
                  </a:lnTo>
                  <a:lnTo>
                    <a:pt x="267" y="956"/>
                  </a:lnTo>
                  <a:lnTo>
                    <a:pt x="267" y="956"/>
                  </a:lnTo>
                  <a:lnTo>
                    <a:pt x="267" y="1029"/>
                  </a:lnTo>
                  <a:lnTo>
                    <a:pt x="280" y="1102"/>
                  </a:lnTo>
                  <a:lnTo>
                    <a:pt x="293" y="1168"/>
                  </a:lnTo>
                  <a:lnTo>
                    <a:pt x="313" y="1234"/>
                  </a:lnTo>
                  <a:lnTo>
                    <a:pt x="340" y="1294"/>
                  </a:lnTo>
                  <a:lnTo>
                    <a:pt x="373" y="1354"/>
                  </a:lnTo>
                  <a:lnTo>
                    <a:pt x="413" y="1407"/>
                  </a:lnTo>
                  <a:lnTo>
                    <a:pt x="453" y="1460"/>
                  </a:lnTo>
                  <a:lnTo>
                    <a:pt x="500" y="1500"/>
                  </a:lnTo>
                  <a:lnTo>
                    <a:pt x="554" y="1539"/>
                  </a:lnTo>
                  <a:lnTo>
                    <a:pt x="607" y="1579"/>
                  </a:lnTo>
                  <a:lnTo>
                    <a:pt x="667" y="1606"/>
                  </a:lnTo>
                  <a:lnTo>
                    <a:pt x="727" y="1626"/>
                  </a:lnTo>
                  <a:lnTo>
                    <a:pt x="794" y="1646"/>
                  </a:lnTo>
                  <a:lnTo>
                    <a:pt x="860" y="1652"/>
                  </a:lnTo>
                  <a:lnTo>
                    <a:pt x="934" y="1659"/>
                  </a:lnTo>
                  <a:lnTo>
                    <a:pt x="934" y="1659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3"/>
            <p:cNvSpPr>
              <a:spLocks/>
            </p:cNvSpPr>
            <p:nvPr/>
          </p:nvSpPr>
          <p:spPr bwMode="auto">
            <a:xfrm>
              <a:off x="29041725" y="1922463"/>
              <a:ext cx="2509838" cy="2959100"/>
            </a:xfrm>
            <a:custGeom>
              <a:avLst/>
              <a:gdLst>
                <a:gd name="T0" fmla="*/ 273 w 1581"/>
                <a:gd name="T1" fmla="*/ 498 h 1864"/>
                <a:gd name="T2" fmla="*/ 273 w 1581"/>
                <a:gd name="T3" fmla="*/ 1864 h 1864"/>
                <a:gd name="T4" fmla="*/ 0 w 1581"/>
                <a:gd name="T5" fmla="*/ 1864 h 1864"/>
                <a:gd name="T6" fmla="*/ 0 w 1581"/>
                <a:gd name="T7" fmla="*/ 0 h 1864"/>
                <a:gd name="T8" fmla="*/ 193 w 1581"/>
                <a:gd name="T9" fmla="*/ 0 h 1864"/>
                <a:gd name="T10" fmla="*/ 1314 w 1581"/>
                <a:gd name="T11" fmla="*/ 1367 h 1864"/>
                <a:gd name="T12" fmla="*/ 1314 w 1581"/>
                <a:gd name="T13" fmla="*/ 0 h 1864"/>
                <a:gd name="T14" fmla="*/ 1581 w 1581"/>
                <a:gd name="T15" fmla="*/ 0 h 1864"/>
                <a:gd name="T16" fmla="*/ 1581 w 1581"/>
                <a:gd name="T17" fmla="*/ 1864 h 1864"/>
                <a:gd name="T18" fmla="*/ 1394 w 1581"/>
                <a:gd name="T19" fmla="*/ 1864 h 1864"/>
                <a:gd name="T20" fmla="*/ 273 w 1581"/>
                <a:gd name="T21" fmla="*/ 49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81" h="1864">
                  <a:moveTo>
                    <a:pt x="273" y="498"/>
                  </a:moveTo>
                  <a:lnTo>
                    <a:pt x="273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193" y="0"/>
                  </a:lnTo>
                  <a:lnTo>
                    <a:pt x="1314" y="1367"/>
                  </a:lnTo>
                  <a:lnTo>
                    <a:pt x="1314" y="0"/>
                  </a:lnTo>
                  <a:lnTo>
                    <a:pt x="1581" y="0"/>
                  </a:lnTo>
                  <a:lnTo>
                    <a:pt x="1581" y="1864"/>
                  </a:lnTo>
                  <a:lnTo>
                    <a:pt x="1394" y="1864"/>
                  </a:lnTo>
                  <a:lnTo>
                    <a:pt x="273" y="498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Rectangle 34"/>
            <p:cNvSpPr>
              <a:spLocks noChangeArrowheads="1"/>
            </p:cNvSpPr>
            <p:nvPr/>
          </p:nvSpPr>
          <p:spPr bwMode="auto">
            <a:xfrm>
              <a:off x="1901825" y="2901950"/>
              <a:ext cx="423863" cy="1979613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Rectangle 35"/>
            <p:cNvSpPr>
              <a:spLocks noChangeArrowheads="1"/>
            </p:cNvSpPr>
            <p:nvPr/>
          </p:nvSpPr>
          <p:spPr bwMode="auto">
            <a:xfrm>
              <a:off x="2962275" y="1922463"/>
              <a:ext cx="423863" cy="2959100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4021137" y="942975"/>
              <a:ext cx="423863" cy="3938588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7"/>
            <p:cNvSpPr>
              <a:spLocks/>
            </p:cNvSpPr>
            <p:nvPr/>
          </p:nvSpPr>
          <p:spPr bwMode="auto">
            <a:xfrm>
              <a:off x="4773612" y="1922463"/>
              <a:ext cx="4310063" cy="2959100"/>
            </a:xfrm>
            <a:custGeom>
              <a:avLst/>
              <a:gdLst>
                <a:gd name="T0" fmla="*/ 887 w 2715"/>
                <a:gd name="T1" fmla="*/ 1864 h 1864"/>
                <a:gd name="T2" fmla="*/ 720 w 2715"/>
                <a:gd name="T3" fmla="*/ 1864 h 1864"/>
                <a:gd name="T4" fmla="*/ 0 w 2715"/>
                <a:gd name="T5" fmla="*/ 0 h 1864"/>
                <a:gd name="T6" fmla="*/ 287 w 2715"/>
                <a:gd name="T7" fmla="*/ 0 h 1864"/>
                <a:gd name="T8" fmla="*/ 807 w 2715"/>
                <a:gd name="T9" fmla="*/ 1347 h 1864"/>
                <a:gd name="T10" fmla="*/ 1261 w 2715"/>
                <a:gd name="T11" fmla="*/ 0 h 1864"/>
                <a:gd name="T12" fmla="*/ 1454 w 2715"/>
                <a:gd name="T13" fmla="*/ 0 h 1864"/>
                <a:gd name="T14" fmla="*/ 1908 w 2715"/>
                <a:gd name="T15" fmla="*/ 1347 h 1864"/>
                <a:gd name="T16" fmla="*/ 2429 w 2715"/>
                <a:gd name="T17" fmla="*/ 0 h 1864"/>
                <a:gd name="T18" fmla="*/ 2715 w 2715"/>
                <a:gd name="T19" fmla="*/ 0 h 1864"/>
                <a:gd name="T20" fmla="*/ 1995 w 2715"/>
                <a:gd name="T21" fmla="*/ 1864 h 1864"/>
                <a:gd name="T22" fmla="*/ 1828 w 2715"/>
                <a:gd name="T23" fmla="*/ 1864 h 1864"/>
                <a:gd name="T24" fmla="*/ 1361 w 2715"/>
                <a:gd name="T25" fmla="*/ 484 h 1864"/>
                <a:gd name="T26" fmla="*/ 887 w 2715"/>
                <a:gd name="T27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15" h="1864">
                  <a:moveTo>
                    <a:pt x="887" y="1864"/>
                  </a:moveTo>
                  <a:lnTo>
                    <a:pt x="720" y="1864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807" y="1347"/>
                  </a:lnTo>
                  <a:lnTo>
                    <a:pt x="1261" y="0"/>
                  </a:lnTo>
                  <a:lnTo>
                    <a:pt x="1454" y="0"/>
                  </a:lnTo>
                  <a:lnTo>
                    <a:pt x="1908" y="1347"/>
                  </a:lnTo>
                  <a:lnTo>
                    <a:pt x="2429" y="0"/>
                  </a:lnTo>
                  <a:lnTo>
                    <a:pt x="2715" y="0"/>
                  </a:lnTo>
                  <a:lnTo>
                    <a:pt x="1995" y="1864"/>
                  </a:lnTo>
                  <a:lnTo>
                    <a:pt x="1828" y="1864"/>
                  </a:lnTo>
                  <a:lnTo>
                    <a:pt x="1361" y="484"/>
                  </a:lnTo>
                  <a:lnTo>
                    <a:pt x="887" y="1864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38"/>
            <p:cNvSpPr>
              <a:spLocks/>
            </p:cNvSpPr>
            <p:nvPr/>
          </p:nvSpPr>
          <p:spPr bwMode="auto">
            <a:xfrm>
              <a:off x="24433213" y="1922463"/>
              <a:ext cx="4300538" cy="2959100"/>
            </a:xfrm>
            <a:custGeom>
              <a:avLst/>
              <a:gdLst>
                <a:gd name="T0" fmla="*/ 887 w 2709"/>
                <a:gd name="T1" fmla="*/ 1864 h 1864"/>
                <a:gd name="T2" fmla="*/ 714 w 2709"/>
                <a:gd name="T3" fmla="*/ 1864 h 1864"/>
                <a:gd name="T4" fmla="*/ 0 w 2709"/>
                <a:gd name="T5" fmla="*/ 0 h 1864"/>
                <a:gd name="T6" fmla="*/ 287 w 2709"/>
                <a:gd name="T7" fmla="*/ 0 h 1864"/>
                <a:gd name="T8" fmla="*/ 801 w 2709"/>
                <a:gd name="T9" fmla="*/ 1347 h 1864"/>
                <a:gd name="T10" fmla="*/ 1261 w 2709"/>
                <a:gd name="T11" fmla="*/ 0 h 1864"/>
                <a:gd name="T12" fmla="*/ 1448 w 2709"/>
                <a:gd name="T13" fmla="*/ 0 h 1864"/>
                <a:gd name="T14" fmla="*/ 1908 w 2709"/>
                <a:gd name="T15" fmla="*/ 1347 h 1864"/>
                <a:gd name="T16" fmla="*/ 2422 w 2709"/>
                <a:gd name="T17" fmla="*/ 0 h 1864"/>
                <a:gd name="T18" fmla="*/ 2709 w 2709"/>
                <a:gd name="T19" fmla="*/ 0 h 1864"/>
                <a:gd name="T20" fmla="*/ 1995 w 2709"/>
                <a:gd name="T21" fmla="*/ 1864 h 1864"/>
                <a:gd name="T22" fmla="*/ 1822 w 2709"/>
                <a:gd name="T23" fmla="*/ 1864 h 1864"/>
                <a:gd name="T24" fmla="*/ 1355 w 2709"/>
                <a:gd name="T25" fmla="*/ 484 h 1864"/>
                <a:gd name="T26" fmla="*/ 887 w 2709"/>
                <a:gd name="T27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9" h="1864">
                  <a:moveTo>
                    <a:pt x="887" y="1864"/>
                  </a:moveTo>
                  <a:lnTo>
                    <a:pt x="714" y="1864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801" y="1347"/>
                  </a:lnTo>
                  <a:lnTo>
                    <a:pt x="1261" y="0"/>
                  </a:lnTo>
                  <a:lnTo>
                    <a:pt x="1448" y="0"/>
                  </a:lnTo>
                  <a:lnTo>
                    <a:pt x="1908" y="1347"/>
                  </a:lnTo>
                  <a:lnTo>
                    <a:pt x="2422" y="0"/>
                  </a:lnTo>
                  <a:lnTo>
                    <a:pt x="2709" y="0"/>
                  </a:lnTo>
                  <a:lnTo>
                    <a:pt x="1995" y="1864"/>
                  </a:lnTo>
                  <a:lnTo>
                    <a:pt x="1822" y="1864"/>
                  </a:lnTo>
                  <a:lnTo>
                    <a:pt x="1355" y="484"/>
                  </a:lnTo>
                  <a:lnTo>
                    <a:pt x="887" y="1864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39"/>
            <p:cNvSpPr>
              <a:spLocks noEditPoints="1"/>
            </p:cNvSpPr>
            <p:nvPr/>
          </p:nvSpPr>
          <p:spPr bwMode="auto">
            <a:xfrm>
              <a:off x="11563350" y="1922463"/>
              <a:ext cx="2244725" cy="2959100"/>
            </a:xfrm>
            <a:custGeom>
              <a:avLst/>
              <a:gdLst>
                <a:gd name="T0" fmla="*/ 634 w 1414"/>
                <a:gd name="T1" fmla="*/ 0 h 1864"/>
                <a:gd name="T2" fmla="*/ 774 w 1414"/>
                <a:gd name="T3" fmla="*/ 13 h 1864"/>
                <a:gd name="T4" fmla="*/ 887 w 1414"/>
                <a:gd name="T5" fmla="*/ 40 h 1864"/>
                <a:gd name="T6" fmla="*/ 981 w 1414"/>
                <a:gd name="T7" fmla="*/ 86 h 1864"/>
                <a:gd name="T8" fmla="*/ 1054 w 1414"/>
                <a:gd name="T9" fmla="*/ 153 h 1864"/>
                <a:gd name="T10" fmla="*/ 1087 w 1414"/>
                <a:gd name="T11" fmla="*/ 186 h 1864"/>
                <a:gd name="T12" fmla="*/ 1141 w 1414"/>
                <a:gd name="T13" fmla="*/ 272 h 1864"/>
                <a:gd name="T14" fmla="*/ 1181 w 1414"/>
                <a:gd name="T15" fmla="*/ 358 h 1864"/>
                <a:gd name="T16" fmla="*/ 1201 w 1414"/>
                <a:gd name="T17" fmla="*/ 464 h 1864"/>
                <a:gd name="T18" fmla="*/ 1201 w 1414"/>
                <a:gd name="T19" fmla="*/ 518 h 1864"/>
                <a:gd name="T20" fmla="*/ 1194 w 1414"/>
                <a:gd name="T21" fmla="*/ 610 h 1864"/>
                <a:gd name="T22" fmla="*/ 1168 w 1414"/>
                <a:gd name="T23" fmla="*/ 697 h 1864"/>
                <a:gd name="T24" fmla="*/ 1134 w 1414"/>
                <a:gd name="T25" fmla="*/ 776 h 1864"/>
                <a:gd name="T26" fmla="*/ 1081 w 1414"/>
                <a:gd name="T27" fmla="*/ 843 h 1864"/>
                <a:gd name="T28" fmla="*/ 941 w 1414"/>
                <a:gd name="T29" fmla="*/ 949 h 1864"/>
                <a:gd name="T30" fmla="*/ 767 w 1414"/>
                <a:gd name="T31" fmla="*/ 1009 h 1864"/>
                <a:gd name="T32" fmla="*/ 1094 w 1414"/>
                <a:gd name="T33" fmla="*/ 1864 h 1864"/>
                <a:gd name="T34" fmla="*/ 267 w 1414"/>
                <a:gd name="T35" fmla="*/ 1028 h 1864"/>
                <a:gd name="T36" fmla="*/ 0 w 1414"/>
                <a:gd name="T37" fmla="*/ 1864 h 1864"/>
                <a:gd name="T38" fmla="*/ 634 w 1414"/>
                <a:gd name="T39" fmla="*/ 0 h 1864"/>
                <a:gd name="T40" fmla="*/ 620 w 1414"/>
                <a:gd name="T41" fmla="*/ 770 h 1864"/>
                <a:gd name="T42" fmla="*/ 707 w 1414"/>
                <a:gd name="T43" fmla="*/ 770 h 1864"/>
                <a:gd name="T44" fmla="*/ 827 w 1414"/>
                <a:gd name="T45" fmla="*/ 723 h 1864"/>
                <a:gd name="T46" fmla="*/ 867 w 1414"/>
                <a:gd name="T47" fmla="*/ 690 h 1864"/>
                <a:gd name="T48" fmla="*/ 921 w 1414"/>
                <a:gd name="T49" fmla="*/ 610 h 1864"/>
                <a:gd name="T50" fmla="*/ 934 w 1414"/>
                <a:gd name="T51" fmla="*/ 511 h 1864"/>
                <a:gd name="T52" fmla="*/ 934 w 1414"/>
                <a:gd name="T53" fmla="*/ 458 h 1864"/>
                <a:gd name="T54" fmla="*/ 894 w 1414"/>
                <a:gd name="T55" fmla="*/ 372 h 1864"/>
                <a:gd name="T56" fmla="*/ 867 w 1414"/>
                <a:gd name="T57" fmla="*/ 338 h 1864"/>
                <a:gd name="T58" fmla="*/ 774 w 1414"/>
                <a:gd name="T59" fmla="*/ 279 h 1864"/>
                <a:gd name="T60" fmla="*/ 620 w 1414"/>
                <a:gd name="T61" fmla="*/ 252 h 1864"/>
                <a:gd name="T62" fmla="*/ 267 w 1414"/>
                <a:gd name="T63" fmla="*/ 77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4" h="1864">
                  <a:moveTo>
                    <a:pt x="634" y="0"/>
                  </a:moveTo>
                  <a:lnTo>
                    <a:pt x="634" y="0"/>
                  </a:lnTo>
                  <a:lnTo>
                    <a:pt x="707" y="7"/>
                  </a:lnTo>
                  <a:lnTo>
                    <a:pt x="774" y="13"/>
                  </a:lnTo>
                  <a:lnTo>
                    <a:pt x="827" y="27"/>
                  </a:lnTo>
                  <a:lnTo>
                    <a:pt x="887" y="40"/>
                  </a:lnTo>
                  <a:lnTo>
                    <a:pt x="934" y="60"/>
                  </a:lnTo>
                  <a:lnTo>
                    <a:pt x="981" y="86"/>
                  </a:lnTo>
                  <a:lnTo>
                    <a:pt x="1021" y="119"/>
                  </a:lnTo>
                  <a:lnTo>
                    <a:pt x="1054" y="153"/>
                  </a:lnTo>
                  <a:lnTo>
                    <a:pt x="1054" y="153"/>
                  </a:lnTo>
                  <a:lnTo>
                    <a:pt x="1087" y="186"/>
                  </a:lnTo>
                  <a:lnTo>
                    <a:pt x="1114" y="226"/>
                  </a:lnTo>
                  <a:lnTo>
                    <a:pt x="1141" y="272"/>
                  </a:lnTo>
                  <a:lnTo>
                    <a:pt x="1161" y="312"/>
                  </a:lnTo>
                  <a:lnTo>
                    <a:pt x="1181" y="358"/>
                  </a:lnTo>
                  <a:lnTo>
                    <a:pt x="1194" y="411"/>
                  </a:lnTo>
                  <a:lnTo>
                    <a:pt x="1201" y="464"/>
                  </a:lnTo>
                  <a:lnTo>
                    <a:pt x="1201" y="518"/>
                  </a:lnTo>
                  <a:lnTo>
                    <a:pt x="1201" y="518"/>
                  </a:lnTo>
                  <a:lnTo>
                    <a:pt x="1201" y="564"/>
                  </a:lnTo>
                  <a:lnTo>
                    <a:pt x="1194" y="610"/>
                  </a:lnTo>
                  <a:lnTo>
                    <a:pt x="1188" y="657"/>
                  </a:lnTo>
                  <a:lnTo>
                    <a:pt x="1168" y="697"/>
                  </a:lnTo>
                  <a:lnTo>
                    <a:pt x="1154" y="737"/>
                  </a:lnTo>
                  <a:lnTo>
                    <a:pt x="1134" y="776"/>
                  </a:lnTo>
                  <a:lnTo>
                    <a:pt x="1107" y="810"/>
                  </a:lnTo>
                  <a:lnTo>
                    <a:pt x="1081" y="843"/>
                  </a:lnTo>
                  <a:lnTo>
                    <a:pt x="1014" y="902"/>
                  </a:lnTo>
                  <a:lnTo>
                    <a:pt x="941" y="949"/>
                  </a:lnTo>
                  <a:lnTo>
                    <a:pt x="861" y="989"/>
                  </a:lnTo>
                  <a:lnTo>
                    <a:pt x="767" y="1009"/>
                  </a:lnTo>
                  <a:lnTo>
                    <a:pt x="1414" y="1864"/>
                  </a:lnTo>
                  <a:lnTo>
                    <a:pt x="1094" y="1864"/>
                  </a:lnTo>
                  <a:lnTo>
                    <a:pt x="460" y="1028"/>
                  </a:lnTo>
                  <a:lnTo>
                    <a:pt x="267" y="1028"/>
                  </a:lnTo>
                  <a:lnTo>
                    <a:pt x="267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34" y="0"/>
                  </a:lnTo>
                  <a:close/>
                  <a:moveTo>
                    <a:pt x="267" y="770"/>
                  </a:moveTo>
                  <a:lnTo>
                    <a:pt x="620" y="770"/>
                  </a:lnTo>
                  <a:lnTo>
                    <a:pt x="620" y="770"/>
                  </a:lnTo>
                  <a:lnTo>
                    <a:pt x="707" y="770"/>
                  </a:lnTo>
                  <a:lnTo>
                    <a:pt x="774" y="750"/>
                  </a:lnTo>
                  <a:lnTo>
                    <a:pt x="827" y="723"/>
                  </a:lnTo>
                  <a:lnTo>
                    <a:pt x="867" y="690"/>
                  </a:lnTo>
                  <a:lnTo>
                    <a:pt x="867" y="690"/>
                  </a:lnTo>
                  <a:lnTo>
                    <a:pt x="894" y="657"/>
                  </a:lnTo>
                  <a:lnTo>
                    <a:pt x="921" y="610"/>
                  </a:lnTo>
                  <a:lnTo>
                    <a:pt x="934" y="564"/>
                  </a:lnTo>
                  <a:lnTo>
                    <a:pt x="934" y="511"/>
                  </a:lnTo>
                  <a:lnTo>
                    <a:pt x="934" y="511"/>
                  </a:lnTo>
                  <a:lnTo>
                    <a:pt x="934" y="458"/>
                  </a:lnTo>
                  <a:lnTo>
                    <a:pt x="921" y="411"/>
                  </a:lnTo>
                  <a:lnTo>
                    <a:pt x="894" y="372"/>
                  </a:lnTo>
                  <a:lnTo>
                    <a:pt x="867" y="338"/>
                  </a:lnTo>
                  <a:lnTo>
                    <a:pt x="867" y="338"/>
                  </a:lnTo>
                  <a:lnTo>
                    <a:pt x="827" y="305"/>
                  </a:lnTo>
                  <a:lnTo>
                    <a:pt x="774" y="279"/>
                  </a:lnTo>
                  <a:lnTo>
                    <a:pt x="707" y="259"/>
                  </a:lnTo>
                  <a:lnTo>
                    <a:pt x="620" y="252"/>
                  </a:lnTo>
                  <a:lnTo>
                    <a:pt x="267" y="252"/>
                  </a:lnTo>
                  <a:lnTo>
                    <a:pt x="267" y="770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40"/>
            <p:cNvSpPr>
              <a:spLocks noEditPoints="1"/>
            </p:cNvSpPr>
            <p:nvPr/>
          </p:nvSpPr>
          <p:spPr bwMode="auto">
            <a:xfrm>
              <a:off x="19338925" y="1922463"/>
              <a:ext cx="2255838" cy="2959100"/>
            </a:xfrm>
            <a:custGeom>
              <a:avLst/>
              <a:gdLst>
                <a:gd name="T0" fmla="*/ 633 w 1421"/>
                <a:gd name="T1" fmla="*/ 0 h 1864"/>
                <a:gd name="T2" fmla="*/ 774 w 1421"/>
                <a:gd name="T3" fmla="*/ 13 h 1864"/>
                <a:gd name="T4" fmla="*/ 887 w 1421"/>
                <a:gd name="T5" fmla="*/ 40 h 1864"/>
                <a:gd name="T6" fmla="*/ 980 w 1421"/>
                <a:gd name="T7" fmla="*/ 86 h 1864"/>
                <a:gd name="T8" fmla="*/ 1060 w 1421"/>
                <a:gd name="T9" fmla="*/ 153 h 1864"/>
                <a:gd name="T10" fmla="*/ 1094 w 1421"/>
                <a:gd name="T11" fmla="*/ 186 h 1864"/>
                <a:gd name="T12" fmla="*/ 1147 w 1421"/>
                <a:gd name="T13" fmla="*/ 272 h 1864"/>
                <a:gd name="T14" fmla="*/ 1181 w 1421"/>
                <a:gd name="T15" fmla="*/ 358 h 1864"/>
                <a:gd name="T16" fmla="*/ 1201 w 1421"/>
                <a:gd name="T17" fmla="*/ 464 h 1864"/>
                <a:gd name="T18" fmla="*/ 1207 w 1421"/>
                <a:gd name="T19" fmla="*/ 518 h 1864"/>
                <a:gd name="T20" fmla="*/ 1194 w 1421"/>
                <a:gd name="T21" fmla="*/ 610 h 1864"/>
                <a:gd name="T22" fmla="*/ 1174 w 1421"/>
                <a:gd name="T23" fmla="*/ 697 h 1864"/>
                <a:gd name="T24" fmla="*/ 1134 w 1421"/>
                <a:gd name="T25" fmla="*/ 776 h 1864"/>
                <a:gd name="T26" fmla="*/ 1080 w 1421"/>
                <a:gd name="T27" fmla="*/ 843 h 1864"/>
                <a:gd name="T28" fmla="*/ 947 w 1421"/>
                <a:gd name="T29" fmla="*/ 949 h 1864"/>
                <a:gd name="T30" fmla="*/ 774 w 1421"/>
                <a:gd name="T31" fmla="*/ 1009 h 1864"/>
                <a:gd name="T32" fmla="*/ 1094 w 1421"/>
                <a:gd name="T33" fmla="*/ 1864 h 1864"/>
                <a:gd name="T34" fmla="*/ 266 w 1421"/>
                <a:gd name="T35" fmla="*/ 1028 h 1864"/>
                <a:gd name="T36" fmla="*/ 0 w 1421"/>
                <a:gd name="T37" fmla="*/ 1864 h 1864"/>
                <a:gd name="T38" fmla="*/ 633 w 1421"/>
                <a:gd name="T39" fmla="*/ 0 h 1864"/>
                <a:gd name="T40" fmla="*/ 620 w 1421"/>
                <a:gd name="T41" fmla="*/ 770 h 1864"/>
                <a:gd name="T42" fmla="*/ 707 w 1421"/>
                <a:gd name="T43" fmla="*/ 770 h 1864"/>
                <a:gd name="T44" fmla="*/ 827 w 1421"/>
                <a:gd name="T45" fmla="*/ 723 h 1864"/>
                <a:gd name="T46" fmla="*/ 874 w 1421"/>
                <a:gd name="T47" fmla="*/ 690 h 1864"/>
                <a:gd name="T48" fmla="*/ 920 w 1421"/>
                <a:gd name="T49" fmla="*/ 610 h 1864"/>
                <a:gd name="T50" fmla="*/ 940 w 1421"/>
                <a:gd name="T51" fmla="*/ 511 h 1864"/>
                <a:gd name="T52" fmla="*/ 934 w 1421"/>
                <a:gd name="T53" fmla="*/ 458 h 1864"/>
                <a:gd name="T54" fmla="*/ 900 w 1421"/>
                <a:gd name="T55" fmla="*/ 372 h 1864"/>
                <a:gd name="T56" fmla="*/ 874 w 1421"/>
                <a:gd name="T57" fmla="*/ 338 h 1864"/>
                <a:gd name="T58" fmla="*/ 780 w 1421"/>
                <a:gd name="T59" fmla="*/ 279 h 1864"/>
                <a:gd name="T60" fmla="*/ 620 w 1421"/>
                <a:gd name="T61" fmla="*/ 252 h 1864"/>
                <a:gd name="T62" fmla="*/ 266 w 1421"/>
                <a:gd name="T63" fmla="*/ 77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1" h="1864">
                  <a:moveTo>
                    <a:pt x="633" y="0"/>
                  </a:moveTo>
                  <a:lnTo>
                    <a:pt x="633" y="0"/>
                  </a:lnTo>
                  <a:lnTo>
                    <a:pt x="707" y="7"/>
                  </a:lnTo>
                  <a:lnTo>
                    <a:pt x="774" y="13"/>
                  </a:lnTo>
                  <a:lnTo>
                    <a:pt x="834" y="27"/>
                  </a:lnTo>
                  <a:lnTo>
                    <a:pt x="887" y="40"/>
                  </a:lnTo>
                  <a:lnTo>
                    <a:pt x="934" y="60"/>
                  </a:lnTo>
                  <a:lnTo>
                    <a:pt x="980" y="86"/>
                  </a:lnTo>
                  <a:lnTo>
                    <a:pt x="1020" y="119"/>
                  </a:lnTo>
                  <a:lnTo>
                    <a:pt x="1060" y="153"/>
                  </a:lnTo>
                  <a:lnTo>
                    <a:pt x="1060" y="153"/>
                  </a:lnTo>
                  <a:lnTo>
                    <a:pt x="1094" y="186"/>
                  </a:lnTo>
                  <a:lnTo>
                    <a:pt x="1121" y="226"/>
                  </a:lnTo>
                  <a:lnTo>
                    <a:pt x="1147" y="272"/>
                  </a:lnTo>
                  <a:lnTo>
                    <a:pt x="1167" y="312"/>
                  </a:lnTo>
                  <a:lnTo>
                    <a:pt x="1181" y="358"/>
                  </a:lnTo>
                  <a:lnTo>
                    <a:pt x="1194" y="411"/>
                  </a:lnTo>
                  <a:lnTo>
                    <a:pt x="1201" y="464"/>
                  </a:lnTo>
                  <a:lnTo>
                    <a:pt x="1207" y="518"/>
                  </a:lnTo>
                  <a:lnTo>
                    <a:pt x="1207" y="518"/>
                  </a:lnTo>
                  <a:lnTo>
                    <a:pt x="1201" y="564"/>
                  </a:lnTo>
                  <a:lnTo>
                    <a:pt x="1194" y="610"/>
                  </a:lnTo>
                  <a:lnTo>
                    <a:pt x="1187" y="657"/>
                  </a:lnTo>
                  <a:lnTo>
                    <a:pt x="1174" y="697"/>
                  </a:lnTo>
                  <a:lnTo>
                    <a:pt x="1154" y="737"/>
                  </a:lnTo>
                  <a:lnTo>
                    <a:pt x="1134" y="776"/>
                  </a:lnTo>
                  <a:lnTo>
                    <a:pt x="1107" y="810"/>
                  </a:lnTo>
                  <a:lnTo>
                    <a:pt x="1080" y="843"/>
                  </a:lnTo>
                  <a:lnTo>
                    <a:pt x="1020" y="902"/>
                  </a:lnTo>
                  <a:lnTo>
                    <a:pt x="947" y="949"/>
                  </a:lnTo>
                  <a:lnTo>
                    <a:pt x="860" y="989"/>
                  </a:lnTo>
                  <a:lnTo>
                    <a:pt x="774" y="1009"/>
                  </a:lnTo>
                  <a:lnTo>
                    <a:pt x="1421" y="1864"/>
                  </a:lnTo>
                  <a:lnTo>
                    <a:pt x="1094" y="1864"/>
                  </a:lnTo>
                  <a:lnTo>
                    <a:pt x="460" y="1028"/>
                  </a:lnTo>
                  <a:lnTo>
                    <a:pt x="266" y="1028"/>
                  </a:lnTo>
                  <a:lnTo>
                    <a:pt x="266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33" y="0"/>
                  </a:lnTo>
                  <a:close/>
                  <a:moveTo>
                    <a:pt x="266" y="770"/>
                  </a:moveTo>
                  <a:lnTo>
                    <a:pt x="620" y="770"/>
                  </a:lnTo>
                  <a:lnTo>
                    <a:pt x="620" y="770"/>
                  </a:lnTo>
                  <a:lnTo>
                    <a:pt x="707" y="770"/>
                  </a:lnTo>
                  <a:lnTo>
                    <a:pt x="780" y="750"/>
                  </a:lnTo>
                  <a:lnTo>
                    <a:pt x="827" y="723"/>
                  </a:lnTo>
                  <a:lnTo>
                    <a:pt x="874" y="690"/>
                  </a:lnTo>
                  <a:lnTo>
                    <a:pt x="874" y="690"/>
                  </a:lnTo>
                  <a:lnTo>
                    <a:pt x="900" y="657"/>
                  </a:lnTo>
                  <a:lnTo>
                    <a:pt x="920" y="610"/>
                  </a:lnTo>
                  <a:lnTo>
                    <a:pt x="934" y="564"/>
                  </a:lnTo>
                  <a:lnTo>
                    <a:pt x="940" y="511"/>
                  </a:lnTo>
                  <a:lnTo>
                    <a:pt x="940" y="511"/>
                  </a:lnTo>
                  <a:lnTo>
                    <a:pt x="934" y="458"/>
                  </a:lnTo>
                  <a:lnTo>
                    <a:pt x="920" y="411"/>
                  </a:lnTo>
                  <a:lnTo>
                    <a:pt x="900" y="372"/>
                  </a:lnTo>
                  <a:lnTo>
                    <a:pt x="874" y="338"/>
                  </a:lnTo>
                  <a:lnTo>
                    <a:pt x="874" y="338"/>
                  </a:lnTo>
                  <a:lnTo>
                    <a:pt x="827" y="305"/>
                  </a:lnTo>
                  <a:lnTo>
                    <a:pt x="780" y="279"/>
                  </a:lnTo>
                  <a:lnTo>
                    <a:pt x="707" y="259"/>
                  </a:lnTo>
                  <a:lnTo>
                    <a:pt x="620" y="252"/>
                  </a:lnTo>
                  <a:lnTo>
                    <a:pt x="266" y="252"/>
                  </a:lnTo>
                  <a:lnTo>
                    <a:pt x="266" y="770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41"/>
            <p:cNvSpPr>
              <a:spLocks noEditPoints="1"/>
            </p:cNvSpPr>
            <p:nvPr/>
          </p:nvSpPr>
          <p:spPr bwMode="auto">
            <a:xfrm>
              <a:off x="16944975" y="1922463"/>
              <a:ext cx="2085975" cy="2959100"/>
            </a:xfrm>
            <a:custGeom>
              <a:avLst/>
              <a:gdLst>
                <a:gd name="T0" fmla="*/ 1034 w 1314"/>
                <a:gd name="T1" fmla="*/ 863 h 1864"/>
                <a:gd name="T2" fmla="*/ 1147 w 1314"/>
                <a:gd name="T3" fmla="*/ 942 h 1864"/>
                <a:gd name="T4" fmla="*/ 1234 w 1314"/>
                <a:gd name="T5" fmla="*/ 1042 h 1864"/>
                <a:gd name="T6" fmla="*/ 1294 w 1314"/>
                <a:gd name="T7" fmla="*/ 1174 h 1864"/>
                <a:gd name="T8" fmla="*/ 1314 w 1314"/>
                <a:gd name="T9" fmla="*/ 1320 h 1864"/>
                <a:gd name="T10" fmla="*/ 1307 w 1314"/>
                <a:gd name="T11" fmla="*/ 1373 h 1864"/>
                <a:gd name="T12" fmla="*/ 1287 w 1314"/>
                <a:gd name="T13" fmla="*/ 1480 h 1864"/>
                <a:gd name="T14" fmla="*/ 1247 w 1314"/>
                <a:gd name="T15" fmla="*/ 1579 h 1864"/>
                <a:gd name="T16" fmla="*/ 1194 w 1314"/>
                <a:gd name="T17" fmla="*/ 1665 h 1864"/>
                <a:gd name="T18" fmla="*/ 1161 w 1314"/>
                <a:gd name="T19" fmla="*/ 1699 h 1864"/>
                <a:gd name="T20" fmla="*/ 1074 w 1314"/>
                <a:gd name="T21" fmla="*/ 1772 h 1864"/>
                <a:gd name="T22" fmla="*/ 974 w 1314"/>
                <a:gd name="T23" fmla="*/ 1818 h 1864"/>
                <a:gd name="T24" fmla="*/ 854 w 1314"/>
                <a:gd name="T25" fmla="*/ 1851 h 1864"/>
                <a:gd name="T26" fmla="*/ 713 w 1314"/>
                <a:gd name="T27" fmla="*/ 1864 h 1864"/>
                <a:gd name="T28" fmla="*/ 0 w 1314"/>
                <a:gd name="T29" fmla="*/ 0 h 1864"/>
                <a:gd name="T30" fmla="*/ 620 w 1314"/>
                <a:gd name="T31" fmla="*/ 0 h 1864"/>
                <a:gd name="T32" fmla="*/ 760 w 1314"/>
                <a:gd name="T33" fmla="*/ 13 h 1864"/>
                <a:gd name="T34" fmla="*/ 874 w 1314"/>
                <a:gd name="T35" fmla="*/ 40 h 1864"/>
                <a:gd name="T36" fmla="*/ 967 w 1314"/>
                <a:gd name="T37" fmla="*/ 86 h 1864"/>
                <a:gd name="T38" fmla="*/ 1040 w 1314"/>
                <a:gd name="T39" fmla="*/ 139 h 1864"/>
                <a:gd name="T40" fmla="*/ 1074 w 1314"/>
                <a:gd name="T41" fmla="*/ 179 h 1864"/>
                <a:gd name="T42" fmla="*/ 1127 w 1314"/>
                <a:gd name="T43" fmla="*/ 259 h 1864"/>
                <a:gd name="T44" fmla="*/ 1167 w 1314"/>
                <a:gd name="T45" fmla="*/ 352 h 1864"/>
                <a:gd name="T46" fmla="*/ 1187 w 1314"/>
                <a:gd name="T47" fmla="*/ 458 h 1864"/>
                <a:gd name="T48" fmla="*/ 1194 w 1314"/>
                <a:gd name="T49" fmla="*/ 518 h 1864"/>
                <a:gd name="T50" fmla="*/ 1181 w 1314"/>
                <a:gd name="T51" fmla="*/ 617 h 1864"/>
                <a:gd name="T52" fmla="*/ 1147 w 1314"/>
                <a:gd name="T53" fmla="*/ 710 h 1864"/>
                <a:gd name="T54" fmla="*/ 1094 w 1314"/>
                <a:gd name="T55" fmla="*/ 790 h 1864"/>
                <a:gd name="T56" fmla="*/ 1034 w 1314"/>
                <a:gd name="T57" fmla="*/ 863 h 1864"/>
                <a:gd name="T58" fmla="*/ 266 w 1314"/>
                <a:gd name="T59" fmla="*/ 770 h 1864"/>
                <a:gd name="T60" fmla="*/ 607 w 1314"/>
                <a:gd name="T61" fmla="*/ 770 h 1864"/>
                <a:gd name="T62" fmla="*/ 760 w 1314"/>
                <a:gd name="T63" fmla="*/ 750 h 1864"/>
                <a:gd name="T64" fmla="*/ 854 w 1314"/>
                <a:gd name="T65" fmla="*/ 690 h 1864"/>
                <a:gd name="T66" fmla="*/ 887 w 1314"/>
                <a:gd name="T67" fmla="*/ 657 h 1864"/>
                <a:gd name="T68" fmla="*/ 920 w 1314"/>
                <a:gd name="T69" fmla="*/ 564 h 1864"/>
                <a:gd name="T70" fmla="*/ 927 w 1314"/>
                <a:gd name="T71" fmla="*/ 511 h 1864"/>
                <a:gd name="T72" fmla="*/ 907 w 1314"/>
                <a:gd name="T73" fmla="*/ 411 h 1864"/>
                <a:gd name="T74" fmla="*/ 854 w 1314"/>
                <a:gd name="T75" fmla="*/ 332 h 1864"/>
                <a:gd name="T76" fmla="*/ 814 w 1314"/>
                <a:gd name="T77" fmla="*/ 299 h 1864"/>
                <a:gd name="T78" fmla="*/ 693 w 1314"/>
                <a:gd name="T79" fmla="*/ 259 h 1864"/>
                <a:gd name="T80" fmla="*/ 266 w 1314"/>
                <a:gd name="T81" fmla="*/ 252 h 1864"/>
                <a:gd name="T82" fmla="*/ 266 w 1314"/>
                <a:gd name="T83" fmla="*/ 1612 h 1864"/>
                <a:gd name="T84" fmla="*/ 700 w 1314"/>
                <a:gd name="T85" fmla="*/ 1612 h 1864"/>
                <a:gd name="T86" fmla="*/ 834 w 1314"/>
                <a:gd name="T87" fmla="*/ 1599 h 1864"/>
                <a:gd name="T88" fmla="*/ 900 w 1314"/>
                <a:gd name="T89" fmla="*/ 1573 h 1864"/>
                <a:gd name="T90" fmla="*/ 974 w 1314"/>
                <a:gd name="T91" fmla="*/ 1513 h 1864"/>
                <a:gd name="T92" fmla="*/ 1000 w 1314"/>
                <a:gd name="T93" fmla="*/ 1473 h 1864"/>
                <a:gd name="T94" fmla="*/ 1040 w 1314"/>
                <a:gd name="T95" fmla="*/ 1373 h 1864"/>
                <a:gd name="T96" fmla="*/ 1047 w 1314"/>
                <a:gd name="T97" fmla="*/ 1320 h 1864"/>
                <a:gd name="T98" fmla="*/ 1027 w 1314"/>
                <a:gd name="T99" fmla="*/ 1208 h 1864"/>
                <a:gd name="T100" fmla="*/ 974 w 1314"/>
                <a:gd name="T101" fmla="*/ 1121 h 1864"/>
                <a:gd name="T102" fmla="*/ 927 w 1314"/>
                <a:gd name="T103" fmla="*/ 1082 h 1864"/>
                <a:gd name="T104" fmla="*/ 867 w 1314"/>
                <a:gd name="T105" fmla="*/ 1048 h 1864"/>
                <a:gd name="T106" fmla="*/ 794 w 1314"/>
                <a:gd name="T107" fmla="*/ 1035 h 1864"/>
                <a:gd name="T108" fmla="*/ 266 w 1314"/>
                <a:gd name="T109" fmla="*/ 102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14" h="1864">
                  <a:moveTo>
                    <a:pt x="1034" y="863"/>
                  </a:moveTo>
                  <a:lnTo>
                    <a:pt x="1034" y="863"/>
                  </a:lnTo>
                  <a:lnTo>
                    <a:pt x="1094" y="896"/>
                  </a:lnTo>
                  <a:lnTo>
                    <a:pt x="1147" y="942"/>
                  </a:lnTo>
                  <a:lnTo>
                    <a:pt x="1194" y="989"/>
                  </a:lnTo>
                  <a:lnTo>
                    <a:pt x="1234" y="1042"/>
                  </a:lnTo>
                  <a:lnTo>
                    <a:pt x="1267" y="1108"/>
                  </a:lnTo>
                  <a:lnTo>
                    <a:pt x="1294" y="1174"/>
                  </a:lnTo>
                  <a:lnTo>
                    <a:pt x="1307" y="1241"/>
                  </a:lnTo>
                  <a:lnTo>
                    <a:pt x="1314" y="1320"/>
                  </a:lnTo>
                  <a:lnTo>
                    <a:pt x="1314" y="1320"/>
                  </a:lnTo>
                  <a:lnTo>
                    <a:pt x="1307" y="1373"/>
                  </a:lnTo>
                  <a:lnTo>
                    <a:pt x="1301" y="1427"/>
                  </a:lnTo>
                  <a:lnTo>
                    <a:pt x="1287" y="1480"/>
                  </a:lnTo>
                  <a:lnTo>
                    <a:pt x="1274" y="1533"/>
                  </a:lnTo>
                  <a:lnTo>
                    <a:pt x="1247" y="1579"/>
                  </a:lnTo>
                  <a:lnTo>
                    <a:pt x="1221" y="1619"/>
                  </a:lnTo>
                  <a:lnTo>
                    <a:pt x="1194" y="1665"/>
                  </a:lnTo>
                  <a:lnTo>
                    <a:pt x="1161" y="1699"/>
                  </a:lnTo>
                  <a:lnTo>
                    <a:pt x="1161" y="1699"/>
                  </a:lnTo>
                  <a:lnTo>
                    <a:pt x="1120" y="1738"/>
                  </a:lnTo>
                  <a:lnTo>
                    <a:pt x="1074" y="1772"/>
                  </a:lnTo>
                  <a:lnTo>
                    <a:pt x="1027" y="1798"/>
                  </a:lnTo>
                  <a:lnTo>
                    <a:pt x="974" y="1818"/>
                  </a:lnTo>
                  <a:lnTo>
                    <a:pt x="920" y="1838"/>
                  </a:lnTo>
                  <a:lnTo>
                    <a:pt x="854" y="1851"/>
                  </a:lnTo>
                  <a:lnTo>
                    <a:pt x="787" y="1858"/>
                  </a:lnTo>
                  <a:lnTo>
                    <a:pt x="713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20" y="0"/>
                  </a:lnTo>
                  <a:lnTo>
                    <a:pt x="620" y="0"/>
                  </a:lnTo>
                  <a:lnTo>
                    <a:pt x="693" y="7"/>
                  </a:lnTo>
                  <a:lnTo>
                    <a:pt x="760" y="13"/>
                  </a:lnTo>
                  <a:lnTo>
                    <a:pt x="820" y="20"/>
                  </a:lnTo>
                  <a:lnTo>
                    <a:pt x="874" y="40"/>
                  </a:lnTo>
                  <a:lnTo>
                    <a:pt x="920" y="60"/>
                  </a:lnTo>
                  <a:lnTo>
                    <a:pt x="967" y="86"/>
                  </a:lnTo>
                  <a:lnTo>
                    <a:pt x="1007" y="113"/>
                  </a:lnTo>
                  <a:lnTo>
                    <a:pt x="1040" y="139"/>
                  </a:lnTo>
                  <a:lnTo>
                    <a:pt x="1040" y="139"/>
                  </a:lnTo>
                  <a:lnTo>
                    <a:pt x="1074" y="179"/>
                  </a:lnTo>
                  <a:lnTo>
                    <a:pt x="1107" y="219"/>
                  </a:lnTo>
                  <a:lnTo>
                    <a:pt x="1127" y="259"/>
                  </a:lnTo>
                  <a:lnTo>
                    <a:pt x="1154" y="305"/>
                  </a:lnTo>
                  <a:lnTo>
                    <a:pt x="1167" y="352"/>
                  </a:lnTo>
                  <a:lnTo>
                    <a:pt x="1181" y="405"/>
                  </a:lnTo>
                  <a:lnTo>
                    <a:pt x="1187" y="458"/>
                  </a:lnTo>
                  <a:lnTo>
                    <a:pt x="1194" y="518"/>
                  </a:lnTo>
                  <a:lnTo>
                    <a:pt x="1194" y="518"/>
                  </a:lnTo>
                  <a:lnTo>
                    <a:pt x="1187" y="564"/>
                  </a:lnTo>
                  <a:lnTo>
                    <a:pt x="1181" y="617"/>
                  </a:lnTo>
                  <a:lnTo>
                    <a:pt x="1167" y="664"/>
                  </a:lnTo>
                  <a:lnTo>
                    <a:pt x="1147" y="710"/>
                  </a:lnTo>
                  <a:lnTo>
                    <a:pt x="1120" y="750"/>
                  </a:lnTo>
                  <a:lnTo>
                    <a:pt x="1094" y="790"/>
                  </a:lnTo>
                  <a:lnTo>
                    <a:pt x="1067" y="829"/>
                  </a:lnTo>
                  <a:lnTo>
                    <a:pt x="1034" y="863"/>
                  </a:lnTo>
                  <a:lnTo>
                    <a:pt x="1034" y="863"/>
                  </a:lnTo>
                  <a:close/>
                  <a:moveTo>
                    <a:pt x="266" y="770"/>
                  </a:moveTo>
                  <a:lnTo>
                    <a:pt x="607" y="770"/>
                  </a:lnTo>
                  <a:lnTo>
                    <a:pt x="607" y="770"/>
                  </a:lnTo>
                  <a:lnTo>
                    <a:pt x="693" y="770"/>
                  </a:lnTo>
                  <a:lnTo>
                    <a:pt x="760" y="750"/>
                  </a:lnTo>
                  <a:lnTo>
                    <a:pt x="814" y="730"/>
                  </a:lnTo>
                  <a:lnTo>
                    <a:pt x="854" y="690"/>
                  </a:lnTo>
                  <a:lnTo>
                    <a:pt x="854" y="690"/>
                  </a:lnTo>
                  <a:lnTo>
                    <a:pt x="887" y="657"/>
                  </a:lnTo>
                  <a:lnTo>
                    <a:pt x="907" y="610"/>
                  </a:lnTo>
                  <a:lnTo>
                    <a:pt x="920" y="564"/>
                  </a:lnTo>
                  <a:lnTo>
                    <a:pt x="927" y="511"/>
                  </a:lnTo>
                  <a:lnTo>
                    <a:pt x="927" y="511"/>
                  </a:lnTo>
                  <a:lnTo>
                    <a:pt x="920" y="458"/>
                  </a:lnTo>
                  <a:lnTo>
                    <a:pt x="907" y="411"/>
                  </a:lnTo>
                  <a:lnTo>
                    <a:pt x="887" y="372"/>
                  </a:lnTo>
                  <a:lnTo>
                    <a:pt x="854" y="332"/>
                  </a:lnTo>
                  <a:lnTo>
                    <a:pt x="854" y="332"/>
                  </a:lnTo>
                  <a:lnTo>
                    <a:pt x="814" y="299"/>
                  </a:lnTo>
                  <a:lnTo>
                    <a:pt x="760" y="272"/>
                  </a:lnTo>
                  <a:lnTo>
                    <a:pt x="693" y="259"/>
                  </a:lnTo>
                  <a:lnTo>
                    <a:pt x="607" y="252"/>
                  </a:lnTo>
                  <a:lnTo>
                    <a:pt x="266" y="252"/>
                  </a:lnTo>
                  <a:lnTo>
                    <a:pt x="266" y="770"/>
                  </a:lnTo>
                  <a:close/>
                  <a:moveTo>
                    <a:pt x="266" y="1612"/>
                  </a:moveTo>
                  <a:lnTo>
                    <a:pt x="700" y="1612"/>
                  </a:lnTo>
                  <a:lnTo>
                    <a:pt x="700" y="1612"/>
                  </a:lnTo>
                  <a:lnTo>
                    <a:pt x="794" y="1606"/>
                  </a:lnTo>
                  <a:lnTo>
                    <a:pt x="834" y="1599"/>
                  </a:lnTo>
                  <a:lnTo>
                    <a:pt x="867" y="1586"/>
                  </a:lnTo>
                  <a:lnTo>
                    <a:pt x="900" y="1573"/>
                  </a:lnTo>
                  <a:lnTo>
                    <a:pt x="927" y="1553"/>
                  </a:lnTo>
                  <a:lnTo>
                    <a:pt x="974" y="1513"/>
                  </a:lnTo>
                  <a:lnTo>
                    <a:pt x="974" y="1513"/>
                  </a:lnTo>
                  <a:lnTo>
                    <a:pt x="1000" y="1473"/>
                  </a:lnTo>
                  <a:lnTo>
                    <a:pt x="1027" y="1427"/>
                  </a:lnTo>
                  <a:lnTo>
                    <a:pt x="1040" y="1373"/>
                  </a:lnTo>
                  <a:lnTo>
                    <a:pt x="1047" y="1320"/>
                  </a:lnTo>
                  <a:lnTo>
                    <a:pt x="1047" y="1320"/>
                  </a:lnTo>
                  <a:lnTo>
                    <a:pt x="1040" y="1261"/>
                  </a:lnTo>
                  <a:lnTo>
                    <a:pt x="1027" y="1208"/>
                  </a:lnTo>
                  <a:lnTo>
                    <a:pt x="1000" y="1161"/>
                  </a:lnTo>
                  <a:lnTo>
                    <a:pt x="974" y="1121"/>
                  </a:lnTo>
                  <a:lnTo>
                    <a:pt x="974" y="1121"/>
                  </a:lnTo>
                  <a:lnTo>
                    <a:pt x="927" y="1082"/>
                  </a:lnTo>
                  <a:lnTo>
                    <a:pt x="900" y="1068"/>
                  </a:lnTo>
                  <a:lnTo>
                    <a:pt x="867" y="1048"/>
                  </a:lnTo>
                  <a:lnTo>
                    <a:pt x="834" y="1042"/>
                  </a:lnTo>
                  <a:lnTo>
                    <a:pt x="794" y="1035"/>
                  </a:lnTo>
                  <a:lnTo>
                    <a:pt x="700" y="1028"/>
                  </a:lnTo>
                  <a:lnTo>
                    <a:pt x="266" y="1028"/>
                  </a:lnTo>
                  <a:lnTo>
                    <a:pt x="266" y="1612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42"/>
            <p:cNvSpPr>
              <a:spLocks noEditPoints="1"/>
            </p:cNvSpPr>
            <p:nvPr/>
          </p:nvSpPr>
          <p:spPr bwMode="auto">
            <a:xfrm>
              <a:off x="-15989300" y="1922463"/>
              <a:ext cx="2722563" cy="2959100"/>
            </a:xfrm>
            <a:custGeom>
              <a:avLst/>
              <a:gdLst>
                <a:gd name="T0" fmla="*/ 0 w 1715"/>
                <a:gd name="T1" fmla="*/ 1864 h 1864"/>
                <a:gd name="T2" fmla="*/ 688 w 1715"/>
                <a:gd name="T3" fmla="*/ 0 h 1864"/>
                <a:gd name="T4" fmla="*/ 1028 w 1715"/>
                <a:gd name="T5" fmla="*/ 0 h 1864"/>
                <a:gd name="T6" fmla="*/ 1715 w 1715"/>
                <a:gd name="T7" fmla="*/ 1864 h 1864"/>
                <a:gd name="T8" fmla="*/ 1355 w 1715"/>
                <a:gd name="T9" fmla="*/ 1864 h 1864"/>
                <a:gd name="T10" fmla="*/ 1195 w 1715"/>
                <a:gd name="T11" fmla="*/ 1427 h 1864"/>
                <a:gd name="T12" fmla="*/ 521 w 1715"/>
                <a:gd name="T13" fmla="*/ 1427 h 1864"/>
                <a:gd name="T14" fmla="*/ 361 w 1715"/>
                <a:gd name="T15" fmla="*/ 1864 h 1864"/>
                <a:gd name="T16" fmla="*/ 0 w 1715"/>
                <a:gd name="T17" fmla="*/ 1864 h 1864"/>
                <a:gd name="T18" fmla="*/ 641 w 1715"/>
                <a:gd name="T19" fmla="*/ 1108 h 1864"/>
                <a:gd name="T20" fmla="*/ 1075 w 1715"/>
                <a:gd name="T21" fmla="*/ 1108 h 1864"/>
                <a:gd name="T22" fmla="*/ 861 w 1715"/>
                <a:gd name="T23" fmla="*/ 511 h 1864"/>
                <a:gd name="T24" fmla="*/ 641 w 1715"/>
                <a:gd name="T25" fmla="*/ 110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5" h="1864">
                  <a:moveTo>
                    <a:pt x="0" y="1864"/>
                  </a:moveTo>
                  <a:lnTo>
                    <a:pt x="688" y="0"/>
                  </a:lnTo>
                  <a:lnTo>
                    <a:pt x="1028" y="0"/>
                  </a:lnTo>
                  <a:lnTo>
                    <a:pt x="1715" y="1864"/>
                  </a:lnTo>
                  <a:lnTo>
                    <a:pt x="1355" y="1864"/>
                  </a:lnTo>
                  <a:lnTo>
                    <a:pt x="1195" y="1427"/>
                  </a:lnTo>
                  <a:lnTo>
                    <a:pt x="521" y="1427"/>
                  </a:lnTo>
                  <a:lnTo>
                    <a:pt x="361" y="1864"/>
                  </a:lnTo>
                  <a:lnTo>
                    <a:pt x="0" y="1864"/>
                  </a:lnTo>
                  <a:close/>
                  <a:moveTo>
                    <a:pt x="641" y="1108"/>
                  </a:moveTo>
                  <a:lnTo>
                    <a:pt x="1075" y="1108"/>
                  </a:lnTo>
                  <a:lnTo>
                    <a:pt x="861" y="511"/>
                  </a:lnTo>
                  <a:lnTo>
                    <a:pt x="641" y="1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43"/>
            <p:cNvSpPr>
              <a:spLocks noEditPoints="1"/>
            </p:cNvSpPr>
            <p:nvPr/>
          </p:nvSpPr>
          <p:spPr bwMode="auto">
            <a:xfrm>
              <a:off x="-8288338" y="1922463"/>
              <a:ext cx="2722563" cy="2959100"/>
            </a:xfrm>
            <a:custGeom>
              <a:avLst/>
              <a:gdLst>
                <a:gd name="T0" fmla="*/ 0 w 1715"/>
                <a:gd name="T1" fmla="*/ 1864 h 1864"/>
                <a:gd name="T2" fmla="*/ 688 w 1715"/>
                <a:gd name="T3" fmla="*/ 0 h 1864"/>
                <a:gd name="T4" fmla="*/ 1035 w 1715"/>
                <a:gd name="T5" fmla="*/ 0 h 1864"/>
                <a:gd name="T6" fmla="*/ 1715 w 1715"/>
                <a:gd name="T7" fmla="*/ 1864 h 1864"/>
                <a:gd name="T8" fmla="*/ 1355 w 1715"/>
                <a:gd name="T9" fmla="*/ 1864 h 1864"/>
                <a:gd name="T10" fmla="*/ 1195 w 1715"/>
                <a:gd name="T11" fmla="*/ 1427 h 1864"/>
                <a:gd name="T12" fmla="*/ 528 w 1715"/>
                <a:gd name="T13" fmla="*/ 1427 h 1864"/>
                <a:gd name="T14" fmla="*/ 361 w 1715"/>
                <a:gd name="T15" fmla="*/ 1864 h 1864"/>
                <a:gd name="T16" fmla="*/ 0 w 1715"/>
                <a:gd name="T17" fmla="*/ 1864 h 1864"/>
                <a:gd name="T18" fmla="*/ 641 w 1715"/>
                <a:gd name="T19" fmla="*/ 1108 h 1864"/>
                <a:gd name="T20" fmla="*/ 1081 w 1715"/>
                <a:gd name="T21" fmla="*/ 1108 h 1864"/>
                <a:gd name="T22" fmla="*/ 861 w 1715"/>
                <a:gd name="T23" fmla="*/ 511 h 1864"/>
                <a:gd name="T24" fmla="*/ 641 w 1715"/>
                <a:gd name="T25" fmla="*/ 110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5" h="1864">
                  <a:moveTo>
                    <a:pt x="0" y="1864"/>
                  </a:moveTo>
                  <a:lnTo>
                    <a:pt x="688" y="0"/>
                  </a:lnTo>
                  <a:lnTo>
                    <a:pt x="1035" y="0"/>
                  </a:lnTo>
                  <a:lnTo>
                    <a:pt x="1715" y="1864"/>
                  </a:lnTo>
                  <a:lnTo>
                    <a:pt x="1355" y="1864"/>
                  </a:lnTo>
                  <a:lnTo>
                    <a:pt x="1195" y="1427"/>
                  </a:lnTo>
                  <a:lnTo>
                    <a:pt x="528" y="1427"/>
                  </a:lnTo>
                  <a:lnTo>
                    <a:pt x="361" y="1864"/>
                  </a:lnTo>
                  <a:lnTo>
                    <a:pt x="0" y="1864"/>
                  </a:lnTo>
                  <a:close/>
                  <a:moveTo>
                    <a:pt x="641" y="1108"/>
                  </a:moveTo>
                  <a:lnTo>
                    <a:pt x="1081" y="1108"/>
                  </a:lnTo>
                  <a:lnTo>
                    <a:pt x="861" y="511"/>
                  </a:lnTo>
                  <a:lnTo>
                    <a:pt x="641" y="1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44"/>
            <p:cNvSpPr>
              <a:spLocks/>
            </p:cNvSpPr>
            <p:nvPr/>
          </p:nvSpPr>
          <p:spPr bwMode="auto">
            <a:xfrm>
              <a:off x="-12990513" y="1922463"/>
              <a:ext cx="2532063" cy="2959100"/>
            </a:xfrm>
            <a:custGeom>
              <a:avLst/>
              <a:gdLst>
                <a:gd name="T0" fmla="*/ 0 w 1595"/>
                <a:gd name="T1" fmla="*/ 0 h 1864"/>
                <a:gd name="T2" fmla="*/ 273 w 1595"/>
                <a:gd name="T3" fmla="*/ 0 h 1864"/>
                <a:gd name="T4" fmla="*/ 1234 w 1595"/>
                <a:gd name="T5" fmla="*/ 1188 h 1864"/>
                <a:gd name="T6" fmla="*/ 1234 w 1595"/>
                <a:gd name="T7" fmla="*/ 0 h 1864"/>
                <a:gd name="T8" fmla="*/ 1595 w 1595"/>
                <a:gd name="T9" fmla="*/ 0 h 1864"/>
                <a:gd name="T10" fmla="*/ 1595 w 1595"/>
                <a:gd name="T11" fmla="*/ 1864 h 1864"/>
                <a:gd name="T12" fmla="*/ 1341 w 1595"/>
                <a:gd name="T13" fmla="*/ 1864 h 1864"/>
                <a:gd name="T14" fmla="*/ 360 w 1595"/>
                <a:gd name="T15" fmla="*/ 650 h 1864"/>
                <a:gd name="T16" fmla="*/ 360 w 1595"/>
                <a:gd name="T17" fmla="*/ 1864 h 1864"/>
                <a:gd name="T18" fmla="*/ 0 w 1595"/>
                <a:gd name="T19" fmla="*/ 1864 h 1864"/>
                <a:gd name="T20" fmla="*/ 0 w 1595"/>
                <a:gd name="T21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5" h="1864">
                  <a:moveTo>
                    <a:pt x="0" y="0"/>
                  </a:moveTo>
                  <a:lnTo>
                    <a:pt x="273" y="0"/>
                  </a:lnTo>
                  <a:lnTo>
                    <a:pt x="1234" y="1188"/>
                  </a:lnTo>
                  <a:lnTo>
                    <a:pt x="1234" y="0"/>
                  </a:lnTo>
                  <a:lnTo>
                    <a:pt x="1595" y="0"/>
                  </a:lnTo>
                  <a:lnTo>
                    <a:pt x="1595" y="1864"/>
                  </a:lnTo>
                  <a:lnTo>
                    <a:pt x="1341" y="1864"/>
                  </a:lnTo>
                  <a:lnTo>
                    <a:pt x="360" y="650"/>
                  </a:lnTo>
                  <a:lnTo>
                    <a:pt x="360" y="1864"/>
                  </a:lnTo>
                  <a:lnTo>
                    <a:pt x="0" y="18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45"/>
            <p:cNvSpPr>
              <a:spLocks/>
            </p:cNvSpPr>
            <p:nvPr/>
          </p:nvSpPr>
          <p:spPr bwMode="auto">
            <a:xfrm>
              <a:off x="-10120313" y="1922463"/>
              <a:ext cx="2139950" cy="2959100"/>
            </a:xfrm>
            <a:custGeom>
              <a:avLst/>
              <a:gdLst>
                <a:gd name="T0" fmla="*/ 1348 w 1348"/>
                <a:gd name="T1" fmla="*/ 0 h 1864"/>
                <a:gd name="T2" fmla="*/ 1348 w 1348"/>
                <a:gd name="T3" fmla="*/ 319 h 1864"/>
                <a:gd name="T4" fmla="*/ 854 w 1348"/>
                <a:gd name="T5" fmla="*/ 319 h 1864"/>
                <a:gd name="T6" fmla="*/ 854 w 1348"/>
                <a:gd name="T7" fmla="*/ 1864 h 1864"/>
                <a:gd name="T8" fmla="*/ 494 w 1348"/>
                <a:gd name="T9" fmla="*/ 1864 h 1864"/>
                <a:gd name="T10" fmla="*/ 494 w 1348"/>
                <a:gd name="T11" fmla="*/ 319 h 1864"/>
                <a:gd name="T12" fmla="*/ 0 w 1348"/>
                <a:gd name="T13" fmla="*/ 319 h 1864"/>
                <a:gd name="T14" fmla="*/ 0 w 1348"/>
                <a:gd name="T15" fmla="*/ 0 h 1864"/>
                <a:gd name="T16" fmla="*/ 1348 w 1348"/>
                <a:gd name="T17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8" h="1864">
                  <a:moveTo>
                    <a:pt x="1348" y="0"/>
                  </a:moveTo>
                  <a:lnTo>
                    <a:pt x="1348" y="319"/>
                  </a:lnTo>
                  <a:lnTo>
                    <a:pt x="854" y="319"/>
                  </a:lnTo>
                  <a:lnTo>
                    <a:pt x="854" y="1864"/>
                  </a:lnTo>
                  <a:lnTo>
                    <a:pt x="494" y="1864"/>
                  </a:lnTo>
                  <a:lnTo>
                    <a:pt x="494" y="319"/>
                  </a:lnTo>
                  <a:lnTo>
                    <a:pt x="0" y="319"/>
                  </a:lnTo>
                  <a:lnTo>
                    <a:pt x="0" y="0"/>
                  </a:lnTo>
                  <a:lnTo>
                    <a:pt x="13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46"/>
            <p:cNvSpPr>
              <a:spLocks noEditPoints="1"/>
            </p:cNvSpPr>
            <p:nvPr/>
          </p:nvSpPr>
          <p:spPr bwMode="auto">
            <a:xfrm>
              <a:off x="-5289550" y="1922463"/>
              <a:ext cx="2530475" cy="2959100"/>
            </a:xfrm>
            <a:custGeom>
              <a:avLst/>
              <a:gdLst>
                <a:gd name="T0" fmla="*/ 1014 w 1594"/>
                <a:gd name="T1" fmla="*/ 1055 h 1864"/>
                <a:gd name="T2" fmla="*/ 1061 w 1594"/>
                <a:gd name="T3" fmla="*/ 1035 h 1864"/>
                <a:gd name="T4" fmla="*/ 1154 w 1594"/>
                <a:gd name="T5" fmla="*/ 975 h 1864"/>
                <a:gd name="T6" fmla="*/ 1187 w 1594"/>
                <a:gd name="T7" fmla="*/ 942 h 1864"/>
                <a:gd name="T8" fmla="*/ 1254 w 1594"/>
                <a:gd name="T9" fmla="*/ 863 h 1864"/>
                <a:gd name="T10" fmla="*/ 1301 w 1594"/>
                <a:gd name="T11" fmla="*/ 763 h 1864"/>
                <a:gd name="T12" fmla="*/ 1328 w 1594"/>
                <a:gd name="T13" fmla="*/ 664 h 1864"/>
                <a:gd name="T14" fmla="*/ 1341 w 1594"/>
                <a:gd name="T15" fmla="*/ 557 h 1864"/>
                <a:gd name="T16" fmla="*/ 1334 w 1594"/>
                <a:gd name="T17" fmla="*/ 498 h 1864"/>
                <a:gd name="T18" fmla="*/ 1314 w 1594"/>
                <a:gd name="T19" fmla="*/ 392 h 1864"/>
                <a:gd name="T20" fmla="*/ 1281 w 1594"/>
                <a:gd name="T21" fmla="*/ 292 h 1864"/>
                <a:gd name="T22" fmla="*/ 1221 w 1594"/>
                <a:gd name="T23" fmla="*/ 206 h 1864"/>
                <a:gd name="T24" fmla="*/ 1187 w 1594"/>
                <a:gd name="T25" fmla="*/ 166 h 1864"/>
                <a:gd name="T26" fmla="*/ 1107 w 1594"/>
                <a:gd name="T27" fmla="*/ 100 h 1864"/>
                <a:gd name="T28" fmla="*/ 1001 w 1594"/>
                <a:gd name="T29" fmla="*/ 46 h 1864"/>
                <a:gd name="T30" fmla="*/ 867 w 1594"/>
                <a:gd name="T31" fmla="*/ 13 h 1864"/>
                <a:gd name="T32" fmla="*/ 700 w 1594"/>
                <a:gd name="T33" fmla="*/ 0 h 1864"/>
                <a:gd name="T34" fmla="*/ 0 w 1594"/>
                <a:gd name="T35" fmla="*/ 1864 h 1864"/>
                <a:gd name="T36" fmla="*/ 360 w 1594"/>
                <a:gd name="T37" fmla="*/ 1108 h 1864"/>
                <a:gd name="T38" fmla="*/ 1201 w 1594"/>
                <a:gd name="T39" fmla="*/ 1864 h 1864"/>
                <a:gd name="T40" fmla="*/ 360 w 1594"/>
                <a:gd name="T41" fmla="*/ 319 h 1864"/>
                <a:gd name="T42" fmla="*/ 687 w 1594"/>
                <a:gd name="T43" fmla="*/ 319 h 1864"/>
                <a:gd name="T44" fmla="*/ 834 w 1594"/>
                <a:gd name="T45" fmla="*/ 338 h 1864"/>
                <a:gd name="T46" fmla="*/ 914 w 1594"/>
                <a:gd name="T47" fmla="*/ 398 h 1864"/>
                <a:gd name="T48" fmla="*/ 941 w 1594"/>
                <a:gd name="T49" fmla="*/ 431 h 1864"/>
                <a:gd name="T50" fmla="*/ 974 w 1594"/>
                <a:gd name="T51" fmla="*/ 511 h 1864"/>
                <a:gd name="T52" fmla="*/ 974 w 1594"/>
                <a:gd name="T53" fmla="*/ 557 h 1864"/>
                <a:gd name="T54" fmla="*/ 961 w 1594"/>
                <a:gd name="T55" fmla="*/ 637 h 1864"/>
                <a:gd name="T56" fmla="*/ 914 w 1594"/>
                <a:gd name="T57" fmla="*/ 710 h 1864"/>
                <a:gd name="T58" fmla="*/ 881 w 1594"/>
                <a:gd name="T59" fmla="*/ 743 h 1864"/>
                <a:gd name="T60" fmla="*/ 767 w 1594"/>
                <a:gd name="T61" fmla="*/ 783 h 1864"/>
                <a:gd name="T62" fmla="*/ 360 w 1594"/>
                <a:gd name="T63" fmla="*/ 783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94" h="1864">
                  <a:moveTo>
                    <a:pt x="1594" y="1864"/>
                  </a:moveTo>
                  <a:lnTo>
                    <a:pt x="1014" y="1055"/>
                  </a:lnTo>
                  <a:lnTo>
                    <a:pt x="1014" y="1055"/>
                  </a:lnTo>
                  <a:lnTo>
                    <a:pt x="1061" y="1035"/>
                  </a:lnTo>
                  <a:lnTo>
                    <a:pt x="1107" y="1009"/>
                  </a:lnTo>
                  <a:lnTo>
                    <a:pt x="1154" y="975"/>
                  </a:lnTo>
                  <a:lnTo>
                    <a:pt x="1187" y="942"/>
                  </a:lnTo>
                  <a:lnTo>
                    <a:pt x="1187" y="942"/>
                  </a:lnTo>
                  <a:lnTo>
                    <a:pt x="1221" y="902"/>
                  </a:lnTo>
                  <a:lnTo>
                    <a:pt x="1254" y="863"/>
                  </a:lnTo>
                  <a:lnTo>
                    <a:pt x="1281" y="816"/>
                  </a:lnTo>
                  <a:lnTo>
                    <a:pt x="1301" y="763"/>
                  </a:lnTo>
                  <a:lnTo>
                    <a:pt x="1314" y="717"/>
                  </a:lnTo>
                  <a:lnTo>
                    <a:pt x="1328" y="664"/>
                  </a:lnTo>
                  <a:lnTo>
                    <a:pt x="1334" y="610"/>
                  </a:lnTo>
                  <a:lnTo>
                    <a:pt x="1341" y="557"/>
                  </a:lnTo>
                  <a:lnTo>
                    <a:pt x="1341" y="557"/>
                  </a:lnTo>
                  <a:lnTo>
                    <a:pt x="1334" y="498"/>
                  </a:lnTo>
                  <a:lnTo>
                    <a:pt x="1328" y="445"/>
                  </a:lnTo>
                  <a:lnTo>
                    <a:pt x="1314" y="392"/>
                  </a:lnTo>
                  <a:lnTo>
                    <a:pt x="1301" y="345"/>
                  </a:lnTo>
                  <a:lnTo>
                    <a:pt x="1281" y="292"/>
                  </a:lnTo>
                  <a:lnTo>
                    <a:pt x="1254" y="252"/>
                  </a:lnTo>
                  <a:lnTo>
                    <a:pt x="1221" y="206"/>
                  </a:lnTo>
                  <a:lnTo>
                    <a:pt x="1187" y="166"/>
                  </a:lnTo>
                  <a:lnTo>
                    <a:pt x="1187" y="166"/>
                  </a:lnTo>
                  <a:lnTo>
                    <a:pt x="1147" y="133"/>
                  </a:lnTo>
                  <a:lnTo>
                    <a:pt x="1107" y="100"/>
                  </a:lnTo>
                  <a:lnTo>
                    <a:pt x="1054" y="66"/>
                  </a:lnTo>
                  <a:lnTo>
                    <a:pt x="1001" y="46"/>
                  </a:lnTo>
                  <a:lnTo>
                    <a:pt x="934" y="27"/>
                  </a:lnTo>
                  <a:lnTo>
                    <a:pt x="867" y="13"/>
                  </a:lnTo>
                  <a:lnTo>
                    <a:pt x="787" y="7"/>
                  </a:lnTo>
                  <a:lnTo>
                    <a:pt x="700" y="0"/>
                  </a:lnTo>
                  <a:lnTo>
                    <a:pt x="0" y="0"/>
                  </a:lnTo>
                  <a:lnTo>
                    <a:pt x="0" y="1864"/>
                  </a:lnTo>
                  <a:lnTo>
                    <a:pt x="360" y="1864"/>
                  </a:lnTo>
                  <a:lnTo>
                    <a:pt x="360" y="1108"/>
                  </a:lnTo>
                  <a:lnTo>
                    <a:pt x="654" y="1108"/>
                  </a:lnTo>
                  <a:lnTo>
                    <a:pt x="1201" y="1864"/>
                  </a:lnTo>
                  <a:lnTo>
                    <a:pt x="1594" y="1864"/>
                  </a:lnTo>
                  <a:close/>
                  <a:moveTo>
                    <a:pt x="360" y="319"/>
                  </a:moveTo>
                  <a:lnTo>
                    <a:pt x="687" y="319"/>
                  </a:lnTo>
                  <a:lnTo>
                    <a:pt x="687" y="319"/>
                  </a:lnTo>
                  <a:lnTo>
                    <a:pt x="767" y="325"/>
                  </a:lnTo>
                  <a:lnTo>
                    <a:pt x="834" y="338"/>
                  </a:lnTo>
                  <a:lnTo>
                    <a:pt x="881" y="365"/>
                  </a:lnTo>
                  <a:lnTo>
                    <a:pt x="914" y="398"/>
                  </a:lnTo>
                  <a:lnTo>
                    <a:pt x="914" y="398"/>
                  </a:lnTo>
                  <a:lnTo>
                    <a:pt x="941" y="431"/>
                  </a:lnTo>
                  <a:lnTo>
                    <a:pt x="961" y="464"/>
                  </a:lnTo>
                  <a:lnTo>
                    <a:pt x="974" y="511"/>
                  </a:lnTo>
                  <a:lnTo>
                    <a:pt x="974" y="557"/>
                  </a:lnTo>
                  <a:lnTo>
                    <a:pt x="974" y="557"/>
                  </a:lnTo>
                  <a:lnTo>
                    <a:pt x="974" y="597"/>
                  </a:lnTo>
                  <a:lnTo>
                    <a:pt x="961" y="637"/>
                  </a:lnTo>
                  <a:lnTo>
                    <a:pt x="941" y="677"/>
                  </a:lnTo>
                  <a:lnTo>
                    <a:pt x="914" y="710"/>
                  </a:lnTo>
                  <a:lnTo>
                    <a:pt x="914" y="710"/>
                  </a:lnTo>
                  <a:lnTo>
                    <a:pt x="881" y="743"/>
                  </a:lnTo>
                  <a:lnTo>
                    <a:pt x="834" y="763"/>
                  </a:lnTo>
                  <a:lnTo>
                    <a:pt x="767" y="783"/>
                  </a:lnTo>
                  <a:lnTo>
                    <a:pt x="687" y="783"/>
                  </a:lnTo>
                  <a:lnTo>
                    <a:pt x="360" y="783"/>
                  </a:lnTo>
                  <a:lnTo>
                    <a:pt x="360" y="3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47"/>
            <p:cNvSpPr>
              <a:spLocks/>
            </p:cNvSpPr>
            <p:nvPr/>
          </p:nvSpPr>
          <p:spPr bwMode="auto">
            <a:xfrm>
              <a:off x="-17810163" y="1922463"/>
              <a:ext cx="1684338" cy="2959100"/>
            </a:xfrm>
            <a:custGeom>
              <a:avLst/>
              <a:gdLst>
                <a:gd name="T0" fmla="*/ 1061 w 1061"/>
                <a:gd name="T1" fmla="*/ 0 h 1864"/>
                <a:gd name="T2" fmla="*/ 667 w 1061"/>
                <a:gd name="T3" fmla="*/ 0 h 1864"/>
                <a:gd name="T4" fmla="*/ 0 w 1061"/>
                <a:gd name="T5" fmla="*/ 936 h 1864"/>
                <a:gd name="T6" fmla="*/ 667 w 1061"/>
                <a:gd name="T7" fmla="*/ 1864 h 1864"/>
                <a:gd name="T8" fmla="*/ 1061 w 1061"/>
                <a:gd name="T9" fmla="*/ 1864 h 1864"/>
                <a:gd name="T10" fmla="*/ 387 w 1061"/>
                <a:gd name="T11" fmla="*/ 936 h 1864"/>
                <a:gd name="T12" fmla="*/ 1061 w 1061"/>
                <a:gd name="T13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1" h="1864">
                  <a:moveTo>
                    <a:pt x="1061" y="0"/>
                  </a:moveTo>
                  <a:lnTo>
                    <a:pt x="667" y="0"/>
                  </a:lnTo>
                  <a:lnTo>
                    <a:pt x="0" y="936"/>
                  </a:lnTo>
                  <a:lnTo>
                    <a:pt x="667" y="1864"/>
                  </a:lnTo>
                  <a:lnTo>
                    <a:pt x="1061" y="1864"/>
                  </a:lnTo>
                  <a:lnTo>
                    <a:pt x="387" y="936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Rectangle 49"/>
            <p:cNvSpPr>
              <a:spLocks noChangeArrowheads="1"/>
            </p:cNvSpPr>
            <p:nvPr/>
          </p:nvSpPr>
          <p:spPr bwMode="auto">
            <a:xfrm>
              <a:off x="-18530888" y="1922463"/>
              <a:ext cx="392113" cy="29591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Rectangle 49"/>
            <p:cNvSpPr>
              <a:spLocks noChangeArrowheads="1"/>
            </p:cNvSpPr>
            <p:nvPr/>
          </p:nvSpPr>
          <p:spPr bwMode="auto">
            <a:xfrm>
              <a:off x="-18138775" y="1922463"/>
              <a:ext cx="328612" cy="2959100"/>
            </a:xfrm>
            <a:prstGeom prst="rect">
              <a:avLst/>
            </a:prstGeom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lin ang="16200000" scaled="0"/>
            </a:gra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lt1"/>
                </a:solidFill>
              </a:endParaRPr>
            </a:p>
          </p:txBody>
        </p:sp>
      </p:grpSp>
      <p:sp>
        <p:nvSpPr>
          <p:cNvPr id="63" name="TextBox 62"/>
          <p:cNvSpPr txBox="1"/>
          <p:nvPr userDrawn="1"/>
        </p:nvSpPr>
        <p:spPr>
          <a:xfrm>
            <a:off x="7872682" y="5059387"/>
            <a:ext cx="1171037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Private</a:t>
            </a:r>
            <a:r>
              <a:rPr lang="en-US" sz="500" baseline="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and Confidential</a:t>
            </a:r>
            <a:endParaRPr lang="en-US" sz="5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35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59592" y="4947621"/>
            <a:ext cx="7090888" cy="200055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endParaRPr lang="pt-BR" dirty="0"/>
          </a:p>
        </p:txBody>
      </p:sp>
      <p:cxnSp>
        <p:nvCxnSpPr>
          <p:cNvPr id="36" name="Straight Connector 35"/>
          <p:cNvCxnSpPr/>
          <p:nvPr userDrawn="1"/>
        </p:nvCxnSpPr>
        <p:spPr>
          <a:xfrm>
            <a:off x="533083" y="5006312"/>
            <a:ext cx="0" cy="141954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37" name="Straight Connector 36"/>
          <p:cNvCxnSpPr/>
          <p:nvPr userDrawn="1"/>
        </p:nvCxnSpPr>
        <p:spPr>
          <a:xfrm>
            <a:off x="482283" y="4940019"/>
            <a:ext cx="0" cy="208246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148232609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ex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52"/>
          <p:cNvCxnSpPr/>
          <p:nvPr userDrawn="1"/>
        </p:nvCxnSpPr>
        <p:spPr>
          <a:xfrm>
            <a:off x="533083" y="5006312"/>
            <a:ext cx="0" cy="141954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56" name="Straight Connector 55"/>
          <p:cNvCxnSpPr/>
          <p:nvPr userDrawn="1"/>
        </p:nvCxnSpPr>
        <p:spPr>
          <a:xfrm>
            <a:off x="482283" y="4940057"/>
            <a:ext cx="0" cy="208246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086" y="315804"/>
            <a:ext cx="7467917" cy="277256"/>
          </a:xfrm>
        </p:spPr>
        <p:txBody>
          <a:bodyPr anchor="ctr"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59592" y="4940018"/>
            <a:ext cx="7136608" cy="2076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">
                <a:solidFill>
                  <a:schemeClr val="accent2"/>
                </a:solidFill>
              </a:defRPr>
            </a:lvl1pPr>
          </a:lstStyle>
          <a:p>
            <a:endParaRPr dirty="0">
              <a:solidFill>
                <a:srgbClr val="6600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9AB4E72-7858-48F1-A40D-12FF09E4BFB8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20" name="Picture 4" descr="https://sonomacounty.golocal.coop/site_images_upload/story/2011/04/21/18/JF_Wines_Logo-1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135731"/>
            <a:ext cx="838200" cy="2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0"/>
          <p:cNvGrpSpPr/>
          <p:nvPr userDrawn="1"/>
        </p:nvGrpSpPr>
        <p:grpSpPr>
          <a:xfrm>
            <a:off x="7772400" y="4936331"/>
            <a:ext cx="1219200" cy="152400"/>
            <a:chOff x="7881997" y="6590903"/>
            <a:chExt cx="1124815" cy="156007"/>
          </a:xfrm>
        </p:grpSpPr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7881997" y="6590903"/>
              <a:ext cx="100255" cy="156007"/>
            </a:xfrm>
            <a:custGeom>
              <a:avLst/>
              <a:gdLst>
                <a:gd name="T0" fmla="*/ 87 w 87"/>
                <a:gd name="T1" fmla="*/ 15 h 135"/>
                <a:gd name="T2" fmla="*/ 87 w 87"/>
                <a:gd name="T3" fmla="*/ 44 h 135"/>
                <a:gd name="T4" fmla="*/ 72 w 87"/>
                <a:gd name="T5" fmla="*/ 29 h 135"/>
                <a:gd name="T6" fmla="*/ 56 w 87"/>
                <a:gd name="T7" fmla="*/ 28 h 135"/>
                <a:gd name="T8" fmla="*/ 57 w 87"/>
                <a:gd name="T9" fmla="*/ 44 h 135"/>
                <a:gd name="T10" fmla="*/ 87 w 87"/>
                <a:gd name="T11" fmla="*/ 73 h 135"/>
                <a:gd name="T12" fmla="*/ 87 w 87"/>
                <a:gd name="T13" fmla="*/ 102 h 135"/>
                <a:gd name="T14" fmla="*/ 43 w 87"/>
                <a:gd name="T15" fmla="*/ 58 h 135"/>
                <a:gd name="T16" fmla="*/ 27 w 87"/>
                <a:gd name="T17" fmla="*/ 57 h 135"/>
                <a:gd name="T18" fmla="*/ 28 w 87"/>
                <a:gd name="T19" fmla="*/ 73 h 135"/>
                <a:gd name="T20" fmla="*/ 76 w 87"/>
                <a:gd name="T21" fmla="*/ 120 h 135"/>
                <a:gd name="T22" fmla="*/ 62 w 87"/>
                <a:gd name="T23" fmla="*/ 135 h 135"/>
                <a:gd name="T24" fmla="*/ 14 w 87"/>
                <a:gd name="T25" fmla="*/ 87 h 135"/>
                <a:gd name="T26" fmla="*/ 13 w 87"/>
                <a:gd name="T27" fmla="*/ 43 h 135"/>
                <a:gd name="T28" fmla="*/ 34 w 87"/>
                <a:gd name="T29" fmla="*/ 35 h 135"/>
                <a:gd name="T30" fmla="*/ 42 w 87"/>
                <a:gd name="T31" fmla="*/ 13 h 135"/>
                <a:gd name="T32" fmla="*/ 86 w 87"/>
                <a:gd name="T33" fmla="*/ 15 h 135"/>
                <a:gd name="T34" fmla="*/ 87 w 87"/>
                <a:gd name="T35" fmla="*/ 1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135">
                  <a:moveTo>
                    <a:pt x="87" y="15"/>
                  </a:moveTo>
                  <a:cubicBezTo>
                    <a:pt x="87" y="44"/>
                    <a:pt x="87" y="44"/>
                    <a:pt x="87" y="44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66" y="24"/>
                    <a:pt x="60" y="24"/>
                    <a:pt x="56" y="28"/>
                  </a:cubicBezTo>
                  <a:cubicBezTo>
                    <a:pt x="52" y="32"/>
                    <a:pt x="52" y="38"/>
                    <a:pt x="57" y="44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7" y="102"/>
                    <a:pt x="87" y="102"/>
                    <a:pt x="87" y="102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37" y="53"/>
                    <a:pt x="31" y="53"/>
                    <a:pt x="27" y="57"/>
                  </a:cubicBezTo>
                  <a:cubicBezTo>
                    <a:pt x="23" y="60"/>
                    <a:pt x="23" y="67"/>
                    <a:pt x="28" y="73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2" y="135"/>
                    <a:pt x="62" y="135"/>
                    <a:pt x="62" y="135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0" y="73"/>
                    <a:pt x="1" y="54"/>
                    <a:pt x="13" y="43"/>
                  </a:cubicBezTo>
                  <a:cubicBezTo>
                    <a:pt x="21" y="35"/>
                    <a:pt x="30" y="34"/>
                    <a:pt x="34" y="35"/>
                  </a:cubicBezTo>
                  <a:cubicBezTo>
                    <a:pt x="33" y="31"/>
                    <a:pt x="34" y="22"/>
                    <a:pt x="42" y="13"/>
                  </a:cubicBezTo>
                  <a:cubicBezTo>
                    <a:pt x="54" y="2"/>
                    <a:pt x="73" y="0"/>
                    <a:pt x="86" y="15"/>
                  </a:cubicBezTo>
                  <a:lnTo>
                    <a:pt x="87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7982252" y="6590903"/>
              <a:ext cx="100744" cy="156007"/>
            </a:xfrm>
            <a:custGeom>
              <a:avLst/>
              <a:gdLst>
                <a:gd name="T0" fmla="*/ 0 w 87"/>
                <a:gd name="T1" fmla="*/ 44 h 135"/>
                <a:gd name="T2" fmla="*/ 0 w 87"/>
                <a:gd name="T3" fmla="*/ 15 h 135"/>
                <a:gd name="T4" fmla="*/ 1 w 87"/>
                <a:gd name="T5" fmla="*/ 15 h 135"/>
                <a:gd name="T6" fmla="*/ 44 w 87"/>
                <a:gd name="T7" fmla="*/ 13 h 135"/>
                <a:gd name="T8" fmla="*/ 53 w 87"/>
                <a:gd name="T9" fmla="*/ 35 h 135"/>
                <a:gd name="T10" fmla="*/ 74 w 87"/>
                <a:gd name="T11" fmla="*/ 43 h 135"/>
                <a:gd name="T12" fmla="*/ 73 w 87"/>
                <a:gd name="T13" fmla="*/ 87 h 135"/>
                <a:gd name="T14" fmla="*/ 25 w 87"/>
                <a:gd name="T15" fmla="*/ 135 h 135"/>
                <a:gd name="T16" fmla="*/ 11 w 87"/>
                <a:gd name="T17" fmla="*/ 120 h 135"/>
                <a:gd name="T18" fmla="*/ 58 w 87"/>
                <a:gd name="T19" fmla="*/ 73 h 135"/>
                <a:gd name="T20" fmla="*/ 60 w 87"/>
                <a:gd name="T21" fmla="*/ 57 h 135"/>
                <a:gd name="T22" fmla="*/ 44 w 87"/>
                <a:gd name="T23" fmla="*/ 58 h 135"/>
                <a:gd name="T24" fmla="*/ 0 w 87"/>
                <a:gd name="T25" fmla="*/ 102 h 135"/>
                <a:gd name="T26" fmla="*/ 0 w 87"/>
                <a:gd name="T27" fmla="*/ 73 h 135"/>
                <a:gd name="T28" fmla="*/ 29 w 87"/>
                <a:gd name="T29" fmla="*/ 44 h 135"/>
                <a:gd name="T30" fmla="*/ 31 w 87"/>
                <a:gd name="T31" fmla="*/ 28 h 135"/>
                <a:gd name="T32" fmla="*/ 15 w 87"/>
                <a:gd name="T33" fmla="*/ 29 h 135"/>
                <a:gd name="T34" fmla="*/ 0 w 87"/>
                <a:gd name="T35" fmla="*/ 44 h 135"/>
                <a:gd name="T36" fmla="*/ 0 w 87"/>
                <a:gd name="T37" fmla="*/ 15 h 135"/>
                <a:gd name="T38" fmla="*/ 0 w 87"/>
                <a:gd name="T39" fmla="*/ 4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7" h="135">
                  <a:moveTo>
                    <a:pt x="0" y="4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5" y="0"/>
                    <a:pt x="33" y="2"/>
                    <a:pt x="44" y="13"/>
                  </a:cubicBezTo>
                  <a:cubicBezTo>
                    <a:pt x="53" y="22"/>
                    <a:pt x="53" y="31"/>
                    <a:pt x="53" y="35"/>
                  </a:cubicBezTo>
                  <a:cubicBezTo>
                    <a:pt x="57" y="34"/>
                    <a:pt x="66" y="35"/>
                    <a:pt x="74" y="43"/>
                  </a:cubicBezTo>
                  <a:cubicBezTo>
                    <a:pt x="85" y="54"/>
                    <a:pt x="87" y="73"/>
                    <a:pt x="73" y="87"/>
                  </a:cubicBezTo>
                  <a:cubicBezTo>
                    <a:pt x="25" y="135"/>
                    <a:pt x="25" y="135"/>
                    <a:pt x="25" y="135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64" y="67"/>
                    <a:pt x="63" y="60"/>
                    <a:pt x="60" y="57"/>
                  </a:cubicBezTo>
                  <a:cubicBezTo>
                    <a:pt x="56" y="53"/>
                    <a:pt x="49" y="53"/>
                    <a:pt x="44" y="58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35" y="38"/>
                    <a:pt x="34" y="32"/>
                    <a:pt x="31" y="28"/>
                  </a:cubicBezTo>
                  <a:cubicBezTo>
                    <a:pt x="27" y="24"/>
                    <a:pt x="20" y="24"/>
                    <a:pt x="15" y="2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8124566" y="6620735"/>
              <a:ext cx="97811" cy="99278"/>
            </a:xfrm>
            <a:custGeom>
              <a:avLst/>
              <a:gdLst>
                <a:gd name="T0" fmla="*/ 70 w 85"/>
                <a:gd name="T1" fmla="*/ 86 h 86"/>
                <a:gd name="T2" fmla="*/ 70 w 85"/>
                <a:gd name="T3" fmla="*/ 35 h 86"/>
                <a:gd name="T4" fmla="*/ 70 w 85"/>
                <a:gd name="T5" fmla="*/ 26 h 86"/>
                <a:gd name="T6" fmla="*/ 70 w 85"/>
                <a:gd name="T7" fmla="*/ 26 h 86"/>
                <a:gd name="T8" fmla="*/ 65 w 85"/>
                <a:gd name="T9" fmla="*/ 35 h 86"/>
                <a:gd name="T10" fmla="*/ 47 w 85"/>
                <a:gd name="T11" fmla="*/ 62 h 86"/>
                <a:gd name="T12" fmla="*/ 39 w 85"/>
                <a:gd name="T13" fmla="*/ 62 h 86"/>
                <a:gd name="T14" fmla="*/ 20 w 85"/>
                <a:gd name="T15" fmla="*/ 34 h 86"/>
                <a:gd name="T16" fmla="*/ 15 w 85"/>
                <a:gd name="T17" fmla="*/ 26 h 86"/>
                <a:gd name="T18" fmla="*/ 15 w 85"/>
                <a:gd name="T19" fmla="*/ 26 h 86"/>
                <a:gd name="T20" fmla="*/ 15 w 85"/>
                <a:gd name="T21" fmla="*/ 35 h 86"/>
                <a:gd name="T22" fmla="*/ 15 w 85"/>
                <a:gd name="T23" fmla="*/ 86 h 86"/>
                <a:gd name="T24" fmla="*/ 0 w 85"/>
                <a:gd name="T25" fmla="*/ 86 h 86"/>
                <a:gd name="T26" fmla="*/ 0 w 85"/>
                <a:gd name="T27" fmla="*/ 0 h 86"/>
                <a:gd name="T28" fmla="*/ 14 w 85"/>
                <a:gd name="T29" fmla="*/ 0 h 86"/>
                <a:gd name="T30" fmla="*/ 38 w 85"/>
                <a:gd name="T31" fmla="*/ 35 h 86"/>
                <a:gd name="T32" fmla="*/ 43 w 85"/>
                <a:gd name="T33" fmla="*/ 44 h 86"/>
                <a:gd name="T34" fmla="*/ 44 w 85"/>
                <a:gd name="T35" fmla="*/ 44 h 86"/>
                <a:gd name="T36" fmla="*/ 49 w 85"/>
                <a:gd name="T37" fmla="*/ 34 h 86"/>
                <a:gd name="T38" fmla="*/ 70 w 85"/>
                <a:gd name="T39" fmla="*/ 0 h 86"/>
                <a:gd name="T40" fmla="*/ 85 w 85"/>
                <a:gd name="T41" fmla="*/ 0 h 86"/>
                <a:gd name="T42" fmla="*/ 85 w 85"/>
                <a:gd name="T43" fmla="*/ 86 h 86"/>
                <a:gd name="T44" fmla="*/ 70 w 85"/>
                <a:gd name="T4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5" h="86">
                  <a:moveTo>
                    <a:pt x="70" y="86"/>
                  </a:moveTo>
                  <a:cubicBezTo>
                    <a:pt x="70" y="35"/>
                    <a:pt x="70" y="35"/>
                    <a:pt x="70" y="35"/>
                  </a:cubicBezTo>
                  <a:cubicBezTo>
                    <a:pt x="70" y="32"/>
                    <a:pt x="70" y="29"/>
                    <a:pt x="70" y="26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9" y="29"/>
                    <a:pt x="66" y="32"/>
                    <a:pt x="65" y="35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2"/>
                    <a:pt x="17" y="29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9"/>
                    <a:pt x="15" y="32"/>
                    <a:pt x="15" y="35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40" y="38"/>
                    <a:pt x="42" y="41"/>
                    <a:pt x="43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5" y="41"/>
                    <a:pt x="46" y="38"/>
                    <a:pt x="49" y="3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86"/>
                    <a:pt x="85" y="86"/>
                    <a:pt x="85" y="86"/>
                  </a:cubicBezTo>
                  <a:lnTo>
                    <a:pt x="70" y="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8239982" y="6623181"/>
              <a:ext cx="20540" cy="98300"/>
            </a:xfrm>
            <a:custGeom>
              <a:avLst/>
              <a:gdLst>
                <a:gd name="T0" fmla="*/ 1 w 18"/>
                <a:gd name="T1" fmla="*/ 27 h 85"/>
                <a:gd name="T2" fmla="*/ 16 w 18"/>
                <a:gd name="T3" fmla="*/ 27 h 85"/>
                <a:gd name="T4" fmla="*/ 16 w 18"/>
                <a:gd name="T5" fmla="*/ 74 h 85"/>
                <a:gd name="T6" fmla="*/ 1 w 18"/>
                <a:gd name="T7" fmla="*/ 85 h 85"/>
                <a:gd name="T8" fmla="*/ 1 w 18"/>
                <a:gd name="T9" fmla="*/ 27 h 85"/>
                <a:gd name="T10" fmla="*/ 9 w 18"/>
                <a:gd name="T11" fmla="*/ 18 h 85"/>
                <a:gd name="T12" fmla="*/ 0 w 18"/>
                <a:gd name="T13" fmla="*/ 9 h 85"/>
                <a:gd name="T14" fmla="*/ 9 w 18"/>
                <a:gd name="T15" fmla="*/ 0 h 85"/>
                <a:gd name="T16" fmla="*/ 18 w 18"/>
                <a:gd name="T17" fmla="*/ 9 h 85"/>
                <a:gd name="T18" fmla="*/ 9 w 18"/>
                <a:gd name="T19" fmla="*/ 1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85">
                  <a:moveTo>
                    <a:pt x="1" y="27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16" y="85"/>
                    <a:pt x="1" y="85"/>
                    <a:pt x="1" y="85"/>
                  </a:cubicBezTo>
                  <a:lnTo>
                    <a:pt x="1" y="27"/>
                  </a:lnTo>
                  <a:close/>
                  <a:moveTo>
                    <a:pt x="9" y="18"/>
                  </a:move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14"/>
                    <a:pt x="14" y="18"/>
                    <a:pt x="9" y="1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8276660" y="6620735"/>
              <a:ext cx="16627" cy="100745"/>
            </a:xfrm>
            <a:custGeom>
              <a:avLst/>
              <a:gdLst>
                <a:gd name="T0" fmla="*/ 0 w 14"/>
                <a:gd name="T1" fmla="*/ 0 h 87"/>
                <a:gd name="T2" fmla="*/ 14 w 14"/>
                <a:gd name="T3" fmla="*/ 0 h 87"/>
                <a:gd name="T4" fmla="*/ 14 w 14"/>
                <a:gd name="T5" fmla="*/ 76 h 87"/>
                <a:gd name="T6" fmla="*/ 0 w 14"/>
                <a:gd name="T7" fmla="*/ 87 h 87"/>
                <a:gd name="T8" fmla="*/ 0 w 14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7">
                  <a:moveTo>
                    <a:pt x="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87"/>
                    <a:pt x="0" y="87"/>
                    <a:pt x="0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8310405" y="6620735"/>
              <a:ext cx="16138" cy="100745"/>
            </a:xfrm>
            <a:custGeom>
              <a:avLst/>
              <a:gdLst>
                <a:gd name="T0" fmla="*/ 0 w 14"/>
                <a:gd name="T1" fmla="*/ 0 h 87"/>
                <a:gd name="T2" fmla="*/ 14 w 14"/>
                <a:gd name="T3" fmla="*/ 0 h 87"/>
                <a:gd name="T4" fmla="*/ 14 w 14"/>
                <a:gd name="T5" fmla="*/ 76 h 87"/>
                <a:gd name="T6" fmla="*/ 0 w 14"/>
                <a:gd name="T7" fmla="*/ 87 h 87"/>
                <a:gd name="T8" fmla="*/ 0 w 14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7">
                  <a:moveTo>
                    <a:pt x="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87"/>
                    <a:pt x="0" y="87"/>
                    <a:pt x="0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8335836" y="6654479"/>
              <a:ext cx="104167" cy="70423"/>
            </a:xfrm>
            <a:custGeom>
              <a:avLst/>
              <a:gdLst>
                <a:gd name="T0" fmla="*/ 15 w 90"/>
                <a:gd name="T1" fmla="*/ 0 h 61"/>
                <a:gd name="T2" fmla="*/ 27 w 90"/>
                <a:gd name="T3" fmla="*/ 39 h 61"/>
                <a:gd name="T4" fmla="*/ 27 w 90"/>
                <a:gd name="T5" fmla="*/ 39 h 61"/>
                <a:gd name="T6" fmla="*/ 40 w 90"/>
                <a:gd name="T7" fmla="*/ 0 h 61"/>
                <a:gd name="T8" fmla="*/ 51 w 90"/>
                <a:gd name="T9" fmla="*/ 0 h 61"/>
                <a:gd name="T10" fmla="*/ 64 w 90"/>
                <a:gd name="T11" fmla="*/ 39 h 61"/>
                <a:gd name="T12" fmla="*/ 64 w 90"/>
                <a:gd name="T13" fmla="*/ 39 h 61"/>
                <a:gd name="T14" fmla="*/ 76 w 90"/>
                <a:gd name="T15" fmla="*/ 0 h 61"/>
                <a:gd name="T16" fmla="*/ 90 w 90"/>
                <a:gd name="T17" fmla="*/ 0 h 61"/>
                <a:gd name="T18" fmla="*/ 73 w 90"/>
                <a:gd name="T19" fmla="*/ 47 h 61"/>
                <a:gd name="T20" fmla="*/ 58 w 90"/>
                <a:gd name="T21" fmla="*/ 58 h 61"/>
                <a:gd name="T22" fmla="*/ 45 w 90"/>
                <a:gd name="T23" fmla="*/ 19 h 61"/>
                <a:gd name="T24" fmla="*/ 45 w 90"/>
                <a:gd name="T25" fmla="*/ 19 h 61"/>
                <a:gd name="T26" fmla="*/ 36 w 90"/>
                <a:gd name="T27" fmla="*/ 47 h 61"/>
                <a:gd name="T28" fmla="*/ 21 w 90"/>
                <a:gd name="T29" fmla="*/ 58 h 61"/>
                <a:gd name="T30" fmla="*/ 0 w 90"/>
                <a:gd name="T31" fmla="*/ 0 h 61"/>
                <a:gd name="T32" fmla="*/ 15 w 90"/>
                <a:gd name="T3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1">
                  <a:moveTo>
                    <a:pt x="15" y="0"/>
                  </a:move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47"/>
                    <a:pt x="69" y="61"/>
                    <a:pt x="58" y="58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2" y="61"/>
                    <a:pt x="21" y="5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8441960" y="6653012"/>
              <a:ext cx="59175" cy="68467"/>
            </a:xfrm>
            <a:custGeom>
              <a:avLst/>
              <a:gdLst>
                <a:gd name="T0" fmla="*/ 35 w 51"/>
                <a:gd name="T1" fmla="*/ 32 h 59"/>
                <a:gd name="T2" fmla="*/ 26 w 51"/>
                <a:gd name="T3" fmla="*/ 32 h 59"/>
                <a:gd name="T4" fmla="*/ 15 w 51"/>
                <a:gd name="T5" fmla="*/ 40 h 59"/>
                <a:gd name="T6" fmla="*/ 24 w 51"/>
                <a:gd name="T7" fmla="*/ 48 h 59"/>
                <a:gd name="T8" fmla="*/ 35 w 51"/>
                <a:gd name="T9" fmla="*/ 44 h 59"/>
                <a:gd name="T10" fmla="*/ 35 w 51"/>
                <a:gd name="T11" fmla="*/ 32 h 59"/>
                <a:gd name="T12" fmla="*/ 38 w 51"/>
                <a:gd name="T13" fmla="*/ 59 h 59"/>
                <a:gd name="T14" fmla="*/ 36 w 51"/>
                <a:gd name="T15" fmla="*/ 53 h 59"/>
                <a:gd name="T16" fmla="*/ 19 w 51"/>
                <a:gd name="T17" fmla="*/ 59 h 59"/>
                <a:gd name="T18" fmla="*/ 0 w 51"/>
                <a:gd name="T19" fmla="*/ 41 h 59"/>
                <a:gd name="T20" fmla="*/ 24 w 51"/>
                <a:gd name="T21" fmla="*/ 22 h 59"/>
                <a:gd name="T22" fmla="*/ 35 w 51"/>
                <a:gd name="T23" fmla="*/ 22 h 59"/>
                <a:gd name="T24" fmla="*/ 35 w 51"/>
                <a:gd name="T25" fmla="*/ 20 h 59"/>
                <a:gd name="T26" fmla="*/ 23 w 51"/>
                <a:gd name="T27" fmla="*/ 11 h 59"/>
                <a:gd name="T28" fmla="*/ 9 w 51"/>
                <a:gd name="T29" fmla="*/ 15 h 59"/>
                <a:gd name="T30" fmla="*/ 4 w 51"/>
                <a:gd name="T31" fmla="*/ 6 h 59"/>
                <a:gd name="T32" fmla="*/ 27 w 51"/>
                <a:gd name="T33" fmla="*/ 0 h 59"/>
                <a:gd name="T34" fmla="*/ 49 w 51"/>
                <a:gd name="T35" fmla="*/ 20 h 59"/>
                <a:gd name="T36" fmla="*/ 49 w 51"/>
                <a:gd name="T37" fmla="*/ 43 h 59"/>
                <a:gd name="T38" fmla="*/ 51 w 51"/>
                <a:gd name="T39" fmla="*/ 59 h 59"/>
                <a:gd name="T40" fmla="*/ 38 w 51"/>
                <a:gd name="T4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59">
                  <a:moveTo>
                    <a:pt x="35" y="32"/>
                  </a:moveTo>
                  <a:cubicBezTo>
                    <a:pt x="26" y="32"/>
                    <a:pt x="26" y="32"/>
                    <a:pt x="26" y="32"/>
                  </a:cubicBezTo>
                  <a:cubicBezTo>
                    <a:pt x="18" y="32"/>
                    <a:pt x="15" y="35"/>
                    <a:pt x="15" y="40"/>
                  </a:cubicBezTo>
                  <a:cubicBezTo>
                    <a:pt x="15" y="45"/>
                    <a:pt x="18" y="48"/>
                    <a:pt x="24" y="48"/>
                  </a:cubicBezTo>
                  <a:cubicBezTo>
                    <a:pt x="29" y="48"/>
                    <a:pt x="33" y="46"/>
                    <a:pt x="35" y="44"/>
                  </a:cubicBezTo>
                  <a:lnTo>
                    <a:pt x="35" y="32"/>
                  </a:lnTo>
                  <a:close/>
                  <a:moveTo>
                    <a:pt x="38" y="59"/>
                  </a:moveTo>
                  <a:cubicBezTo>
                    <a:pt x="36" y="53"/>
                    <a:pt x="36" y="53"/>
                    <a:pt x="36" y="53"/>
                  </a:cubicBezTo>
                  <a:cubicBezTo>
                    <a:pt x="32" y="57"/>
                    <a:pt x="27" y="59"/>
                    <a:pt x="19" y="59"/>
                  </a:cubicBezTo>
                  <a:cubicBezTo>
                    <a:pt x="9" y="59"/>
                    <a:pt x="0" y="52"/>
                    <a:pt x="0" y="41"/>
                  </a:cubicBezTo>
                  <a:cubicBezTo>
                    <a:pt x="0" y="29"/>
                    <a:pt x="10" y="23"/>
                    <a:pt x="24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13"/>
                    <a:pt x="30" y="11"/>
                    <a:pt x="23" y="11"/>
                  </a:cubicBezTo>
                  <a:cubicBezTo>
                    <a:pt x="17" y="11"/>
                    <a:pt x="13" y="13"/>
                    <a:pt x="9" y="1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12" y="1"/>
                    <a:pt x="19" y="0"/>
                    <a:pt x="27" y="0"/>
                  </a:cubicBezTo>
                  <a:cubicBezTo>
                    <a:pt x="41" y="0"/>
                    <a:pt x="49" y="5"/>
                    <a:pt x="49" y="20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51"/>
                    <a:pt x="50" y="57"/>
                    <a:pt x="51" y="59"/>
                  </a:cubicBezTo>
                  <a:lnTo>
                    <a:pt x="38" y="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8513849" y="6653012"/>
              <a:ext cx="43525" cy="68467"/>
            </a:xfrm>
            <a:custGeom>
              <a:avLst/>
              <a:gdLst>
                <a:gd name="T0" fmla="*/ 0 w 38"/>
                <a:gd name="T1" fmla="*/ 1 h 59"/>
                <a:gd name="T2" fmla="*/ 13 w 38"/>
                <a:gd name="T3" fmla="*/ 1 h 59"/>
                <a:gd name="T4" fmla="*/ 14 w 38"/>
                <a:gd name="T5" fmla="*/ 7 h 59"/>
                <a:gd name="T6" fmla="*/ 30 w 38"/>
                <a:gd name="T7" fmla="*/ 0 h 59"/>
                <a:gd name="T8" fmla="*/ 38 w 38"/>
                <a:gd name="T9" fmla="*/ 2 h 59"/>
                <a:gd name="T10" fmla="*/ 33 w 38"/>
                <a:gd name="T11" fmla="*/ 14 h 59"/>
                <a:gd name="T12" fmla="*/ 26 w 38"/>
                <a:gd name="T13" fmla="*/ 12 h 59"/>
                <a:gd name="T14" fmla="*/ 15 w 38"/>
                <a:gd name="T15" fmla="*/ 18 h 59"/>
                <a:gd name="T16" fmla="*/ 15 w 38"/>
                <a:gd name="T17" fmla="*/ 48 h 59"/>
                <a:gd name="T18" fmla="*/ 0 w 38"/>
                <a:gd name="T19" fmla="*/ 59 h 59"/>
                <a:gd name="T20" fmla="*/ 0 w 38"/>
                <a:gd name="T21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59">
                  <a:moveTo>
                    <a:pt x="0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0" y="2"/>
                    <a:pt x="25" y="0"/>
                    <a:pt x="30" y="0"/>
                  </a:cubicBezTo>
                  <a:cubicBezTo>
                    <a:pt x="33" y="0"/>
                    <a:pt x="36" y="0"/>
                    <a:pt x="38" y="2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0" y="13"/>
                    <a:pt x="28" y="12"/>
                    <a:pt x="26" y="12"/>
                  </a:cubicBezTo>
                  <a:cubicBezTo>
                    <a:pt x="23" y="12"/>
                    <a:pt x="19" y="14"/>
                    <a:pt x="15" y="1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59"/>
                    <a:pt x="0" y="59"/>
                    <a:pt x="0" y="5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8559820" y="6620735"/>
              <a:ext cx="62598" cy="100745"/>
            </a:xfrm>
            <a:custGeom>
              <a:avLst/>
              <a:gdLst>
                <a:gd name="T0" fmla="*/ 39 w 54"/>
                <a:gd name="T1" fmla="*/ 40 h 87"/>
                <a:gd name="T2" fmla="*/ 32 w 54"/>
                <a:gd name="T3" fmla="*/ 39 h 87"/>
                <a:gd name="T4" fmla="*/ 15 w 54"/>
                <a:gd name="T5" fmla="*/ 57 h 87"/>
                <a:gd name="T6" fmla="*/ 32 w 54"/>
                <a:gd name="T7" fmla="*/ 75 h 87"/>
                <a:gd name="T8" fmla="*/ 39 w 54"/>
                <a:gd name="T9" fmla="*/ 75 h 87"/>
                <a:gd name="T10" fmla="*/ 39 w 54"/>
                <a:gd name="T11" fmla="*/ 40 h 87"/>
                <a:gd name="T12" fmla="*/ 31 w 54"/>
                <a:gd name="T13" fmla="*/ 87 h 87"/>
                <a:gd name="T14" fmla="*/ 0 w 54"/>
                <a:gd name="T15" fmla="*/ 58 h 87"/>
                <a:gd name="T16" fmla="*/ 32 w 54"/>
                <a:gd name="T17" fmla="*/ 28 h 87"/>
                <a:gd name="T18" fmla="*/ 39 w 54"/>
                <a:gd name="T19" fmla="*/ 28 h 87"/>
                <a:gd name="T20" fmla="*/ 39 w 54"/>
                <a:gd name="T21" fmla="*/ 0 h 87"/>
                <a:gd name="T22" fmla="*/ 54 w 54"/>
                <a:gd name="T23" fmla="*/ 0 h 87"/>
                <a:gd name="T24" fmla="*/ 54 w 54"/>
                <a:gd name="T25" fmla="*/ 83 h 87"/>
                <a:gd name="T26" fmla="*/ 31 w 54"/>
                <a:gd name="T2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87">
                  <a:moveTo>
                    <a:pt x="39" y="40"/>
                  </a:moveTo>
                  <a:cubicBezTo>
                    <a:pt x="37" y="39"/>
                    <a:pt x="35" y="39"/>
                    <a:pt x="32" y="39"/>
                  </a:cubicBezTo>
                  <a:cubicBezTo>
                    <a:pt x="22" y="39"/>
                    <a:pt x="15" y="46"/>
                    <a:pt x="15" y="57"/>
                  </a:cubicBezTo>
                  <a:cubicBezTo>
                    <a:pt x="15" y="68"/>
                    <a:pt x="21" y="75"/>
                    <a:pt x="32" y="75"/>
                  </a:cubicBezTo>
                  <a:cubicBezTo>
                    <a:pt x="35" y="75"/>
                    <a:pt x="37" y="75"/>
                    <a:pt x="39" y="75"/>
                  </a:cubicBezTo>
                  <a:lnTo>
                    <a:pt x="39" y="40"/>
                  </a:lnTo>
                  <a:close/>
                  <a:moveTo>
                    <a:pt x="31" y="87"/>
                  </a:moveTo>
                  <a:cubicBezTo>
                    <a:pt x="14" y="87"/>
                    <a:pt x="0" y="77"/>
                    <a:pt x="0" y="58"/>
                  </a:cubicBezTo>
                  <a:cubicBezTo>
                    <a:pt x="0" y="40"/>
                    <a:pt x="13" y="28"/>
                    <a:pt x="32" y="28"/>
                  </a:cubicBezTo>
                  <a:cubicBezTo>
                    <a:pt x="35" y="28"/>
                    <a:pt x="37" y="28"/>
                    <a:pt x="39" y="28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48" y="86"/>
                    <a:pt x="41" y="87"/>
                    <a:pt x="31" y="8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8641003" y="6620735"/>
              <a:ext cx="65533" cy="99278"/>
            </a:xfrm>
            <a:custGeom>
              <a:avLst/>
              <a:gdLst>
                <a:gd name="T0" fmla="*/ 28 w 57"/>
                <a:gd name="T1" fmla="*/ 49 h 86"/>
                <a:gd name="T2" fmla="*/ 16 w 57"/>
                <a:gd name="T3" fmla="*/ 49 h 86"/>
                <a:gd name="T4" fmla="*/ 16 w 57"/>
                <a:gd name="T5" fmla="*/ 73 h 86"/>
                <a:gd name="T6" fmla="*/ 26 w 57"/>
                <a:gd name="T7" fmla="*/ 73 h 86"/>
                <a:gd name="T8" fmla="*/ 41 w 57"/>
                <a:gd name="T9" fmla="*/ 60 h 86"/>
                <a:gd name="T10" fmla="*/ 28 w 57"/>
                <a:gd name="T11" fmla="*/ 49 h 86"/>
                <a:gd name="T12" fmla="*/ 25 w 57"/>
                <a:gd name="T13" fmla="*/ 13 h 86"/>
                <a:gd name="T14" fmla="*/ 16 w 57"/>
                <a:gd name="T15" fmla="*/ 13 h 86"/>
                <a:gd name="T16" fmla="*/ 16 w 57"/>
                <a:gd name="T17" fmla="*/ 36 h 86"/>
                <a:gd name="T18" fmla="*/ 24 w 57"/>
                <a:gd name="T19" fmla="*/ 36 h 86"/>
                <a:gd name="T20" fmla="*/ 36 w 57"/>
                <a:gd name="T21" fmla="*/ 24 h 86"/>
                <a:gd name="T22" fmla="*/ 25 w 57"/>
                <a:gd name="T23" fmla="*/ 13 h 86"/>
                <a:gd name="T24" fmla="*/ 27 w 57"/>
                <a:gd name="T25" fmla="*/ 86 h 86"/>
                <a:gd name="T26" fmla="*/ 0 w 57"/>
                <a:gd name="T27" fmla="*/ 86 h 86"/>
                <a:gd name="T28" fmla="*/ 0 w 57"/>
                <a:gd name="T29" fmla="*/ 0 h 86"/>
                <a:gd name="T30" fmla="*/ 27 w 57"/>
                <a:gd name="T31" fmla="*/ 0 h 86"/>
                <a:gd name="T32" fmla="*/ 52 w 57"/>
                <a:gd name="T33" fmla="*/ 22 h 86"/>
                <a:gd name="T34" fmla="*/ 42 w 57"/>
                <a:gd name="T35" fmla="*/ 40 h 86"/>
                <a:gd name="T36" fmla="*/ 42 w 57"/>
                <a:gd name="T37" fmla="*/ 41 h 86"/>
                <a:gd name="T38" fmla="*/ 57 w 57"/>
                <a:gd name="T39" fmla="*/ 60 h 86"/>
                <a:gd name="T40" fmla="*/ 27 w 57"/>
                <a:gd name="T4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86">
                  <a:moveTo>
                    <a:pt x="28" y="49"/>
                  </a:moveTo>
                  <a:cubicBezTo>
                    <a:pt x="16" y="49"/>
                    <a:pt x="16" y="49"/>
                    <a:pt x="16" y="49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36" y="73"/>
                    <a:pt x="41" y="68"/>
                    <a:pt x="41" y="60"/>
                  </a:cubicBezTo>
                  <a:cubicBezTo>
                    <a:pt x="41" y="54"/>
                    <a:pt x="36" y="49"/>
                    <a:pt x="28" y="49"/>
                  </a:cubicBezTo>
                  <a:moveTo>
                    <a:pt x="25" y="13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31" y="36"/>
                    <a:pt x="36" y="31"/>
                    <a:pt x="36" y="24"/>
                  </a:cubicBezTo>
                  <a:cubicBezTo>
                    <a:pt x="36" y="18"/>
                    <a:pt x="32" y="13"/>
                    <a:pt x="25" y="13"/>
                  </a:cubicBezTo>
                  <a:moveTo>
                    <a:pt x="27" y="86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47" y="0"/>
                    <a:pt x="52" y="12"/>
                    <a:pt x="52" y="22"/>
                  </a:cubicBezTo>
                  <a:cubicBezTo>
                    <a:pt x="52" y="31"/>
                    <a:pt x="49" y="36"/>
                    <a:pt x="42" y="4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53" y="42"/>
                    <a:pt x="57" y="50"/>
                    <a:pt x="57" y="60"/>
                  </a:cubicBezTo>
                  <a:cubicBezTo>
                    <a:pt x="57" y="73"/>
                    <a:pt x="49" y="86"/>
                    <a:pt x="27" y="86"/>
                  </a:cubicBezTo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8719251" y="6653012"/>
              <a:ext cx="44014" cy="68467"/>
            </a:xfrm>
            <a:custGeom>
              <a:avLst/>
              <a:gdLst>
                <a:gd name="T0" fmla="*/ 0 w 38"/>
                <a:gd name="T1" fmla="*/ 1 h 59"/>
                <a:gd name="T2" fmla="*/ 12 w 38"/>
                <a:gd name="T3" fmla="*/ 1 h 59"/>
                <a:gd name="T4" fmla="*/ 14 w 38"/>
                <a:gd name="T5" fmla="*/ 7 h 59"/>
                <a:gd name="T6" fmla="*/ 30 w 38"/>
                <a:gd name="T7" fmla="*/ 0 h 59"/>
                <a:gd name="T8" fmla="*/ 38 w 38"/>
                <a:gd name="T9" fmla="*/ 2 h 59"/>
                <a:gd name="T10" fmla="*/ 33 w 38"/>
                <a:gd name="T11" fmla="*/ 14 h 59"/>
                <a:gd name="T12" fmla="*/ 26 w 38"/>
                <a:gd name="T13" fmla="*/ 12 h 59"/>
                <a:gd name="T14" fmla="*/ 15 w 38"/>
                <a:gd name="T15" fmla="*/ 18 h 59"/>
                <a:gd name="T16" fmla="*/ 15 w 38"/>
                <a:gd name="T17" fmla="*/ 48 h 59"/>
                <a:gd name="T18" fmla="*/ 0 w 38"/>
                <a:gd name="T19" fmla="*/ 59 h 59"/>
                <a:gd name="T20" fmla="*/ 0 w 38"/>
                <a:gd name="T21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59">
                  <a:moveTo>
                    <a:pt x="0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0" y="2"/>
                    <a:pt x="24" y="0"/>
                    <a:pt x="30" y="0"/>
                  </a:cubicBezTo>
                  <a:cubicBezTo>
                    <a:pt x="33" y="0"/>
                    <a:pt x="36" y="0"/>
                    <a:pt x="38" y="2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0" y="13"/>
                    <a:pt x="28" y="12"/>
                    <a:pt x="26" y="12"/>
                  </a:cubicBezTo>
                  <a:cubicBezTo>
                    <a:pt x="22" y="12"/>
                    <a:pt x="19" y="14"/>
                    <a:pt x="15" y="1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59"/>
                    <a:pt x="0" y="59"/>
                    <a:pt x="0" y="5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37" name="Freeform 36"/>
            <p:cNvSpPr>
              <a:spLocks noEditPoints="1"/>
            </p:cNvSpPr>
            <p:nvPr/>
          </p:nvSpPr>
          <p:spPr bwMode="auto">
            <a:xfrm>
              <a:off x="8764243" y="6653012"/>
              <a:ext cx="67000" cy="68467"/>
            </a:xfrm>
            <a:custGeom>
              <a:avLst/>
              <a:gdLst>
                <a:gd name="T0" fmla="*/ 29 w 58"/>
                <a:gd name="T1" fmla="*/ 11 h 59"/>
                <a:gd name="T2" fmla="*/ 15 w 58"/>
                <a:gd name="T3" fmla="*/ 29 h 59"/>
                <a:gd name="T4" fmla="*/ 29 w 58"/>
                <a:gd name="T5" fmla="*/ 48 h 59"/>
                <a:gd name="T6" fmla="*/ 43 w 58"/>
                <a:gd name="T7" fmla="*/ 29 h 59"/>
                <a:gd name="T8" fmla="*/ 29 w 58"/>
                <a:gd name="T9" fmla="*/ 11 h 59"/>
                <a:gd name="T10" fmla="*/ 50 w 58"/>
                <a:gd name="T11" fmla="*/ 51 h 59"/>
                <a:gd name="T12" fmla="*/ 29 w 58"/>
                <a:gd name="T13" fmla="*/ 59 h 59"/>
                <a:gd name="T14" fmla="*/ 9 w 58"/>
                <a:gd name="T15" fmla="*/ 52 h 59"/>
                <a:gd name="T16" fmla="*/ 0 w 58"/>
                <a:gd name="T17" fmla="*/ 30 h 59"/>
                <a:gd name="T18" fmla="*/ 9 w 58"/>
                <a:gd name="T19" fmla="*/ 8 h 59"/>
                <a:gd name="T20" fmla="*/ 29 w 58"/>
                <a:gd name="T21" fmla="*/ 0 h 59"/>
                <a:gd name="T22" fmla="*/ 50 w 58"/>
                <a:gd name="T23" fmla="*/ 8 h 59"/>
                <a:gd name="T24" fmla="*/ 58 w 58"/>
                <a:gd name="T25" fmla="*/ 29 h 59"/>
                <a:gd name="T26" fmla="*/ 50 w 58"/>
                <a:gd name="T27" fmla="*/ 5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9">
                  <a:moveTo>
                    <a:pt x="29" y="11"/>
                  </a:moveTo>
                  <a:cubicBezTo>
                    <a:pt x="20" y="11"/>
                    <a:pt x="15" y="19"/>
                    <a:pt x="15" y="29"/>
                  </a:cubicBezTo>
                  <a:cubicBezTo>
                    <a:pt x="15" y="41"/>
                    <a:pt x="20" y="48"/>
                    <a:pt x="29" y="48"/>
                  </a:cubicBezTo>
                  <a:cubicBezTo>
                    <a:pt x="38" y="48"/>
                    <a:pt x="43" y="40"/>
                    <a:pt x="43" y="29"/>
                  </a:cubicBezTo>
                  <a:cubicBezTo>
                    <a:pt x="43" y="18"/>
                    <a:pt x="38" y="11"/>
                    <a:pt x="29" y="11"/>
                  </a:cubicBezTo>
                  <a:moveTo>
                    <a:pt x="50" y="51"/>
                  </a:moveTo>
                  <a:cubicBezTo>
                    <a:pt x="45" y="56"/>
                    <a:pt x="38" y="59"/>
                    <a:pt x="29" y="59"/>
                  </a:cubicBezTo>
                  <a:cubicBezTo>
                    <a:pt x="21" y="59"/>
                    <a:pt x="14" y="57"/>
                    <a:pt x="9" y="52"/>
                  </a:cubicBezTo>
                  <a:cubicBezTo>
                    <a:pt x="3" y="47"/>
                    <a:pt x="0" y="39"/>
                    <a:pt x="0" y="30"/>
                  </a:cubicBezTo>
                  <a:cubicBezTo>
                    <a:pt x="0" y="21"/>
                    <a:pt x="3" y="13"/>
                    <a:pt x="9" y="8"/>
                  </a:cubicBezTo>
                  <a:cubicBezTo>
                    <a:pt x="14" y="3"/>
                    <a:pt x="21" y="0"/>
                    <a:pt x="29" y="0"/>
                  </a:cubicBezTo>
                  <a:cubicBezTo>
                    <a:pt x="38" y="0"/>
                    <a:pt x="45" y="3"/>
                    <a:pt x="50" y="8"/>
                  </a:cubicBezTo>
                  <a:cubicBezTo>
                    <a:pt x="55" y="13"/>
                    <a:pt x="58" y="21"/>
                    <a:pt x="58" y="29"/>
                  </a:cubicBezTo>
                  <a:cubicBezTo>
                    <a:pt x="58" y="38"/>
                    <a:pt x="55" y="46"/>
                    <a:pt x="50" y="51"/>
                  </a:cubicBezTo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8833688" y="6654479"/>
              <a:ext cx="104167" cy="70423"/>
            </a:xfrm>
            <a:custGeom>
              <a:avLst/>
              <a:gdLst>
                <a:gd name="T0" fmla="*/ 15 w 90"/>
                <a:gd name="T1" fmla="*/ 0 h 61"/>
                <a:gd name="T2" fmla="*/ 27 w 90"/>
                <a:gd name="T3" fmla="*/ 39 h 61"/>
                <a:gd name="T4" fmla="*/ 27 w 90"/>
                <a:gd name="T5" fmla="*/ 39 h 61"/>
                <a:gd name="T6" fmla="*/ 40 w 90"/>
                <a:gd name="T7" fmla="*/ 0 h 61"/>
                <a:gd name="T8" fmla="*/ 51 w 90"/>
                <a:gd name="T9" fmla="*/ 0 h 61"/>
                <a:gd name="T10" fmla="*/ 64 w 90"/>
                <a:gd name="T11" fmla="*/ 39 h 61"/>
                <a:gd name="T12" fmla="*/ 64 w 90"/>
                <a:gd name="T13" fmla="*/ 39 h 61"/>
                <a:gd name="T14" fmla="*/ 76 w 90"/>
                <a:gd name="T15" fmla="*/ 0 h 61"/>
                <a:gd name="T16" fmla="*/ 90 w 90"/>
                <a:gd name="T17" fmla="*/ 0 h 61"/>
                <a:gd name="T18" fmla="*/ 73 w 90"/>
                <a:gd name="T19" fmla="*/ 47 h 61"/>
                <a:gd name="T20" fmla="*/ 58 w 90"/>
                <a:gd name="T21" fmla="*/ 58 h 61"/>
                <a:gd name="T22" fmla="*/ 45 w 90"/>
                <a:gd name="T23" fmla="*/ 19 h 61"/>
                <a:gd name="T24" fmla="*/ 44 w 90"/>
                <a:gd name="T25" fmla="*/ 19 h 61"/>
                <a:gd name="T26" fmla="*/ 35 w 90"/>
                <a:gd name="T27" fmla="*/ 47 h 61"/>
                <a:gd name="T28" fmla="*/ 20 w 90"/>
                <a:gd name="T29" fmla="*/ 58 h 61"/>
                <a:gd name="T30" fmla="*/ 0 w 90"/>
                <a:gd name="T31" fmla="*/ 0 h 61"/>
                <a:gd name="T32" fmla="*/ 15 w 90"/>
                <a:gd name="T3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1">
                  <a:moveTo>
                    <a:pt x="15" y="0"/>
                  </a:move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47"/>
                    <a:pt x="69" y="61"/>
                    <a:pt x="58" y="58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7"/>
                    <a:pt x="31" y="61"/>
                    <a:pt x="20" y="5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8947148" y="6653012"/>
              <a:ext cx="59664" cy="68467"/>
            </a:xfrm>
            <a:custGeom>
              <a:avLst/>
              <a:gdLst>
                <a:gd name="T0" fmla="*/ 52 w 52"/>
                <a:gd name="T1" fmla="*/ 20 h 59"/>
                <a:gd name="T2" fmla="*/ 52 w 52"/>
                <a:gd name="T3" fmla="*/ 48 h 59"/>
                <a:gd name="T4" fmla="*/ 38 w 52"/>
                <a:gd name="T5" fmla="*/ 59 h 59"/>
                <a:gd name="T6" fmla="*/ 38 w 52"/>
                <a:gd name="T7" fmla="*/ 24 h 59"/>
                <a:gd name="T8" fmla="*/ 29 w 52"/>
                <a:gd name="T9" fmla="*/ 12 h 59"/>
                <a:gd name="T10" fmla="*/ 15 w 52"/>
                <a:gd name="T11" fmla="*/ 18 h 59"/>
                <a:gd name="T12" fmla="*/ 15 w 52"/>
                <a:gd name="T13" fmla="*/ 48 h 59"/>
                <a:gd name="T14" fmla="*/ 0 w 52"/>
                <a:gd name="T15" fmla="*/ 59 h 59"/>
                <a:gd name="T16" fmla="*/ 0 w 52"/>
                <a:gd name="T17" fmla="*/ 1 h 59"/>
                <a:gd name="T18" fmla="*/ 13 w 52"/>
                <a:gd name="T19" fmla="*/ 1 h 59"/>
                <a:gd name="T20" fmla="*/ 14 w 52"/>
                <a:gd name="T21" fmla="*/ 7 h 59"/>
                <a:gd name="T22" fmla="*/ 34 w 52"/>
                <a:gd name="T23" fmla="*/ 0 h 59"/>
                <a:gd name="T24" fmla="*/ 52 w 52"/>
                <a:gd name="T25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59">
                  <a:moveTo>
                    <a:pt x="52" y="20"/>
                  </a:moveTo>
                  <a:cubicBezTo>
                    <a:pt x="52" y="48"/>
                    <a:pt x="52" y="48"/>
                    <a:pt x="52" y="48"/>
                  </a:cubicBezTo>
                  <a:cubicBezTo>
                    <a:pt x="52" y="59"/>
                    <a:pt x="38" y="59"/>
                    <a:pt x="38" y="59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8" y="19"/>
                    <a:pt x="37" y="12"/>
                    <a:pt x="29" y="12"/>
                  </a:cubicBezTo>
                  <a:cubicBezTo>
                    <a:pt x="24" y="12"/>
                    <a:pt x="19" y="15"/>
                    <a:pt x="15" y="1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59"/>
                    <a:pt x="0" y="59"/>
                    <a:pt x="0" y="5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0" y="2"/>
                    <a:pt x="27" y="0"/>
                    <a:pt x="34" y="0"/>
                  </a:cubicBezTo>
                  <a:cubicBezTo>
                    <a:pt x="43" y="0"/>
                    <a:pt x="52" y="5"/>
                    <a:pt x="52" y="20"/>
                  </a:cubicBezTo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</p:grpSp>
      <p:sp>
        <p:nvSpPr>
          <p:cNvPr id="44" name="Content Placeholder 43"/>
          <p:cNvSpPr>
            <a:spLocks noGrp="1"/>
          </p:cNvSpPr>
          <p:nvPr>
            <p:ph sz="quarter" idx="20"/>
          </p:nvPr>
        </p:nvSpPr>
        <p:spPr>
          <a:xfrm>
            <a:off x="533400" y="897731"/>
            <a:ext cx="7467600" cy="381000"/>
          </a:xfrm>
        </p:spPr>
        <p:txBody>
          <a:bodyPr/>
          <a:lstStyle>
            <a:lvl1pPr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Ø"/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2pPr>
            <a:lvl3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3pPr>
            <a:lvl4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4pPr>
            <a:lvl5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sz="quarter" idx="21"/>
          </p:nvPr>
        </p:nvSpPr>
        <p:spPr>
          <a:xfrm rot="16200000">
            <a:off x="-1466850" y="2821781"/>
            <a:ext cx="3467100" cy="381000"/>
          </a:xfrm>
        </p:spPr>
        <p:txBody>
          <a:bodyPr/>
          <a:lstStyle>
            <a:lvl1pPr algn="ctr">
              <a:defRPr sz="2400"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579243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6394" y="145154"/>
            <a:ext cx="7835413" cy="430887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59592" y="4947621"/>
            <a:ext cx="7090888" cy="200055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endParaRPr lang="pt-BR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19AB4E72-7858-48F1-A40D-12FF09E4BFB8}" type="slidenum">
              <a:rPr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20" name="Picture 4" descr="https://sonomacounty.golocal.coop/site_images_upload/story/2011/04/21/18/JF_Wines_Logo-1.jp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135731"/>
            <a:ext cx="838200" cy="2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 userDrawn="1"/>
        </p:nvGrpSpPr>
        <p:grpSpPr>
          <a:xfrm>
            <a:off x="7842832" y="4939990"/>
            <a:ext cx="1173567" cy="93382"/>
            <a:chOff x="-18530888" y="942975"/>
            <a:chExt cx="50082451" cy="3981451"/>
          </a:xfrm>
        </p:grpSpPr>
        <p:sp>
          <p:nvSpPr>
            <p:cNvPr id="33" name="AutoShape 27"/>
            <p:cNvSpPr>
              <a:spLocks noChangeAspect="1" noChangeArrowheads="1" noTextEdit="1"/>
            </p:cNvSpPr>
            <p:nvPr/>
          </p:nvSpPr>
          <p:spPr bwMode="auto">
            <a:xfrm>
              <a:off x="-18530888" y="942975"/>
              <a:ext cx="50082451" cy="398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auto">
            <a:xfrm>
              <a:off x="-1614488" y="1922463"/>
              <a:ext cx="2881313" cy="2959100"/>
            </a:xfrm>
            <a:custGeom>
              <a:avLst/>
              <a:gdLst>
                <a:gd name="T0" fmla="*/ 1001 w 1815"/>
                <a:gd name="T1" fmla="*/ 1466 h 1864"/>
                <a:gd name="T2" fmla="*/ 814 w 1815"/>
                <a:gd name="T3" fmla="*/ 1466 h 1864"/>
                <a:gd name="T4" fmla="*/ 267 w 1815"/>
                <a:gd name="T5" fmla="*/ 610 h 1864"/>
                <a:gd name="T6" fmla="*/ 267 w 1815"/>
                <a:gd name="T7" fmla="*/ 1864 h 1864"/>
                <a:gd name="T8" fmla="*/ 0 w 1815"/>
                <a:gd name="T9" fmla="*/ 1864 h 1864"/>
                <a:gd name="T10" fmla="*/ 0 w 1815"/>
                <a:gd name="T11" fmla="*/ 0 h 1864"/>
                <a:gd name="T12" fmla="*/ 187 w 1815"/>
                <a:gd name="T13" fmla="*/ 0 h 1864"/>
                <a:gd name="T14" fmla="*/ 908 w 1815"/>
                <a:gd name="T15" fmla="*/ 1135 h 1864"/>
                <a:gd name="T16" fmla="*/ 1628 w 1815"/>
                <a:gd name="T17" fmla="*/ 0 h 1864"/>
                <a:gd name="T18" fmla="*/ 1815 w 1815"/>
                <a:gd name="T19" fmla="*/ 0 h 1864"/>
                <a:gd name="T20" fmla="*/ 1815 w 1815"/>
                <a:gd name="T21" fmla="*/ 1864 h 1864"/>
                <a:gd name="T22" fmla="*/ 1548 w 1815"/>
                <a:gd name="T23" fmla="*/ 1864 h 1864"/>
                <a:gd name="T24" fmla="*/ 1548 w 1815"/>
                <a:gd name="T25" fmla="*/ 610 h 1864"/>
                <a:gd name="T26" fmla="*/ 1001 w 1815"/>
                <a:gd name="T27" fmla="*/ 1466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5" h="1864">
                  <a:moveTo>
                    <a:pt x="1001" y="1466"/>
                  </a:moveTo>
                  <a:lnTo>
                    <a:pt x="814" y="1466"/>
                  </a:lnTo>
                  <a:lnTo>
                    <a:pt x="267" y="610"/>
                  </a:lnTo>
                  <a:lnTo>
                    <a:pt x="267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187" y="0"/>
                  </a:lnTo>
                  <a:lnTo>
                    <a:pt x="908" y="1135"/>
                  </a:lnTo>
                  <a:lnTo>
                    <a:pt x="1628" y="0"/>
                  </a:lnTo>
                  <a:lnTo>
                    <a:pt x="1815" y="0"/>
                  </a:lnTo>
                  <a:lnTo>
                    <a:pt x="1815" y="1864"/>
                  </a:lnTo>
                  <a:lnTo>
                    <a:pt x="1548" y="1864"/>
                  </a:lnTo>
                  <a:lnTo>
                    <a:pt x="1548" y="610"/>
                  </a:lnTo>
                  <a:lnTo>
                    <a:pt x="1001" y="1466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0" name="Freeform 30"/>
            <p:cNvSpPr>
              <a:spLocks noEditPoints="1"/>
            </p:cNvSpPr>
            <p:nvPr/>
          </p:nvSpPr>
          <p:spPr bwMode="auto">
            <a:xfrm>
              <a:off x="8523288" y="1922463"/>
              <a:ext cx="2763838" cy="2959100"/>
            </a:xfrm>
            <a:custGeom>
              <a:avLst/>
              <a:gdLst>
                <a:gd name="T0" fmla="*/ 1261 w 1741"/>
                <a:gd name="T1" fmla="*/ 1387 h 1864"/>
                <a:gd name="T2" fmla="*/ 474 w 1741"/>
                <a:gd name="T3" fmla="*/ 1387 h 1864"/>
                <a:gd name="T4" fmla="*/ 280 w 1741"/>
                <a:gd name="T5" fmla="*/ 1864 h 1864"/>
                <a:gd name="T6" fmla="*/ 0 w 1741"/>
                <a:gd name="T7" fmla="*/ 1864 h 1864"/>
                <a:gd name="T8" fmla="*/ 774 w 1741"/>
                <a:gd name="T9" fmla="*/ 0 h 1864"/>
                <a:gd name="T10" fmla="*/ 967 w 1741"/>
                <a:gd name="T11" fmla="*/ 0 h 1864"/>
                <a:gd name="T12" fmla="*/ 1741 w 1741"/>
                <a:gd name="T13" fmla="*/ 1864 h 1864"/>
                <a:gd name="T14" fmla="*/ 1461 w 1741"/>
                <a:gd name="T15" fmla="*/ 1864 h 1864"/>
                <a:gd name="T16" fmla="*/ 1261 w 1741"/>
                <a:gd name="T17" fmla="*/ 1387 h 1864"/>
                <a:gd name="T18" fmla="*/ 580 w 1741"/>
                <a:gd name="T19" fmla="*/ 1135 h 1864"/>
                <a:gd name="T20" fmla="*/ 1161 w 1741"/>
                <a:gd name="T21" fmla="*/ 1135 h 1864"/>
                <a:gd name="T22" fmla="*/ 874 w 1741"/>
                <a:gd name="T23" fmla="*/ 438 h 1864"/>
                <a:gd name="T24" fmla="*/ 580 w 1741"/>
                <a:gd name="T25" fmla="*/ 1135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41" h="1864">
                  <a:moveTo>
                    <a:pt x="1261" y="1387"/>
                  </a:moveTo>
                  <a:lnTo>
                    <a:pt x="474" y="1387"/>
                  </a:lnTo>
                  <a:lnTo>
                    <a:pt x="280" y="1864"/>
                  </a:lnTo>
                  <a:lnTo>
                    <a:pt x="0" y="1864"/>
                  </a:lnTo>
                  <a:lnTo>
                    <a:pt x="774" y="0"/>
                  </a:lnTo>
                  <a:lnTo>
                    <a:pt x="967" y="0"/>
                  </a:lnTo>
                  <a:lnTo>
                    <a:pt x="1741" y="1864"/>
                  </a:lnTo>
                  <a:lnTo>
                    <a:pt x="1461" y="1864"/>
                  </a:lnTo>
                  <a:lnTo>
                    <a:pt x="1261" y="1387"/>
                  </a:lnTo>
                  <a:close/>
                  <a:moveTo>
                    <a:pt x="580" y="1135"/>
                  </a:moveTo>
                  <a:lnTo>
                    <a:pt x="1161" y="1135"/>
                  </a:lnTo>
                  <a:lnTo>
                    <a:pt x="874" y="438"/>
                  </a:lnTo>
                  <a:lnTo>
                    <a:pt x="580" y="1135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" name="Freeform 31"/>
            <p:cNvSpPr>
              <a:spLocks noEditPoints="1"/>
            </p:cNvSpPr>
            <p:nvPr/>
          </p:nvSpPr>
          <p:spPr bwMode="auto">
            <a:xfrm>
              <a:off x="14095413" y="1922463"/>
              <a:ext cx="2498725" cy="2959100"/>
            </a:xfrm>
            <a:custGeom>
              <a:avLst/>
              <a:gdLst>
                <a:gd name="T0" fmla="*/ 0 w 1574"/>
                <a:gd name="T1" fmla="*/ 0 h 1864"/>
                <a:gd name="T2" fmla="*/ 560 w 1574"/>
                <a:gd name="T3" fmla="*/ 0 h 1864"/>
                <a:gd name="T4" fmla="*/ 760 w 1574"/>
                <a:gd name="T5" fmla="*/ 13 h 1864"/>
                <a:gd name="T6" fmla="*/ 934 w 1574"/>
                <a:gd name="T7" fmla="*/ 46 h 1864"/>
                <a:gd name="T8" fmla="*/ 1074 w 1574"/>
                <a:gd name="T9" fmla="*/ 100 h 1864"/>
                <a:gd name="T10" fmla="*/ 1201 w 1574"/>
                <a:gd name="T11" fmla="*/ 179 h 1864"/>
                <a:gd name="T12" fmla="*/ 1281 w 1574"/>
                <a:gd name="T13" fmla="*/ 246 h 1864"/>
                <a:gd name="T14" fmla="*/ 1421 w 1574"/>
                <a:gd name="T15" fmla="*/ 411 h 1864"/>
                <a:gd name="T16" fmla="*/ 1514 w 1574"/>
                <a:gd name="T17" fmla="*/ 604 h 1864"/>
                <a:gd name="T18" fmla="*/ 1568 w 1574"/>
                <a:gd name="T19" fmla="*/ 816 h 1864"/>
                <a:gd name="T20" fmla="*/ 1574 w 1574"/>
                <a:gd name="T21" fmla="*/ 936 h 1864"/>
                <a:gd name="T22" fmla="*/ 1548 w 1574"/>
                <a:gd name="T23" fmla="*/ 1155 h 1864"/>
                <a:gd name="T24" fmla="*/ 1474 w 1574"/>
                <a:gd name="T25" fmla="*/ 1360 h 1864"/>
                <a:gd name="T26" fmla="*/ 1361 w 1574"/>
                <a:gd name="T27" fmla="*/ 1539 h 1864"/>
                <a:gd name="T28" fmla="*/ 1201 w 1574"/>
                <a:gd name="T29" fmla="*/ 1685 h 1864"/>
                <a:gd name="T30" fmla="*/ 1141 w 1574"/>
                <a:gd name="T31" fmla="*/ 1725 h 1864"/>
                <a:gd name="T32" fmla="*/ 1007 w 1574"/>
                <a:gd name="T33" fmla="*/ 1791 h 1864"/>
                <a:gd name="T34" fmla="*/ 854 w 1574"/>
                <a:gd name="T35" fmla="*/ 1838 h 1864"/>
                <a:gd name="T36" fmla="*/ 667 w 1574"/>
                <a:gd name="T37" fmla="*/ 1858 h 1864"/>
                <a:gd name="T38" fmla="*/ 0 w 1574"/>
                <a:gd name="T39" fmla="*/ 1864 h 1864"/>
                <a:gd name="T40" fmla="*/ 1081 w 1574"/>
                <a:gd name="T41" fmla="*/ 411 h 1864"/>
                <a:gd name="T42" fmla="*/ 980 w 1574"/>
                <a:gd name="T43" fmla="*/ 345 h 1864"/>
                <a:gd name="T44" fmla="*/ 867 w 1574"/>
                <a:gd name="T45" fmla="*/ 292 h 1864"/>
                <a:gd name="T46" fmla="*/ 720 w 1574"/>
                <a:gd name="T47" fmla="*/ 265 h 1864"/>
                <a:gd name="T48" fmla="*/ 547 w 1574"/>
                <a:gd name="T49" fmla="*/ 252 h 1864"/>
                <a:gd name="T50" fmla="*/ 266 w 1574"/>
                <a:gd name="T51" fmla="*/ 1612 h 1864"/>
                <a:gd name="T52" fmla="*/ 547 w 1574"/>
                <a:gd name="T53" fmla="*/ 1612 h 1864"/>
                <a:gd name="T54" fmla="*/ 720 w 1574"/>
                <a:gd name="T55" fmla="*/ 1599 h 1864"/>
                <a:gd name="T56" fmla="*/ 867 w 1574"/>
                <a:gd name="T57" fmla="*/ 1573 h 1864"/>
                <a:gd name="T58" fmla="*/ 980 w 1574"/>
                <a:gd name="T59" fmla="*/ 1519 h 1864"/>
                <a:gd name="T60" fmla="*/ 1081 w 1574"/>
                <a:gd name="T61" fmla="*/ 1453 h 1864"/>
                <a:gd name="T62" fmla="*/ 1127 w 1574"/>
                <a:gd name="T63" fmla="*/ 1407 h 1864"/>
                <a:gd name="T64" fmla="*/ 1214 w 1574"/>
                <a:gd name="T65" fmla="*/ 1287 h 1864"/>
                <a:gd name="T66" fmla="*/ 1274 w 1574"/>
                <a:gd name="T67" fmla="*/ 1155 h 1864"/>
                <a:gd name="T68" fmla="*/ 1301 w 1574"/>
                <a:gd name="T69" fmla="*/ 1009 h 1864"/>
                <a:gd name="T70" fmla="*/ 1307 w 1574"/>
                <a:gd name="T71" fmla="*/ 936 h 1864"/>
                <a:gd name="T72" fmla="*/ 1294 w 1574"/>
                <a:gd name="T73" fmla="*/ 783 h 1864"/>
                <a:gd name="T74" fmla="*/ 1247 w 1574"/>
                <a:gd name="T75" fmla="*/ 644 h 1864"/>
                <a:gd name="T76" fmla="*/ 1174 w 1574"/>
                <a:gd name="T77" fmla="*/ 518 h 1864"/>
                <a:gd name="T78" fmla="*/ 1081 w 1574"/>
                <a:gd name="T79" fmla="*/ 41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74" h="1864">
                  <a:moveTo>
                    <a:pt x="0" y="1864"/>
                  </a:moveTo>
                  <a:lnTo>
                    <a:pt x="0" y="0"/>
                  </a:lnTo>
                  <a:lnTo>
                    <a:pt x="560" y="0"/>
                  </a:lnTo>
                  <a:lnTo>
                    <a:pt x="560" y="0"/>
                  </a:lnTo>
                  <a:lnTo>
                    <a:pt x="667" y="7"/>
                  </a:lnTo>
                  <a:lnTo>
                    <a:pt x="760" y="13"/>
                  </a:lnTo>
                  <a:lnTo>
                    <a:pt x="854" y="27"/>
                  </a:lnTo>
                  <a:lnTo>
                    <a:pt x="934" y="46"/>
                  </a:lnTo>
                  <a:lnTo>
                    <a:pt x="1007" y="73"/>
                  </a:lnTo>
                  <a:lnTo>
                    <a:pt x="1074" y="100"/>
                  </a:lnTo>
                  <a:lnTo>
                    <a:pt x="1141" y="139"/>
                  </a:lnTo>
                  <a:lnTo>
                    <a:pt x="1201" y="179"/>
                  </a:lnTo>
                  <a:lnTo>
                    <a:pt x="1201" y="179"/>
                  </a:lnTo>
                  <a:lnTo>
                    <a:pt x="1281" y="246"/>
                  </a:lnTo>
                  <a:lnTo>
                    <a:pt x="1354" y="325"/>
                  </a:lnTo>
                  <a:lnTo>
                    <a:pt x="1421" y="411"/>
                  </a:lnTo>
                  <a:lnTo>
                    <a:pt x="1474" y="504"/>
                  </a:lnTo>
                  <a:lnTo>
                    <a:pt x="1514" y="604"/>
                  </a:lnTo>
                  <a:lnTo>
                    <a:pt x="1548" y="710"/>
                  </a:lnTo>
                  <a:lnTo>
                    <a:pt x="1568" y="816"/>
                  </a:lnTo>
                  <a:lnTo>
                    <a:pt x="1574" y="936"/>
                  </a:lnTo>
                  <a:lnTo>
                    <a:pt x="1574" y="936"/>
                  </a:lnTo>
                  <a:lnTo>
                    <a:pt x="1568" y="1048"/>
                  </a:lnTo>
                  <a:lnTo>
                    <a:pt x="1548" y="1155"/>
                  </a:lnTo>
                  <a:lnTo>
                    <a:pt x="1514" y="1261"/>
                  </a:lnTo>
                  <a:lnTo>
                    <a:pt x="1474" y="1360"/>
                  </a:lnTo>
                  <a:lnTo>
                    <a:pt x="1421" y="1453"/>
                  </a:lnTo>
                  <a:lnTo>
                    <a:pt x="1361" y="1539"/>
                  </a:lnTo>
                  <a:lnTo>
                    <a:pt x="1287" y="1619"/>
                  </a:lnTo>
                  <a:lnTo>
                    <a:pt x="1201" y="1685"/>
                  </a:lnTo>
                  <a:lnTo>
                    <a:pt x="1201" y="1685"/>
                  </a:lnTo>
                  <a:lnTo>
                    <a:pt x="1141" y="1725"/>
                  </a:lnTo>
                  <a:lnTo>
                    <a:pt x="1081" y="1765"/>
                  </a:lnTo>
                  <a:lnTo>
                    <a:pt x="1007" y="1791"/>
                  </a:lnTo>
                  <a:lnTo>
                    <a:pt x="934" y="1818"/>
                  </a:lnTo>
                  <a:lnTo>
                    <a:pt x="854" y="1838"/>
                  </a:lnTo>
                  <a:lnTo>
                    <a:pt x="760" y="1851"/>
                  </a:lnTo>
                  <a:lnTo>
                    <a:pt x="667" y="1858"/>
                  </a:lnTo>
                  <a:lnTo>
                    <a:pt x="560" y="1864"/>
                  </a:lnTo>
                  <a:lnTo>
                    <a:pt x="0" y="1864"/>
                  </a:lnTo>
                  <a:close/>
                  <a:moveTo>
                    <a:pt x="1081" y="411"/>
                  </a:moveTo>
                  <a:lnTo>
                    <a:pt x="1081" y="411"/>
                  </a:lnTo>
                  <a:lnTo>
                    <a:pt x="1034" y="378"/>
                  </a:lnTo>
                  <a:lnTo>
                    <a:pt x="980" y="345"/>
                  </a:lnTo>
                  <a:lnTo>
                    <a:pt x="927" y="319"/>
                  </a:lnTo>
                  <a:lnTo>
                    <a:pt x="867" y="292"/>
                  </a:lnTo>
                  <a:lnTo>
                    <a:pt x="800" y="279"/>
                  </a:lnTo>
                  <a:lnTo>
                    <a:pt x="720" y="265"/>
                  </a:lnTo>
                  <a:lnTo>
                    <a:pt x="640" y="259"/>
                  </a:lnTo>
                  <a:lnTo>
                    <a:pt x="547" y="252"/>
                  </a:lnTo>
                  <a:lnTo>
                    <a:pt x="266" y="252"/>
                  </a:lnTo>
                  <a:lnTo>
                    <a:pt x="266" y="1612"/>
                  </a:lnTo>
                  <a:lnTo>
                    <a:pt x="547" y="1612"/>
                  </a:lnTo>
                  <a:lnTo>
                    <a:pt x="547" y="1612"/>
                  </a:lnTo>
                  <a:lnTo>
                    <a:pt x="640" y="1606"/>
                  </a:lnTo>
                  <a:lnTo>
                    <a:pt x="720" y="1599"/>
                  </a:lnTo>
                  <a:lnTo>
                    <a:pt x="800" y="1586"/>
                  </a:lnTo>
                  <a:lnTo>
                    <a:pt x="867" y="1573"/>
                  </a:lnTo>
                  <a:lnTo>
                    <a:pt x="927" y="1546"/>
                  </a:lnTo>
                  <a:lnTo>
                    <a:pt x="980" y="1519"/>
                  </a:lnTo>
                  <a:lnTo>
                    <a:pt x="1034" y="1493"/>
                  </a:lnTo>
                  <a:lnTo>
                    <a:pt x="1081" y="1453"/>
                  </a:lnTo>
                  <a:lnTo>
                    <a:pt x="1081" y="1453"/>
                  </a:lnTo>
                  <a:lnTo>
                    <a:pt x="1127" y="1407"/>
                  </a:lnTo>
                  <a:lnTo>
                    <a:pt x="1174" y="1347"/>
                  </a:lnTo>
                  <a:lnTo>
                    <a:pt x="1214" y="1287"/>
                  </a:lnTo>
                  <a:lnTo>
                    <a:pt x="1247" y="1221"/>
                  </a:lnTo>
                  <a:lnTo>
                    <a:pt x="1274" y="1155"/>
                  </a:lnTo>
                  <a:lnTo>
                    <a:pt x="1294" y="1082"/>
                  </a:lnTo>
                  <a:lnTo>
                    <a:pt x="1301" y="1009"/>
                  </a:lnTo>
                  <a:lnTo>
                    <a:pt x="1307" y="936"/>
                  </a:lnTo>
                  <a:lnTo>
                    <a:pt x="1307" y="936"/>
                  </a:lnTo>
                  <a:lnTo>
                    <a:pt x="1301" y="856"/>
                  </a:lnTo>
                  <a:lnTo>
                    <a:pt x="1294" y="783"/>
                  </a:lnTo>
                  <a:lnTo>
                    <a:pt x="1274" y="710"/>
                  </a:lnTo>
                  <a:lnTo>
                    <a:pt x="1247" y="644"/>
                  </a:lnTo>
                  <a:lnTo>
                    <a:pt x="1214" y="577"/>
                  </a:lnTo>
                  <a:lnTo>
                    <a:pt x="1174" y="518"/>
                  </a:lnTo>
                  <a:lnTo>
                    <a:pt x="1127" y="458"/>
                  </a:lnTo>
                  <a:lnTo>
                    <a:pt x="1081" y="411"/>
                  </a:lnTo>
                  <a:lnTo>
                    <a:pt x="1081" y="411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2" name="Freeform 32"/>
            <p:cNvSpPr>
              <a:spLocks noEditPoints="1"/>
            </p:cNvSpPr>
            <p:nvPr/>
          </p:nvSpPr>
          <p:spPr bwMode="auto">
            <a:xfrm>
              <a:off x="21531263" y="1890713"/>
              <a:ext cx="2965450" cy="3033713"/>
            </a:xfrm>
            <a:custGeom>
              <a:avLst/>
              <a:gdLst>
                <a:gd name="T0" fmla="*/ 1027 w 1868"/>
                <a:gd name="T1" fmla="*/ 7 h 1911"/>
                <a:gd name="T2" fmla="*/ 1301 w 1868"/>
                <a:gd name="T3" fmla="*/ 73 h 1911"/>
                <a:gd name="T4" fmla="*/ 1534 w 1868"/>
                <a:gd name="T5" fmla="*/ 212 h 1911"/>
                <a:gd name="T6" fmla="*/ 1708 w 1868"/>
                <a:gd name="T7" fmla="*/ 418 h 1911"/>
                <a:gd name="T8" fmla="*/ 1828 w 1868"/>
                <a:gd name="T9" fmla="*/ 664 h 1911"/>
                <a:gd name="T10" fmla="*/ 1868 w 1868"/>
                <a:gd name="T11" fmla="*/ 956 h 1911"/>
                <a:gd name="T12" fmla="*/ 1848 w 1868"/>
                <a:gd name="T13" fmla="*/ 1155 h 1911"/>
                <a:gd name="T14" fmla="*/ 1755 w 1868"/>
                <a:gd name="T15" fmla="*/ 1413 h 1911"/>
                <a:gd name="T16" fmla="*/ 1594 w 1868"/>
                <a:gd name="T17" fmla="*/ 1632 h 1911"/>
                <a:gd name="T18" fmla="*/ 1381 w 1868"/>
                <a:gd name="T19" fmla="*/ 1798 h 1911"/>
                <a:gd name="T20" fmla="*/ 1127 w 1868"/>
                <a:gd name="T21" fmla="*/ 1891 h 1911"/>
                <a:gd name="T22" fmla="*/ 934 w 1868"/>
                <a:gd name="T23" fmla="*/ 1911 h 1911"/>
                <a:gd name="T24" fmla="*/ 647 w 1868"/>
                <a:gd name="T25" fmla="*/ 1871 h 1911"/>
                <a:gd name="T26" fmla="*/ 407 w 1868"/>
                <a:gd name="T27" fmla="*/ 1752 h 1911"/>
                <a:gd name="T28" fmla="*/ 207 w 1868"/>
                <a:gd name="T29" fmla="*/ 1566 h 1911"/>
                <a:gd name="T30" fmla="*/ 73 w 1868"/>
                <a:gd name="T31" fmla="*/ 1334 h 1911"/>
                <a:gd name="T32" fmla="*/ 6 w 1868"/>
                <a:gd name="T33" fmla="*/ 1055 h 1911"/>
                <a:gd name="T34" fmla="*/ 6 w 1868"/>
                <a:gd name="T35" fmla="*/ 856 h 1911"/>
                <a:gd name="T36" fmla="*/ 73 w 1868"/>
                <a:gd name="T37" fmla="*/ 577 h 1911"/>
                <a:gd name="T38" fmla="*/ 207 w 1868"/>
                <a:gd name="T39" fmla="*/ 345 h 1911"/>
                <a:gd name="T40" fmla="*/ 407 w 1868"/>
                <a:gd name="T41" fmla="*/ 159 h 1911"/>
                <a:gd name="T42" fmla="*/ 647 w 1868"/>
                <a:gd name="T43" fmla="*/ 40 h 1911"/>
                <a:gd name="T44" fmla="*/ 934 w 1868"/>
                <a:gd name="T45" fmla="*/ 0 h 1911"/>
                <a:gd name="T46" fmla="*/ 934 w 1868"/>
                <a:gd name="T47" fmla="*/ 1659 h 1911"/>
                <a:gd name="T48" fmla="*/ 1134 w 1868"/>
                <a:gd name="T49" fmla="*/ 1626 h 1911"/>
                <a:gd name="T50" fmla="*/ 1314 w 1868"/>
                <a:gd name="T51" fmla="*/ 1539 h 1911"/>
                <a:gd name="T52" fmla="*/ 1454 w 1868"/>
                <a:gd name="T53" fmla="*/ 1407 h 1911"/>
                <a:gd name="T54" fmla="*/ 1548 w 1868"/>
                <a:gd name="T55" fmla="*/ 1234 h 1911"/>
                <a:gd name="T56" fmla="*/ 1594 w 1868"/>
                <a:gd name="T57" fmla="*/ 1029 h 1911"/>
                <a:gd name="T58" fmla="*/ 1594 w 1868"/>
                <a:gd name="T59" fmla="*/ 883 h 1911"/>
                <a:gd name="T60" fmla="*/ 1548 w 1868"/>
                <a:gd name="T61" fmla="*/ 677 h 1911"/>
                <a:gd name="T62" fmla="*/ 1454 w 1868"/>
                <a:gd name="T63" fmla="*/ 504 h 1911"/>
                <a:gd name="T64" fmla="*/ 1314 w 1868"/>
                <a:gd name="T65" fmla="*/ 372 h 1911"/>
                <a:gd name="T66" fmla="*/ 1134 w 1868"/>
                <a:gd name="T67" fmla="*/ 285 h 1911"/>
                <a:gd name="T68" fmla="*/ 934 w 1868"/>
                <a:gd name="T69" fmla="*/ 252 h 1911"/>
                <a:gd name="T70" fmla="*/ 794 w 1868"/>
                <a:gd name="T71" fmla="*/ 266 h 1911"/>
                <a:gd name="T72" fmla="*/ 607 w 1868"/>
                <a:gd name="T73" fmla="*/ 332 h 1911"/>
                <a:gd name="T74" fmla="*/ 453 w 1868"/>
                <a:gd name="T75" fmla="*/ 451 h 1911"/>
                <a:gd name="T76" fmla="*/ 340 w 1868"/>
                <a:gd name="T77" fmla="*/ 617 h 1911"/>
                <a:gd name="T78" fmla="*/ 280 w 1868"/>
                <a:gd name="T79" fmla="*/ 810 h 1911"/>
                <a:gd name="T80" fmla="*/ 267 w 1868"/>
                <a:gd name="T81" fmla="*/ 956 h 1911"/>
                <a:gd name="T82" fmla="*/ 293 w 1868"/>
                <a:gd name="T83" fmla="*/ 1168 h 1911"/>
                <a:gd name="T84" fmla="*/ 373 w 1868"/>
                <a:gd name="T85" fmla="*/ 1354 h 1911"/>
                <a:gd name="T86" fmla="*/ 500 w 1868"/>
                <a:gd name="T87" fmla="*/ 1500 h 1911"/>
                <a:gd name="T88" fmla="*/ 667 w 1868"/>
                <a:gd name="T89" fmla="*/ 1606 h 1911"/>
                <a:gd name="T90" fmla="*/ 860 w 1868"/>
                <a:gd name="T91" fmla="*/ 1652 h 1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68" h="1911">
                  <a:moveTo>
                    <a:pt x="934" y="0"/>
                  </a:moveTo>
                  <a:lnTo>
                    <a:pt x="934" y="0"/>
                  </a:lnTo>
                  <a:lnTo>
                    <a:pt x="1027" y="7"/>
                  </a:lnTo>
                  <a:lnTo>
                    <a:pt x="1127" y="20"/>
                  </a:lnTo>
                  <a:lnTo>
                    <a:pt x="1214" y="40"/>
                  </a:lnTo>
                  <a:lnTo>
                    <a:pt x="1301" y="73"/>
                  </a:lnTo>
                  <a:lnTo>
                    <a:pt x="1381" y="113"/>
                  </a:lnTo>
                  <a:lnTo>
                    <a:pt x="1461" y="159"/>
                  </a:lnTo>
                  <a:lnTo>
                    <a:pt x="1534" y="212"/>
                  </a:lnTo>
                  <a:lnTo>
                    <a:pt x="1594" y="272"/>
                  </a:lnTo>
                  <a:lnTo>
                    <a:pt x="1655" y="345"/>
                  </a:lnTo>
                  <a:lnTo>
                    <a:pt x="1708" y="418"/>
                  </a:lnTo>
                  <a:lnTo>
                    <a:pt x="1755" y="491"/>
                  </a:lnTo>
                  <a:lnTo>
                    <a:pt x="1795" y="577"/>
                  </a:lnTo>
                  <a:lnTo>
                    <a:pt x="1828" y="664"/>
                  </a:lnTo>
                  <a:lnTo>
                    <a:pt x="1848" y="757"/>
                  </a:lnTo>
                  <a:lnTo>
                    <a:pt x="1861" y="856"/>
                  </a:lnTo>
                  <a:lnTo>
                    <a:pt x="1868" y="956"/>
                  </a:lnTo>
                  <a:lnTo>
                    <a:pt x="1868" y="956"/>
                  </a:lnTo>
                  <a:lnTo>
                    <a:pt x="1861" y="1055"/>
                  </a:lnTo>
                  <a:lnTo>
                    <a:pt x="1848" y="1155"/>
                  </a:lnTo>
                  <a:lnTo>
                    <a:pt x="1828" y="1241"/>
                  </a:lnTo>
                  <a:lnTo>
                    <a:pt x="1795" y="1334"/>
                  </a:lnTo>
                  <a:lnTo>
                    <a:pt x="1755" y="1413"/>
                  </a:lnTo>
                  <a:lnTo>
                    <a:pt x="1708" y="1493"/>
                  </a:lnTo>
                  <a:lnTo>
                    <a:pt x="1655" y="1566"/>
                  </a:lnTo>
                  <a:lnTo>
                    <a:pt x="1594" y="1632"/>
                  </a:lnTo>
                  <a:lnTo>
                    <a:pt x="1534" y="1699"/>
                  </a:lnTo>
                  <a:lnTo>
                    <a:pt x="1461" y="1752"/>
                  </a:lnTo>
                  <a:lnTo>
                    <a:pt x="1381" y="1798"/>
                  </a:lnTo>
                  <a:lnTo>
                    <a:pt x="1301" y="1838"/>
                  </a:lnTo>
                  <a:lnTo>
                    <a:pt x="1214" y="1871"/>
                  </a:lnTo>
                  <a:lnTo>
                    <a:pt x="1127" y="1891"/>
                  </a:lnTo>
                  <a:lnTo>
                    <a:pt x="1027" y="1904"/>
                  </a:lnTo>
                  <a:lnTo>
                    <a:pt x="934" y="1911"/>
                  </a:lnTo>
                  <a:lnTo>
                    <a:pt x="934" y="1911"/>
                  </a:lnTo>
                  <a:lnTo>
                    <a:pt x="834" y="1904"/>
                  </a:lnTo>
                  <a:lnTo>
                    <a:pt x="740" y="1891"/>
                  </a:lnTo>
                  <a:lnTo>
                    <a:pt x="647" y="1871"/>
                  </a:lnTo>
                  <a:lnTo>
                    <a:pt x="567" y="1838"/>
                  </a:lnTo>
                  <a:lnTo>
                    <a:pt x="480" y="1798"/>
                  </a:lnTo>
                  <a:lnTo>
                    <a:pt x="407" y="1752"/>
                  </a:lnTo>
                  <a:lnTo>
                    <a:pt x="333" y="1699"/>
                  </a:lnTo>
                  <a:lnTo>
                    <a:pt x="267" y="1632"/>
                  </a:lnTo>
                  <a:lnTo>
                    <a:pt x="207" y="1566"/>
                  </a:lnTo>
                  <a:lnTo>
                    <a:pt x="153" y="1493"/>
                  </a:lnTo>
                  <a:lnTo>
                    <a:pt x="106" y="1413"/>
                  </a:lnTo>
                  <a:lnTo>
                    <a:pt x="73" y="1334"/>
                  </a:lnTo>
                  <a:lnTo>
                    <a:pt x="40" y="1241"/>
                  </a:lnTo>
                  <a:lnTo>
                    <a:pt x="20" y="1155"/>
                  </a:lnTo>
                  <a:lnTo>
                    <a:pt x="6" y="1055"/>
                  </a:lnTo>
                  <a:lnTo>
                    <a:pt x="0" y="956"/>
                  </a:lnTo>
                  <a:lnTo>
                    <a:pt x="0" y="956"/>
                  </a:lnTo>
                  <a:lnTo>
                    <a:pt x="6" y="856"/>
                  </a:lnTo>
                  <a:lnTo>
                    <a:pt x="20" y="757"/>
                  </a:lnTo>
                  <a:lnTo>
                    <a:pt x="40" y="664"/>
                  </a:lnTo>
                  <a:lnTo>
                    <a:pt x="73" y="577"/>
                  </a:lnTo>
                  <a:lnTo>
                    <a:pt x="106" y="491"/>
                  </a:lnTo>
                  <a:lnTo>
                    <a:pt x="153" y="418"/>
                  </a:lnTo>
                  <a:lnTo>
                    <a:pt x="207" y="345"/>
                  </a:lnTo>
                  <a:lnTo>
                    <a:pt x="267" y="272"/>
                  </a:lnTo>
                  <a:lnTo>
                    <a:pt x="333" y="212"/>
                  </a:lnTo>
                  <a:lnTo>
                    <a:pt x="407" y="159"/>
                  </a:lnTo>
                  <a:lnTo>
                    <a:pt x="480" y="113"/>
                  </a:lnTo>
                  <a:lnTo>
                    <a:pt x="567" y="73"/>
                  </a:lnTo>
                  <a:lnTo>
                    <a:pt x="647" y="40"/>
                  </a:lnTo>
                  <a:lnTo>
                    <a:pt x="740" y="20"/>
                  </a:lnTo>
                  <a:lnTo>
                    <a:pt x="834" y="7"/>
                  </a:lnTo>
                  <a:lnTo>
                    <a:pt x="934" y="0"/>
                  </a:lnTo>
                  <a:lnTo>
                    <a:pt x="934" y="0"/>
                  </a:lnTo>
                  <a:close/>
                  <a:moveTo>
                    <a:pt x="934" y="1659"/>
                  </a:moveTo>
                  <a:lnTo>
                    <a:pt x="934" y="1659"/>
                  </a:lnTo>
                  <a:lnTo>
                    <a:pt x="1001" y="1652"/>
                  </a:lnTo>
                  <a:lnTo>
                    <a:pt x="1067" y="1646"/>
                  </a:lnTo>
                  <a:lnTo>
                    <a:pt x="1134" y="1626"/>
                  </a:lnTo>
                  <a:lnTo>
                    <a:pt x="1201" y="1606"/>
                  </a:lnTo>
                  <a:lnTo>
                    <a:pt x="1254" y="1579"/>
                  </a:lnTo>
                  <a:lnTo>
                    <a:pt x="1314" y="1539"/>
                  </a:lnTo>
                  <a:lnTo>
                    <a:pt x="1361" y="1500"/>
                  </a:lnTo>
                  <a:lnTo>
                    <a:pt x="1408" y="1460"/>
                  </a:lnTo>
                  <a:lnTo>
                    <a:pt x="1454" y="1407"/>
                  </a:lnTo>
                  <a:lnTo>
                    <a:pt x="1488" y="1354"/>
                  </a:lnTo>
                  <a:lnTo>
                    <a:pt x="1521" y="1294"/>
                  </a:lnTo>
                  <a:lnTo>
                    <a:pt x="1548" y="1234"/>
                  </a:lnTo>
                  <a:lnTo>
                    <a:pt x="1568" y="1168"/>
                  </a:lnTo>
                  <a:lnTo>
                    <a:pt x="1588" y="1102"/>
                  </a:lnTo>
                  <a:lnTo>
                    <a:pt x="1594" y="1029"/>
                  </a:lnTo>
                  <a:lnTo>
                    <a:pt x="1601" y="956"/>
                  </a:lnTo>
                  <a:lnTo>
                    <a:pt x="1601" y="956"/>
                  </a:lnTo>
                  <a:lnTo>
                    <a:pt x="1594" y="883"/>
                  </a:lnTo>
                  <a:lnTo>
                    <a:pt x="1588" y="810"/>
                  </a:lnTo>
                  <a:lnTo>
                    <a:pt x="1568" y="743"/>
                  </a:lnTo>
                  <a:lnTo>
                    <a:pt x="1548" y="677"/>
                  </a:lnTo>
                  <a:lnTo>
                    <a:pt x="1521" y="617"/>
                  </a:lnTo>
                  <a:lnTo>
                    <a:pt x="1488" y="557"/>
                  </a:lnTo>
                  <a:lnTo>
                    <a:pt x="1454" y="504"/>
                  </a:lnTo>
                  <a:lnTo>
                    <a:pt x="1408" y="451"/>
                  </a:lnTo>
                  <a:lnTo>
                    <a:pt x="1361" y="412"/>
                  </a:lnTo>
                  <a:lnTo>
                    <a:pt x="1314" y="372"/>
                  </a:lnTo>
                  <a:lnTo>
                    <a:pt x="1254" y="332"/>
                  </a:lnTo>
                  <a:lnTo>
                    <a:pt x="1201" y="305"/>
                  </a:lnTo>
                  <a:lnTo>
                    <a:pt x="1134" y="285"/>
                  </a:lnTo>
                  <a:lnTo>
                    <a:pt x="1067" y="266"/>
                  </a:lnTo>
                  <a:lnTo>
                    <a:pt x="1001" y="259"/>
                  </a:lnTo>
                  <a:lnTo>
                    <a:pt x="934" y="252"/>
                  </a:lnTo>
                  <a:lnTo>
                    <a:pt x="934" y="252"/>
                  </a:lnTo>
                  <a:lnTo>
                    <a:pt x="860" y="259"/>
                  </a:lnTo>
                  <a:lnTo>
                    <a:pt x="794" y="266"/>
                  </a:lnTo>
                  <a:lnTo>
                    <a:pt x="727" y="285"/>
                  </a:lnTo>
                  <a:lnTo>
                    <a:pt x="667" y="305"/>
                  </a:lnTo>
                  <a:lnTo>
                    <a:pt x="607" y="332"/>
                  </a:lnTo>
                  <a:lnTo>
                    <a:pt x="554" y="372"/>
                  </a:lnTo>
                  <a:lnTo>
                    <a:pt x="500" y="412"/>
                  </a:lnTo>
                  <a:lnTo>
                    <a:pt x="453" y="451"/>
                  </a:lnTo>
                  <a:lnTo>
                    <a:pt x="413" y="504"/>
                  </a:lnTo>
                  <a:lnTo>
                    <a:pt x="373" y="557"/>
                  </a:lnTo>
                  <a:lnTo>
                    <a:pt x="340" y="617"/>
                  </a:lnTo>
                  <a:lnTo>
                    <a:pt x="313" y="677"/>
                  </a:lnTo>
                  <a:lnTo>
                    <a:pt x="293" y="743"/>
                  </a:lnTo>
                  <a:lnTo>
                    <a:pt x="280" y="810"/>
                  </a:lnTo>
                  <a:lnTo>
                    <a:pt x="267" y="883"/>
                  </a:lnTo>
                  <a:lnTo>
                    <a:pt x="267" y="956"/>
                  </a:lnTo>
                  <a:lnTo>
                    <a:pt x="267" y="956"/>
                  </a:lnTo>
                  <a:lnTo>
                    <a:pt x="267" y="1029"/>
                  </a:lnTo>
                  <a:lnTo>
                    <a:pt x="280" y="1102"/>
                  </a:lnTo>
                  <a:lnTo>
                    <a:pt x="293" y="1168"/>
                  </a:lnTo>
                  <a:lnTo>
                    <a:pt x="313" y="1234"/>
                  </a:lnTo>
                  <a:lnTo>
                    <a:pt x="340" y="1294"/>
                  </a:lnTo>
                  <a:lnTo>
                    <a:pt x="373" y="1354"/>
                  </a:lnTo>
                  <a:lnTo>
                    <a:pt x="413" y="1407"/>
                  </a:lnTo>
                  <a:lnTo>
                    <a:pt x="453" y="1460"/>
                  </a:lnTo>
                  <a:lnTo>
                    <a:pt x="500" y="1500"/>
                  </a:lnTo>
                  <a:lnTo>
                    <a:pt x="554" y="1539"/>
                  </a:lnTo>
                  <a:lnTo>
                    <a:pt x="607" y="1579"/>
                  </a:lnTo>
                  <a:lnTo>
                    <a:pt x="667" y="1606"/>
                  </a:lnTo>
                  <a:lnTo>
                    <a:pt x="727" y="1626"/>
                  </a:lnTo>
                  <a:lnTo>
                    <a:pt x="794" y="1646"/>
                  </a:lnTo>
                  <a:lnTo>
                    <a:pt x="860" y="1652"/>
                  </a:lnTo>
                  <a:lnTo>
                    <a:pt x="934" y="1659"/>
                  </a:lnTo>
                  <a:lnTo>
                    <a:pt x="934" y="1659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3" name="Freeform 33"/>
            <p:cNvSpPr>
              <a:spLocks/>
            </p:cNvSpPr>
            <p:nvPr/>
          </p:nvSpPr>
          <p:spPr bwMode="auto">
            <a:xfrm>
              <a:off x="29041725" y="1922463"/>
              <a:ext cx="2509838" cy="2959100"/>
            </a:xfrm>
            <a:custGeom>
              <a:avLst/>
              <a:gdLst>
                <a:gd name="T0" fmla="*/ 273 w 1581"/>
                <a:gd name="T1" fmla="*/ 498 h 1864"/>
                <a:gd name="T2" fmla="*/ 273 w 1581"/>
                <a:gd name="T3" fmla="*/ 1864 h 1864"/>
                <a:gd name="T4" fmla="*/ 0 w 1581"/>
                <a:gd name="T5" fmla="*/ 1864 h 1864"/>
                <a:gd name="T6" fmla="*/ 0 w 1581"/>
                <a:gd name="T7" fmla="*/ 0 h 1864"/>
                <a:gd name="T8" fmla="*/ 193 w 1581"/>
                <a:gd name="T9" fmla="*/ 0 h 1864"/>
                <a:gd name="T10" fmla="*/ 1314 w 1581"/>
                <a:gd name="T11" fmla="*/ 1367 h 1864"/>
                <a:gd name="T12" fmla="*/ 1314 w 1581"/>
                <a:gd name="T13" fmla="*/ 0 h 1864"/>
                <a:gd name="T14" fmla="*/ 1581 w 1581"/>
                <a:gd name="T15" fmla="*/ 0 h 1864"/>
                <a:gd name="T16" fmla="*/ 1581 w 1581"/>
                <a:gd name="T17" fmla="*/ 1864 h 1864"/>
                <a:gd name="T18" fmla="*/ 1394 w 1581"/>
                <a:gd name="T19" fmla="*/ 1864 h 1864"/>
                <a:gd name="T20" fmla="*/ 273 w 1581"/>
                <a:gd name="T21" fmla="*/ 49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81" h="1864">
                  <a:moveTo>
                    <a:pt x="273" y="498"/>
                  </a:moveTo>
                  <a:lnTo>
                    <a:pt x="273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193" y="0"/>
                  </a:lnTo>
                  <a:lnTo>
                    <a:pt x="1314" y="1367"/>
                  </a:lnTo>
                  <a:lnTo>
                    <a:pt x="1314" y="0"/>
                  </a:lnTo>
                  <a:lnTo>
                    <a:pt x="1581" y="0"/>
                  </a:lnTo>
                  <a:lnTo>
                    <a:pt x="1581" y="1864"/>
                  </a:lnTo>
                  <a:lnTo>
                    <a:pt x="1394" y="1864"/>
                  </a:lnTo>
                  <a:lnTo>
                    <a:pt x="273" y="498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4" name="Rectangle 34"/>
            <p:cNvSpPr>
              <a:spLocks noChangeArrowheads="1"/>
            </p:cNvSpPr>
            <p:nvPr/>
          </p:nvSpPr>
          <p:spPr bwMode="auto">
            <a:xfrm>
              <a:off x="1901825" y="2901950"/>
              <a:ext cx="423863" cy="1979613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5" name="Rectangle 35"/>
            <p:cNvSpPr>
              <a:spLocks noChangeArrowheads="1"/>
            </p:cNvSpPr>
            <p:nvPr/>
          </p:nvSpPr>
          <p:spPr bwMode="auto">
            <a:xfrm>
              <a:off x="2962275" y="1922463"/>
              <a:ext cx="423863" cy="2959100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6" name="Rectangle 36"/>
            <p:cNvSpPr>
              <a:spLocks noChangeArrowheads="1"/>
            </p:cNvSpPr>
            <p:nvPr/>
          </p:nvSpPr>
          <p:spPr bwMode="auto">
            <a:xfrm>
              <a:off x="4021137" y="942975"/>
              <a:ext cx="423863" cy="3938588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7" name="Freeform 37"/>
            <p:cNvSpPr>
              <a:spLocks/>
            </p:cNvSpPr>
            <p:nvPr/>
          </p:nvSpPr>
          <p:spPr bwMode="auto">
            <a:xfrm>
              <a:off x="4773612" y="1922463"/>
              <a:ext cx="4310063" cy="2959100"/>
            </a:xfrm>
            <a:custGeom>
              <a:avLst/>
              <a:gdLst>
                <a:gd name="T0" fmla="*/ 887 w 2715"/>
                <a:gd name="T1" fmla="*/ 1864 h 1864"/>
                <a:gd name="T2" fmla="*/ 720 w 2715"/>
                <a:gd name="T3" fmla="*/ 1864 h 1864"/>
                <a:gd name="T4" fmla="*/ 0 w 2715"/>
                <a:gd name="T5" fmla="*/ 0 h 1864"/>
                <a:gd name="T6" fmla="*/ 287 w 2715"/>
                <a:gd name="T7" fmla="*/ 0 h 1864"/>
                <a:gd name="T8" fmla="*/ 807 w 2715"/>
                <a:gd name="T9" fmla="*/ 1347 h 1864"/>
                <a:gd name="T10" fmla="*/ 1261 w 2715"/>
                <a:gd name="T11" fmla="*/ 0 h 1864"/>
                <a:gd name="T12" fmla="*/ 1454 w 2715"/>
                <a:gd name="T13" fmla="*/ 0 h 1864"/>
                <a:gd name="T14" fmla="*/ 1908 w 2715"/>
                <a:gd name="T15" fmla="*/ 1347 h 1864"/>
                <a:gd name="T16" fmla="*/ 2429 w 2715"/>
                <a:gd name="T17" fmla="*/ 0 h 1864"/>
                <a:gd name="T18" fmla="*/ 2715 w 2715"/>
                <a:gd name="T19" fmla="*/ 0 h 1864"/>
                <a:gd name="T20" fmla="*/ 1995 w 2715"/>
                <a:gd name="T21" fmla="*/ 1864 h 1864"/>
                <a:gd name="T22" fmla="*/ 1828 w 2715"/>
                <a:gd name="T23" fmla="*/ 1864 h 1864"/>
                <a:gd name="T24" fmla="*/ 1361 w 2715"/>
                <a:gd name="T25" fmla="*/ 484 h 1864"/>
                <a:gd name="T26" fmla="*/ 887 w 2715"/>
                <a:gd name="T27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15" h="1864">
                  <a:moveTo>
                    <a:pt x="887" y="1864"/>
                  </a:moveTo>
                  <a:lnTo>
                    <a:pt x="720" y="1864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807" y="1347"/>
                  </a:lnTo>
                  <a:lnTo>
                    <a:pt x="1261" y="0"/>
                  </a:lnTo>
                  <a:lnTo>
                    <a:pt x="1454" y="0"/>
                  </a:lnTo>
                  <a:lnTo>
                    <a:pt x="1908" y="1347"/>
                  </a:lnTo>
                  <a:lnTo>
                    <a:pt x="2429" y="0"/>
                  </a:lnTo>
                  <a:lnTo>
                    <a:pt x="2715" y="0"/>
                  </a:lnTo>
                  <a:lnTo>
                    <a:pt x="1995" y="1864"/>
                  </a:lnTo>
                  <a:lnTo>
                    <a:pt x="1828" y="1864"/>
                  </a:lnTo>
                  <a:lnTo>
                    <a:pt x="1361" y="484"/>
                  </a:lnTo>
                  <a:lnTo>
                    <a:pt x="887" y="1864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8" name="Freeform 38"/>
            <p:cNvSpPr>
              <a:spLocks/>
            </p:cNvSpPr>
            <p:nvPr/>
          </p:nvSpPr>
          <p:spPr bwMode="auto">
            <a:xfrm>
              <a:off x="24433213" y="1922463"/>
              <a:ext cx="4300538" cy="2959100"/>
            </a:xfrm>
            <a:custGeom>
              <a:avLst/>
              <a:gdLst>
                <a:gd name="T0" fmla="*/ 887 w 2709"/>
                <a:gd name="T1" fmla="*/ 1864 h 1864"/>
                <a:gd name="T2" fmla="*/ 714 w 2709"/>
                <a:gd name="T3" fmla="*/ 1864 h 1864"/>
                <a:gd name="T4" fmla="*/ 0 w 2709"/>
                <a:gd name="T5" fmla="*/ 0 h 1864"/>
                <a:gd name="T6" fmla="*/ 287 w 2709"/>
                <a:gd name="T7" fmla="*/ 0 h 1864"/>
                <a:gd name="T8" fmla="*/ 801 w 2709"/>
                <a:gd name="T9" fmla="*/ 1347 h 1864"/>
                <a:gd name="T10" fmla="*/ 1261 w 2709"/>
                <a:gd name="T11" fmla="*/ 0 h 1864"/>
                <a:gd name="T12" fmla="*/ 1448 w 2709"/>
                <a:gd name="T13" fmla="*/ 0 h 1864"/>
                <a:gd name="T14" fmla="*/ 1908 w 2709"/>
                <a:gd name="T15" fmla="*/ 1347 h 1864"/>
                <a:gd name="T16" fmla="*/ 2422 w 2709"/>
                <a:gd name="T17" fmla="*/ 0 h 1864"/>
                <a:gd name="T18" fmla="*/ 2709 w 2709"/>
                <a:gd name="T19" fmla="*/ 0 h 1864"/>
                <a:gd name="T20" fmla="*/ 1995 w 2709"/>
                <a:gd name="T21" fmla="*/ 1864 h 1864"/>
                <a:gd name="T22" fmla="*/ 1822 w 2709"/>
                <a:gd name="T23" fmla="*/ 1864 h 1864"/>
                <a:gd name="T24" fmla="*/ 1355 w 2709"/>
                <a:gd name="T25" fmla="*/ 484 h 1864"/>
                <a:gd name="T26" fmla="*/ 887 w 2709"/>
                <a:gd name="T27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9" h="1864">
                  <a:moveTo>
                    <a:pt x="887" y="1864"/>
                  </a:moveTo>
                  <a:lnTo>
                    <a:pt x="714" y="1864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801" y="1347"/>
                  </a:lnTo>
                  <a:lnTo>
                    <a:pt x="1261" y="0"/>
                  </a:lnTo>
                  <a:lnTo>
                    <a:pt x="1448" y="0"/>
                  </a:lnTo>
                  <a:lnTo>
                    <a:pt x="1908" y="1347"/>
                  </a:lnTo>
                  <a:lnTo>
                    <a:pt x="2422" y="0"/>
                  </a:lnTo>
                  <a:lnTo>
                    <a:pt x="2709" y="0"/>
                  </a:lnTo>
                  <a:lnTo>
                    <a:pt x="1995" y="1864"/>
                  </a:lnTo>
                  <a:lnTo>
                    <a:pt x="1822" y="1864"/>
                  </a:lnTo>
                  <a:lnTo>
                    <a:pt x="1355" y="484"/>
                  </a:lnTo>
                  <a:lnTo>
                    <a:pt x="887" y="1864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9" name="Freeform 39"/>
            <p:cNvSpPr>
              <a:spLocks noEditPoints="1"/>
            </p:cNvSpPr>
            <p:nvPr/>
          </p:nvSpPr>
          <p:spPr bwMode="auto">
            <a:xfrm>
              <a:off x="11563350" y="1922463"/>
              <a:ext cx="2244725" cy="2959100"/>
            </a:xfrm>
            <a:custGeom>
              <a:avLst/>
              <a:gdLst>
                <a:gd name="T0" fmla="*/ 634 w 1414"/>
                <a:gd name="T1" fmla="*/ 0 h 1864"/>
                <a:gd name="T2" fmla="*/ 774 w 1414"/>
                <a:gd name="T3" fmla="*/ 13 h 1864"/>
                <a:gd name="T4" fmla="*/ 887 w 1414"/>
                <a:gd name="T5" fmla="*/ 40 h 1864"/>
                <a:gd name="T6" fmla="*/ 981 w 1414"/>
                <a:gd name="T7" fmla="*/ 86 h 1864"/>
                <a:gd name="T8" fmla="*/ 1054 w 1414"/>
                <a:gd name="T9" fmla="*/ 153 h 1864"/>
                <a:gd name="T10" fmla="*/ 1087 w 1414"/>
                <a:gd name="T11" fmla="*/ 186 h 1864"/>
                <a:gd name="T12" fmla="*/ 1141 w 1414"/>
                <a:gd name="T13" fmla="*/ 272 h 1864"/>
                <a:gd name="T14" fmla="*/ 1181 w 1414"/>
                <a:gd name="T15" fmla="*/ 358 h 1864"/>
                <a:gd name="T16" fmla="*/ 1201 w 1414"/>
                <a:gd name="T17" fmla="*/ 464 h 1864"/>
                <a:gd name="T18" fmla="*/ 1201 w 1414"/>
                <a:gd name="T19" fmla="*/ 518 h 1864"/>
                <a:gd name="T20" fmla="*/ 1194 w 1414"/>
                <a:gd name="T21" fmla="*/ 610 h 1864"/>
                <a:gd name="T22" fmla="*/ 1168 w 1414"/>
                <a:gd name="T23" fmla="*/ 697 h 1864"/>
                <a:gd name="T24" fmla="*/ 1134 w 1414"/>
                <a:gd name="T25" fmla="*/ 776 h 1864"/>
                <a:gd name="T26" fmla="*/ 1081 w 1414"/>
                <a:gd name="T27" fmla="*/ 843 h 1864"/>
                <a:gd name="T28" fmla="*/ 941 w 1414"/>
                <a:gd name="T29" fmla="*/ 949 h 1864"/>
                <a:gd name="T30" fmla="*/ 767 w 1414"/>
                <a:gd name="T31" fmla="*/ 1009 h 1864"/>
                <a:gd name="T32" fmla="*/ 1094 w 1414"/>
                <a:gd name="T33" fmla="*/ 1864 h 1864"/>
                <a:gd name="T34" fmla="*/ 267 w 1414"/>
                <a:gd name="T35" fmla="*/ 1028 h 1864"/>
                <a:gd name="T36" fmla="*/ 0 w 1414"/>
                <a:gd name="T37" fmla="*/ 1864 h 1864"/>
                <a:gd name="T38" fmla="*/ 634 w 1414"/>
                <a:gd name="T39" fmla="*/ 0 h 1864"/>
                <a:gd name="T40" fmla="*/ 620 w 1414"/>
                <a:gd name="T41" fmla="*/ 770 h 1864"/>
                <a:gd name="T42" fmla="*/ 707 w 1414"/>
                <a:gd name="T43" fmla="*/ 770 h 1864"/>
                <a:gd name="T44" fmla="*/ 827 w 1414"/>
                <a:gd name="T45" fmla="*/ 723 h 1864"/>
                <a:gd name="T46" fmla="*/ 867 w 1414"/>
                <a:gd name="T47" fmla="*/ 690 h 1864"/>
                <a:gd name="T48" fmla="*/ 921 w 1414"/>
                <a:gd name="T49" fmla="*/ 610 h 1864"/>
                <a:gd name="T50" fmla="*/ 934 w 1414"/>
                <a:gd name="T51" fmla="*/ 511 h 1864"/>
                <a:gd name="T52" fmla="*/ 934 w 1414"/>
                <a:gd name="T53" fmla="*/ 458 h 1864"/>
                <a:gd name="T54" fmla="*/ 894 w 1414"/>
                <a:gd name="T55" fmla="*/ 372 h 1864"/>
                <a:gd name="T56" fmla="*/ 867 w 1414"/>
                <a:gd name="T57" fmla="*/ 338 h 1864"/>
                <a:gd name="T58" fmla="*/ 774 w 1414"/>
                <a:gd name="T59" fmla="*/ 279 h 1864"/>
                <a:gd name="T60" fmla="*/ 620 w 1414"/>
                <a:gd name="T61" fmla="*/ 252 h 1864"/>
                <a:gd name="T62" fmla="*/ 267 w 1414"/>
                <a:gd name="T63" fmla="*/ 77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4" h="1864">
                  <a:moveTo>
                    <a:pt x="634" y="0"/>
                  </a:moveTo>
                  <a:lnTo>
                    <a:pt x="634" y="0"/>
                  </a:lnTo>
                  <a:lnTo>
                    <a:pt x="707" y="7"/>
                  </a:lnTo>
                  <a:lnTo>
                    <a:pt x="774" y="13"/>
                  </a:lnTo>
                  <a:lnTo>
                    <a:pt x="827" y="27"/>
                  </a:lnTo>
                  <a:lnTo>
                    <a:pt x="887" y="40"/>
                  </a:lnTo>
                  <a:lnTo>
                    <a:pt x="934" y="60"/>
                  </a:lnTo>
                  <a:lnTo>
                    <a:pt x="981" y="86"/>
                  </a:lnTo>
                  <a:lnTo>
                    <a:pt x="1021" y="119"/>
                  </a:lnTo>
                  <a:lnTo>
                    <a:pt x="1054" y="153"/>
                  </a:lnTo>
                  <a:lnTo>
                    <a:pt x="1054" y="153"/>
                  </a:lnTo>
                  <a:lnTo>
                    <a:pt x="1087" y="186"/>
                  </a:lnTo>
                  <a:lnTo>
                    <a:pt x="1114" y="226"/>
                  </a:lnTo>
                  <a:lnTo>
                    <a:pt x="1141" y="272"/>
                  </a:lnTo>
                  <a:lnTo>
                    <a:pt x="1161" y="312"/>
                  </a:lnTo>
                  <a:lnTo>
                    <a:pt x="1181" y="358"/>
                  </a:lnTo>
                  <a:lnTo>
                    <a:pt x="1194" y="411"/>
                  </a:lnTo>
                  <a:lnTo>
                    <a:pt x="1201" y="464"/>
                  </a:lnTo>
                  <a:lnTo>
                    <a:pt x="1201" y="518"/>
                  </a:lnTo>
                  <a:lnTo>
                    <a:pt x="1201" y="518"/>
                  </a:lnTo>
                  <a:lnTo>
                    <a:pt x="1201" y="564"/>
                  </a:lnTo>
                  <a:lnTo>
                    <a:pt x="1194" y="610"/>
                  </a:lnTo>
                  <a:lnTo>
                    <a:pt x="1188" y="657"/>
                  </a:lnTo>
                  <a:lnTo>
                    <a:pt x="1168" y="697"/>
                  </a:lnTo>
                  <a:lnTo>
                    <a:pt x="1154" y="737"/>
                  </a:lnTo>
                  <a:lnTo>
                    <a:pt x="1134" y="776"/>
                  </a:lnTo>
                  <a:lnTo>
                    <a:pt x="1107" y="810"/>
                  </a:lnTo>
                  <a:lnTo>
                    <a:pt x="1081" y="843"/>
                  </a:lnTo>
                  <a:lnTo>
                    <a:pt x="1014" y="902"/>
                  </a:lnTo>
                  <a:lnTo>
                    <a:pt x="941" y="949"/>
                  </a:lnTo>
                  <a:lnTo>
                    <a:pt x="861" y="989"/>
                  </a:lnTo>
                  <a:lnTo>
                    <a:pt x="767" y="1009"/>
                  </a:lnTo>
                  <a:lnTo>
                    <a:pt x="1414" y="1864"/>
                  </a:lnTo>
                  <a:lnTo>
                    <a:pt x="1094" y="1864"/>
                  </a:lnTo>
                  <a:lnTo>
                    <a:pt x="460" y="1028"/>
                  </a:lnTo>
                  <a:lnTo>
                    <a:pt x="267" y="1028"/>
                  </a:lnTo>
                  <a:lnTo>
                    <a:pt x="267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34" y="0"/>
                  </a:lnTo>
                  <a:close/>
                  <a:moveTo>
                    <a:pt x="267" y="770"/>
                  </a:moveTo>
                  <a:lnTo>
                    <a:pt x="620" y="770"/>
                  </a:lnTo>
                  <a:lnTo>
                    <a:pt x="620" y="770"/>
                  </a:lnTo>
                  <a:lnTo>
                    <a:pt x="707" y="770"/>
                  </a:lnTo>
                  <a:lnTo>
                    <a:pt x="774" y="750"/>
                  </a:lnTo>
                  <a:lnTo>
                    <a:pt x="827" y="723"/>
                  </a:lnTo>
                  <a:lnTo>
                    <a:pt x="867" y="690"/>
                  </a:lnTo>
                  <a:lnTo>
                    <a:pt x="867" y="690"/>
                  </a:lnTo>
                  <a:lnTo>
                    <a:pt x="894" y="657"/>
                  </a:lnTo>
                  <a:lnTo>
                    <a:pt x="921" y="610"/>
                  </a:lnTo>
                  <a:lnTo>
                    <a:pt x="934" y="564"/>
                  </a:lnTo>
                  <a:lnTo>
                    <a:pt x="934" y="511"/>
                  </a:lnTo>
                  <a:lnTo>
                    <a:pt x="934" y="511"/>
                  </a:lnTo>
                  <a:lnTo>
                    <a:pt x="934" y="458"/>
                  </a:lnTo>
                  <a:lnTo>
                    <a:pt x="921" y="411"/>
                  </a:lnTo>
                  <a:lnTo>
                    <a:pt x="894" y="372"/>
                  </a:lnTo>
                  <a:lnTo>
                    <a:pt x="867" y="338"/>
                  </a:lnTo>
                  <a:lnTo>
                    <a:pt x="867" y="338"/>
                  </a:lnTo>
                  <a:lnTo>
                    <a:pt x="827" y="305"/>
                  </a:lnTo>
                  <a:lnTo>
                    <a:pt x="774" y="279"/>
                  </a:lnTo>
                  <a:lnTo>
                    <a:pt x="707" y="259"/>
                  </a:lnTo>
                  <a:lnTo>
                    <a:pt x="620" y="252"/>
                  </a:lnTo>
                  <a:lnTo>
                    <a:pt x="267" y="252"/>
                  </a:lnTo>
                  <a:lnTo>
                    <a:pt x="267" y="770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0" name="Freeform 40"/>
            <p:cNvSpPr>
              <a:spLocks noEditPoints="1"/>
            </p:cNvSpPr>
            <p:nvPr/>
          </p:nvSpPr>
          <p:spPr bwMode="auto">
            <a:xfrm>
              <a:off x="19338925" y="1922463"/>
              <a:ext cx="2255838" cy="2959100"/>
            </a:xfrm>
            <a:custGeom>
              <a:avLst/>
              <a:gdLst>
                <a:gd name="T0" fmla="*/ 633 w 1421"/>
                <a:gd name="T1" fmla="*/ 0 h 1864"/>
                <a:gd name="T2" fmla="*/ 774 w 1421"/>
                <a:gd name="T3" fmla="*/ 13 h 1864"/>
                <a:gd name="T4" fmla="*/ 887 w 1421"/>
                <a:gd name="T5" fmla="*/ 40 h 1864"/>
                <a:gd name="T6" fmla="*/ 980 w 1421"/>
                <a:gd name="T7" fmla="*/ 86 h 1864"/>
                <a:gd name="T8" fmla="*/ 1060 w 1421"/>
                <a:gd name="T9" fmla="*/ 153 h 1864"/>
                <a:gd name="T10" fmla="*/ 1094 w 1421"/>
                <a:gd name="T11" fmla="*/ 186 h 1864"/>
                <a:gd name="T12" fmla="*/ 1147 w 1421"/>
                <a:gd name="T13" fmla="*/ 272 h 1864"/>
                <a:gd name="T14" fmla="*/ 1181 w 1421"/>
                <a:gd name="T15" fmla="*/ 358 h 1864"/>
                <a:gd name="T16" fmla="*/ 1201 w 1421"/>
                <a:gd name="T17" fmla="*/ 464 h 1864"/>
                <a:gd name="T18" fmla="*/ 1207 w 1421"/>
                <a:gd name="T19" fmla="*/ 518 h 1864"/>
                <a:gd name="T20" fmla="*/ 1194 w 1421"/>
                <a:gd name="T21" fmla="*/ 610 h 1864"/>
                <a:gd name="T22" fmla="*/ 1174 w 1421"/>
                <a:gd name="T23" fmla="*/ 697 h 1864"/>
                <a:gd name="T24" fmla="*/ 1134 w 1421"/>
                <a:gd name="T25" fmla="*/ 776 h 1864"/>
                <a:gd name="T26" fmla="*/ 1080 w 1421"/>
                <a:gd name="T27" fmla="*/ 843 h 1864"/>
                <a:gd name="T28" fmla="*/ 947 w 1421"/>
                <a:gd name="T29" fmla="*/ 949 h 1864"/>
                <a:gd name="T30" fmla="*/ 774 w 1421"/>
                <a:gd name="T31" fmla="*/ 1009 h 1864"/>
                <a:gd name="T32" fmla="*/ 1094 w 1421"/>
                <a:gd name="T33" fmla="*/ 1864 h 1864"/>
                <a:gd name="T34" fmla="*/ 266 w 1421"/>
                <a:gd name="T35" fmla="*/ 1028 h 1864"/>
                <a:gd name="T36" fmla="*/ 0 w 1421"/>
                <a:gd name="T37" fmla="*/ 1864 h 1864"/>
                <a:gd name="T38" fmla="*/ 633 w 1421"/>
                <a:gd name="T39" fmla="*/ 0 h 1864"/>
                <a:gd name="T40" fmla="*/ 620 w 1421"/>
                <a:gd name="T41" fmla="*/ 770 h 1864"/>
                <a:gd name="T42" fmla="*/ 707 w 1421"/>
                <a:gd name="T43" fmla="*/ 770 h 1864"/>
                <a:gd name="T44" fmla="*/ 827 w 1421"/>
                <a:gd name="T45" fmla="*/ 723 h 1864"/>
                <a:gd name="T46" fmla="*/ 874 w 1421"/>
                <a:gd name="T47" fmla="*/ 690 h 1864"/>
                <a:gd name="T48" fmla="*/ 920 w 1421"/>
                <a:gd name="T49" fmla="*/ 610 h 1864"/>
                <a:gd name="T50" fmla="*/ 940 w 1421"/>
                <a:gd name="T51" fmla="*/ 511 h 1864"/>
                <a:gd name="T52" fmla="*/ 934 w 1421"/>
                <a:gd name="T53" fmla="*/ 458 h 1864"/>
                <a:gd name="T54" fmla="*/ 900 w 1421"/>
                <a:gd name="T55" fmla="*/ 372 h 1864"/>
                <a:gd name="T56" fmla="*/ 874 w 1421"/>
                <a:gd name="T57" fmla="*/ 338 h 1864"/>
                <a:gd name="T58" fmla="*/ 780 w 1421"/>
                <a:gd name="T59" fmla="*/ 279 h 1864"/>
                <a:gd name="T60" fmla="*/ 620 w 1421"/>
                <a:gd name="T61" fmla="*/ 252 h 1864"/>
                <a:gd name="T62" fmla="*/ 266 w 1421"/>
                <a:gd name="T63" fmla="*/ 77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1" h="1864">
                  <a:moveTo>
                    <a:pt x="633" y="0"/>
                  </a:moveTo>
                  <a:lnTo>
                    <a:pt x="633" y="0"/>
                  </a:lnTo>
                  <a:lnTo>
                    <a:pt x="707" y="7"/>
                  </a:lnTo>
                  <a:lnTo>
                    <a:pt x="774" y="13"/>
                  </a:lnTo>
                  <a:lnTo>
                    <a:pt x="834" y="27"/>
                  </a:lnTo>
                  <a:lnTo>
                    <a:pt x="887" y="40"/>
                  </a:lnTo>
                  <a:lnTo>
                    <a:pt x="934" y="60"/>
                  </a:lnTo>
                  <a:lnTo>
                    <a:pt x="980" y="86"/>
                  </a:lnTo>
                  <a:lnTo>
                    <a:pt x="1020" y="119"/>
                  </a:lnTo>
                  <a:lnTo>
                    <a:pt x="1060" y="153"/>
                  </a:lnTo>
                  <a:lnTo>
                    <a:pt x="1060" y="153"/>
                  </a:lnTo>
                  <a:lnTo>
                    <a:pt x="1094" y="186"/>
                  </a:lnTo>
                  <a:lnTo>
                    <a:pt x="1121" y="226"/>
                  </a:lnTo>
                  <a:lnTo>
                    <a:pt x="1147" y="272"/>
                  </a:lnTo>
                  <a:lnTo>
                    <a:pt x="1167" y="312"/>
                  </a:lnTo>
                  <a:lnTo>
                    <a:pt x="1181" y="358"/>
                  </a:lnTo>
                  <a:lnTo>
                    <a:pt x="1194" y="411"/>
                  </a:lnTo>
                  <a:lnTo>
                    <a:pt x="1201" y="464"/>
                  </a:lnTo>
                  <a:lnTo>
                    <a:pt x="1207" y="518"/>
                  </a:lnTo>
                  <a:lnTo>
                    <a:pt x="1207" y="518"/>
                  </a:lnTo>
                  <a:lnTo>
                    <a:pt x="1201" y="564"/>
                  </a:lnTo>
                  <a:lnTo>
                    <a:pt x="1194" y="610"/>
                  </a:lnTo>
                  <a:lnTo>
                    <a:pt x="1187" y="657"/>
                  </a:lnTo>
                  <a:lnTo>
                    <a:pt x="1174" y="697"/>
                  </a:lnTo>
                  <a:lnTo>
                    <a:pt x="1154" y="737"/>
                  </a:lnTo>
                  <a:lnTo>
                    <a:pt x="1134" y="776"/>
                  </a:lnTo>
                  <a:lnTo>
                    <a:pt x="1107" y="810"/>
                  </a:lnTo>
                  <a:lnTo>
                    <a:pt x="1080" y="843"/>
                  </a:lnTo>
                  <a:lnTo>
                    <a:pt x="1020" y="902"/>
                  </a:lnTo>
                  <a:lnTo>
                    <a:pt x="947" y="949"/>
                  </a:lnTo>
                  <a:lnTo>
                    <a:pt x="860" y="989"/>
                  </a:lnTo>
                  <a:lnTo>
                    <a:pt x="774" y="1009"/>
                  </a:lnTo>
                  <a:lnTo>
                    <a:pt x="1421" y="1864"/>
                  </a:lnTo>
                  <a:lnTo>
                    <a:pt x="1094" y="1864"/>
                  </a:lnTo>
                  <a:lnTo>
                    <a:pt x="460" y="1028"/>
                  </a:lnTo>
                  <a:lnTo>
                    <a:pt x="266" y="1028"/>
                  </a:lnTo>
                  <a:lnTo>
                    <a:pt x="266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33" y="0"/>
                  </a:lnTo>
                  <a:close/>
                  <a:moveTo>
                    <a:pt x="266" y="770"/>
                  </a:moveTo>
                  <a:lnTo>
                    <a:pt x="620" y="770"/>
                  </a:lnTo>
                  <a:lnTo>
                    <a:pt x="620" y="770"/>
                  </a:lnTo>
                  <a:lnTo>
                    <a:pt x="707" y="770"/>
                  </a:lnTo>
                  <a:lnTo>
                    <a:pt x="780" y="750"/>
                  </a:lnTo>
                  <a:lnTo>
                    <a:pt x="827" y="723"/>
                  </a:lnTo>
                  <a:lnTo>
                    <a:pt x="874" y="690"/>
                  </a:lnTo>
                  <a:lnTo>
                    <a:pt x="874" y="690"/>
                  </a:lnTo>
                  <a:lnTo>
                    <a:pt x="900" y="657"/>
                  </a:lnTo>
                  <a:lnTo>
                    <a:pt x="920" y="610"/>
                  </a:lnTo>
                  <a:lnTo>
                    <a:pt x="934" y="564"/>
                  </a:lnTo>
                  <a:lnTo>
                    <a:pt x="940" y="511"/>
                  </a:lnTo>
                  <a:lnTo>
                    <a:pt x="940" y="511"/>
                  </a:lnTo>
                  <a:lnTo>
                    <a:pt x="934" y="458"/>
                  </a:lnTo>
                  <a:lnTo>
                    <a:pt x="920" y="411"/>
                  </a:lnTo>
                  <a:lnTo>
                    <a:pt x="900" y="372"/>
                  </a:lnTo>
                  <a:lnTo>
                    <a:pt x="874" y="338"/>
                  </a:lnTo>
                  <a:lnTo>
                    <a:pt x="874" y="338"/>
                  </a:lnTo>
                  <a:lnTo>
                    <a:pt x="827" y="305"/>
                  </a:lnTo>
                  <a:lnTo>
                    <a:pt x="780" y="279"/>
                  </a:lnTo>
                  <a:lnTo>
                    <a:pt x="707" y="259"/>
                  </a:lnTo>
                  <a:lnTo>
                    <a:pt x="620" y="252"/>
                  </a:lnTo>
                  <a:lnTo>
                    <a:pt x="266" y="252"/>
                  </a:lnTo>
                  <a:lnTo>
                    <a:pt x="266" y="770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" name="Freeform 41"/>
            <p:cNvSpPr>
              <a:spLocks noEditPoints="1"/>
            </p:cNvSpPr>
            <p:nvPr/>
          </p:nvSpPr>
          <p:spPr bwMode="auto">
            <a:xfrm>
              <a:off x="16944975" y="1922463"/>
              <a:ext cx="2085975" cy="2959100"/>
            </a:xfrm>
            <a:custGeom>
              <a:avLst/>
              <a:gdLst>
                <a:gd name="T0" fmla="*/ 1034 w 1314"/>
                <a:gd name="T1" fmla="*/ 863 h 1864"/>
                <a:gd name="T2" fmla="*/ 1147 w 1314"/>
                <a:gd name="T3" fmla="*/ 942 h 1864"/>
                <a:gd name="T4" fmla="*/ 1234 w 1314"/>
                <a:gd name="T5" fmla="*/ 1042 h 1864"/>
                <a:gd name="T6" fmla="*/ 1294 w 1314"/>
                <a:gd name="T7" fmla="*/ 1174 h 1864"/>
                <a:gd name="T8" fmla="*/ 1314 w 1314"/>
                <a:gd name="T9" fmla="*/ 1320 h 1864"/>
                <a:gd name="T10" fmla="*/ 1307 w 1314"/>
                <a:gd name="T11" fmla="*/ 1373 h 1864"/>
                <a:gd name="T12" fmla="*/ 1287 w 1314"/>
                <a:gd name="T13" fmla="*/ 1480 h 1864"/>
                <a:gd name="T14" fmla="*/ 1247 w 1314"/>
                <a:gd name="T15" fmla="*/ 1579 h 1864"/>
                <a:gd name="T16" fmla="*/ 1194 w 1314"/>
                <a:gd name="T17" fmla="*/ 1665 h 1864"/>
                <a:gd name="T18" fmla="*/ 1161 w 1314"/>
                <a:gd name="T19" fmla="*/ 1699 h 1864"/>
                <a:gd name="T20" fmla="*/ 1074 w 1314"/>
                <a:gd name="T21" fmla="*/ 1772 h 1864"/>
                <a:gd name="T22" fmla="*/ 974 w 1314"/>
                <a:gd name="T23" fmla="*/ 1818 h 1864"/>
                <a:gd name="T24" fmla="*/ 854 w 1314"/>
                <a:gd name="T25" fmla="*/ 1851 h 1864"/>
                <a:gd name="T26" fmla="*/ 713 w 1314"/>
                <a:gd name="T27" fmla="*/ 1864 h 1864"/>
                <a:gd name="T28" fmla="*/ 0 w 1314"/>
                <a:gd name="T29" fmla="*/ 0 h 1864"/>
                <a:gd name="T30" fmla="*/ 620 w 1314"/>
                <a:gd name="T31" fmla="*/ 0 h 1864"/>
                <a:gd name="T32" fmla="*/ 760 w 1314"/>
                <a:gd name="T33" fmla="*/ 13 h 1864"/>
                <a:gd name="T34" fmla="*/ 874 w 1314"/>
                <a:gd name="T35" fmla="*/ 40 h 1864"/>
                <a:gd name="T36" fmla="*/ 967 w 1314"/>
                <a:gd name="T37" fmla="*/ 86 h 1864"/>
                <a:gd name="T38" fmla="*/ 1040 w 1314"/>
                <a:gd name="T39" fmla="*/ 139 h 1864"/>
                <a:gd name="T40" fmla="*/ 1074 w 1314"/>
                <a:gd name="T41" fmla="*/ 179 h 1864"/>
                <a:gd name="T42" fmla="*/ 1127 w 1314"/>
                <a:gd name="T43" fmla="*/ 259 h 1864"/>
                <a:gd name="T44" fmla="*/ 1167 w 1314"/>
                <a:gd name="T45" fmla="*/ 352 h 1864"/>
                <a:gd name="T46" fmla="*/ 1187 w 1314"/>
                <a:gd name="T47" fmla="*/ 458 h 1864"/>
                <a:gd name="T48" fmla="*/ 1194 w 1314"/>
                <a:gd name="T49" fmla="*/ 518 h 1864"/>
                <a:gd name="T50" fmla="*/ 1181 w 1314"/>
                <a:gd name="T51" fmla="*/ 617 h 1864"/>
                <a:gd name="T52" fmla="*/ 1147 w 1314"/>
                <a:gd name="T53" fmla="*/ 710 h 1864"/>
                <a:gd name="T54" fmla="*/ 1094 w 1314"/>
                <a:gd name="T55" fmla="*/ 790 h 1864"/>
                <a:gd name="T56" fmla="*/ 1034 w 1314"/>
                <a:gd name="T57" fmla="*/ 863 h 1864"/>
                <a:gd name="T58" fmla="*/ 266 w 1314"/>
                <a:gd name="T59" fmla="*/ 770 h 1864"/>
                <a:gd name="T60" fmla="*/ 607 w 1314"/>
                <a:gd name="T61" fmla="*/ 770 h 1864"/>
                <a:gd name="T62" fmla="*/ 760 w 1314"/>
                <a:gd name="T63" fmla="*/ 750 h 1864"/>
                <a:gd name="T64" fmla="*/ 854 w 1314"/>
                <a:gd name="T65" fmla="*/ 690 h 1864"/>
                <a:gd name="T66" fmla="*/ 887 w 1314"/>
                <a:gd name="T67" fmla="*/ 657 h 1864"/>
                <a:gd name="T68" fmla="*/ 920 w 1314"/>
                <a:gd name="T69" fmla="*/ 564 h 1864"/>
                <a:gd name="T70" fmla="*/ 927 w 1314"/>
                <a:gd name="T71" fmla="*/ 511 h 1864"/>
                <a:gd name="T72" fmla="*/ 907 w 1314"/>
                <a:gd name="T73" fmla="*/ 411 h 1864"/>
                <a:gd name="T74" fmla="*/ 854 w 1314"/>
                <a:gd name="T75" fmla="*/ 332 h 1864"/>
                <a:gd name="T76" fmla="*/ 814 w 1314"/>
                <a:gd name="T77" fmla="*/ 299 h 1864"/>
                <a:gd name="T78" fmla="*/ 693 w 1314"/>
                <a:gd name="T79" fmla="*/ 259 h 1864"/>
                <a:gd name="T80" fmla="*/ 266 w 1314"/>
                <a:gd name="T81" fmla="*/ 252 h 1864"/>
                <a:gd name="T82" fmla="*/ 266 w 1314"/>
                <a:gd name="T83" fmla="*/ 1612 h 1864"/>
                <a:gd name="T84" fmla="*/ 700 w 1314"/>
                <a:gd name="T85" fmla="*/ 1612 h 1864"/>
                <a:gd name="T86" fmla="*/ 834 w 1314"/>
                <a:gd name="T87" fmla="*/ 1599 h 1864"/>
                <a:gd name="T88" fmla="*/ 900 w 1314"/>
                <a:gd name="T89" fmla="*/ 1573 h 1864"/>
                <a:gd name="T90" fmla="*/ 974 w 1314"/>
                <a:gd name="T91" fmla="*/ 1513 h 1864"/>
                <a:gd name="T92" fmla="*/ 1000 w 1314"/>
                <a:gd name="T93" fmla="*/ 1473 h 1864"/>
                <a:gd name="T94" fmla="*/ 1040 w 1314"/>
                <a:gd name="T95" fmla="*/ 1373 h 1864"/>
                <a:gd name="T96" fmla="*/ 1047 w 1314"/>
                <a:gd name="T97" fmla="*/ 1320 h 1864"/>
                <a:gd name="T98" fmla="*/ 1027 w 1314"/>
                <a:gd name="T99" fmla="*/ 1208 h 1864"/>
                <a:gd name="T100" fmla="*/ 974 w 1314"/>
                <a:gd name="T101" fmla="*/ 1121 h 1864"/>
                <a:gd name="T102" fmla="*/ 927 w 1314"/>
                <a:gd name="T103" fmla="*/ 1082 h 1864"/>
                <a:gd name="T104" fmla="*/ 867 w 1314"/>
                <a:gd name="T105" fmla="*/ 1048 h 1864"/>
                <a:gd name="T106" fmla="*/ 794 w 1314"/>
                <a:gd name="T107" fmla="*/ 1035 h 1864"/>
                <a:gd name="T108" fmla="*/ 266 w 1314"/>
                <a:gd name="T109" fmla="*/ 102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14" h="1864">
                  <a:moveTo>
                    <a:pt x="1034" y="863"/>
                  </a:moveTo>
                  <a:lnTo>
                    <a:pt x="1034" y="863"/>
                  </a:lnTo>
                  <a:lnTo>
                    <a:pt x="1094" y="896"/>
                  </a:lnTo>
                  <a:lnTo>
                    <a:pt x="1147" y="942"/>
                  </a:lnTo>
                  <a:lnTo>
                    <a:pt x="1194" y="989"/>
                  </a:lnTo>
                  <a:lnTo>
                    <a:pt x="1234" y="1042"/>
                  </a:lnTo>
                  <a:lnTo>
                    <a:pt x="1267" y="1108"/>
                  </a:lnTo>
                  <a:lnTo>
                    <a:pt x="1294" y="1174"/>
                  </a:lnTo>
                  <a:lnTo>
                    <a:pt x="1307" y="1241"/>
                  </a:lnTo>
                  <a:lnTo>
                    <a:pt x="1314" y="1320"/>
                  </a:lnTo>
                  <a:lnTo>
                    <a:pt x="1314" y="1320"/>
                  </a:lnTo>
                  <a:lnTo>
                    <a:pt x="1307" y="1373"/>
                  </a:lnTo>
                  <a:lnTo>
                    <a:pt x="1301" y="1427"/>
                  </a:lnTo>
                  <a:lnTo>
                    <a:pt x="1287" y="1480"/>
                  </a:lnTo>
                  <a:lnTo>
                    <a:pt x="1274" y="1533"/>
                  </a:lnTo>
                  <a:lnTo>
                    <a:pt x="1247" y="1579"/>
                  </a:lnTo>
                  <a:lnTo>
                    <a:pt x="1221" y="1619"/>
                  </a:lnTo>
                  <a:lnTo>
                    <a:pt x="1194" y="1665"/>
                  </a:lnTo>
                  <a:lnTo>
                    <a:pt x="1161" y="1699"/>
                  </a:lnTo>
                  <a:lnTo>
                    <a:pt x="1161" y="1699"/>
                  </a:lnTo>
                  <a:lnTo>
                    <a:pt x="1120" y="1738"/>
                  </a:lnTo>
                  <a:lnTo>
                    <a:pt x="1074" y="1772"/>
                  </a:lnTo>
                  <a:lnTo>
                    <a:pt x="1027" y="1798"/>
                  </a:lnTo>
                  <a:lnTo>
                    <a:pt x="974" y="1818"/>
                  </a:lnTo>
                  <a:lnTo>
                    <a:pt x="920" y="1838"/>
                  </a:lnTo>
                  <a:lnTo>
                    <a:pt x="854" y="1851"/>
                  </a:lnTo>
                  <a:lnTo>
                    <a:pt x="787" y="1858"/>
                  </a:lnTo>
                  <a:lnTo>
                    <a:pt x="713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20" y="0"/>
                  </a:lnTo>
                  <a:lnTo>
                    <a:pt x="620" y="0"/>
                  </a:lnTo>
                  <a:lnTo>
                    <a:pt x="693" y="7"/>
                  </a:lnTo>
                  <a:lnTo>
                    <a:pt x="760" y="13"/>
                  </a:lnTo>
                  <a:lnTo>
                    <a:pt x="820" y="20"/>
                  </a:lnTo>
                  <a:lnTo>
                    <a:pt x="874" y="40"/>
                  </a:lnTo>
                  <a:lnTo>
                    <a:pt x="920" y="60"/>
                  </a:lnTo>
                  <a:lnTo>
                    <a:pt x="967" y="86"/>
                  </a:lnTo>
                  <a:lnTo>
                    <a:pt x="1007" y="113"/>
                  </a:lnTo>
                  <a:lnTo>
                    <a:pt x="1040" y="139"/>
                  </a:lnTo>
                  <a:lnTo>
                    <a:pt x="1040" y="139"/>
                  </a:lnTo>
                  <a:lnTo>
                    <a:pt x="1074" y="179"/>
                  </a:lnTo>
                  <a:lnTo>
                    <a:pt x="1107" y="219"/>
                  </a:lnTo>
                  <a:lnTo>
                    <a:pt x="1127" y="259"/>
                  </a:lnTo>
                  <a:lnTo>
                    <a:pt x="1154" y="305"/>
                  </a:lnTo>
                  <a:lnTo>
                    <a:pt x="1167" y="352"/>
                  </a:lnTo>
                  <a:lnTo>
                    <a:pt x="1181" y="405"/>
                  </a:lnTo>
                  <a:lnTo>
                    <a:pt x="1187" y="458"/>
                  </a:lnTo>
                  <a:lnTo>
                    <a:pt x="1194" y="518"/>
                  </a:lnTo>
                  <a:lnTo>
                    <a:pt x="1194" y="518"/>
                  </a:lnTo>
                  <a:lnTo>
                    <a:pt x="1187" y="564"/>
                  </a:lnTo>
                  <a:lnTo>
                    <a:pt x="1181" y="617"/>
                  </a:lnTo>
                  <a:lnTo>
                    <a:pt x="1167" y="664"/>
                  </a:lnTo>
                  <a:lnTo>
                    <a:pt x="1147" y="710"/>
                  </a:lnTo>
                  <a:lnTo>
                    <a:pt x="1120" y="750"/>
                  </a:lnTo>
                  <a:lnTo>
                    <a:pt x="1094" y="790"/>
                  </a:lnTo>
                  <a:lnTo>
                    <a:pt x="1067" y="829"/>
                  </a:lnTo>
                  <a:lnTo>
                    <a:pt x="1034" y="863"/>
                  </a:lnTo>
                  <a:lnTo>
                    <a:pt x="1034" y="863"/>
                  </a:lnTo>
                  <a:close/>
                  <a:moveTo>
                    <a:pt x="266" y="770"/>
                  </a:moveTo>
                  <a:lnTo>
                    <a:pt x="607" y="770"/>
                  </a:lnTo>
                  <a:lnTo>
                    <a:pt x="607" y="770"/>
                  </a:lnTo>
                  <a:lnTo>
                    <a:pt x="693" y="770"/>
                  </a:lnTo>
                  <a:lnTo>
                    <a:pt x="760" y="750"/>
                  </a:lnTo>
                  <a:lnTo>
                    <a:pt x="814" y="730"/>
                  </a:lnTo>
                  <a:lnTo>
                    <a:pt x="854" y="690"/>
                  </a:lnTo>
                  <a:lnTo>
                    <a:pt x="854" y="690"/>
                  </a:lnTo>
                  <a:lnTo>
                    <a:pt x="887" y="657"/>
                  </a:lnTo>
                  <a:lnTo>
                    <a:pt x="907" y="610"/>
                  </a:lnTo>
                  <a:lnTo>
                    <a:pt x="920" y="564"/>
                  </a:lnTo>
                  <a:lnTo>
                    <a:pt x="927" y="511"/>
                  </a:lnTo>
                  <a:lnTo>
                    <a:pt x="927" y="511"/>
                  </a:lnTo>
                  <a:lnTo>
                    <a:pt x="920" y="458"/>
                  </a:lnTo>
                  <a:lnTo>
                    <a:pt x="907" y="411"/>
                  </a:lnTo>
                  <a:lnTo>
                    <a:pt x="887" y="372"/>
                  </a:lnTo>
                  <a:lnTo>
                    <a:pt x="854" y="332"/>
                  </a:lnTo>
                  <a:lnTo>
                    <a:pt x="854" y="332"/>
                  </a:lnTo>
                  <a:lnTo>
                    <a:pt x="814" y="299"/>
                  </a:lnTo>
                  <a:lnTo>
                    <a:pt x="760" y="272"/>
                  </a:lnTo>
                  <a:lnTo>
                    <a:pt x="693" y="259"/>
                  </a:lnTo>
                  <a:lnTo>
                    <a:pt x="607" y="252"/>
                  </a:lnTo>
                  <a:lnTo>
                    <a:pt x="266" y="252"/>
                  </a:lnTo>
                  <a:lnTo>
                    <a:pt x="266" y="770"/>
                  </a:lnTo>
                  <a:close/>
                  <a:moveTo>
                    <a:pt x="266" y="1612"/>
                  </a:moveTo>
                  <a:lnTo>
                    <a:pt x="700" y="1612"/>
                  </a:lnTo>
                  <a:lnTo>
                    <a:pt x="700" y="1612"/>
                  </a:lnTo>
                  <a:lnTo>
                    <a:pt x="794" y="1606"/>
                  </a:lnTo>
                  <a:lnTo>
                    <a:pt x="834" y="1599"/>
                  </a:lnTo>
                  <a:lnTo>
                    <a:pt x="867" y="1586"/>
                  </a:lnTo>
                  <a:lnTo>
                    <a:pt x="900" y="1573"/>
                  </a:lnTo>
                  <a:lnTo>
                    <a:pt x="927" y="1553"/>
                  </a:lnTo>
                  <a:lnTo>
                    <a:pt x="974" y="1513"/>
                  </a:lnTo>
                  <a:lnTo>
                    <a:pt x="974" y="1513"/>
                  </a:lnTo>
                  <a:lnTo>
                    <a:pt x="1000" y="1473"/>
                  </a:lnTo>
                  <a:lnTo>
                    <a:pt x="1027" y="1427"/>
                  </a:lnTo>
                  <a:lnTo>
                    <a:pt x="1040" y="1373"/>
                  </a:lnTo>
                  <a:lnTo>
                    <a:pt x="1047" y="1320"/>
                  </a:lnTo>
                  <a:lnTo>
                    <a:pt x="1047" y="1320"/>
                  </a:lnTo>
                  <a:lnTo>
                    <a:pt x="1040" y="1261"/>
                  </a:lnTo>
                  <a:lnTo>
                    <a:pt x="1027" y="1208"/>
                  </a:lnTo>
                  <a:lnTo>
                    <a:pt x="1000" y="1161"/>
                  </a:lnTo>
                  <a:lnTo>
                    <a:pt x="974" y="1121"/>
                  </a:lnTo>
                  <a:lnTo>
                    <a:pt x="974" y="1121"/>
                  </a:lnTo>
                  <a:lnTo>
                    <a:pt x="927" y="1082"/>
                  </a:lnTo>
                  <a:lnTo>
                    <a:pt x="900" y="1068"/>
                  </a:lnTo>
                  <a:lnTo>
                    <a:pt x="867" y="1048"/>
                  </a:lnTo>
                  <a:lnTo>
                    <a:pt x="834" y="1042"/>
                  </a:lnTo>
                  <a:lnTo>
                    <a:pt x="794" y="1035"/>
                  </a:lnTo>
                  <a:lnTo>
                    <a:pt x="700" y="1028"/>
                  </a:lnTo>
                  <a:lnTo>
                    <a:pt x="266" y="1028"/>
                  </a:lnTo>
                  <a:lnTo>
                    <a:pt x="266" y="1612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2" name="Freeform 42"/>
            <p:cNvSpPr>
              <a:spLocks noEditPoints="1"/>
            </p:cNvSpPr>
            <p:nvPr/>
          </p:nvSpPr>
          <p:spPr bwMode="auto">
            <a:xfrm>
              <a:off x="-15989300" y="1922463"/>
              <a:ext cx="2722563" cy="2959100"/>
            </a:xfrm>
            <a:custGeom>
              <a:avLst/>
              <a:gdLst>
                <a:gd name="T0" fmla="*/ 0 w 1715"/>
                <a:gd name="T1" fmla="*/ 1864 h 1864"/>
                <a:gd name="T2" fmla="*/ 688 w 1715"/>
                <a:gd name="T3" fmla="*/ 0 h 1864"/>
                <a:gd name="T4" fmla="*/ 1028 w 1715"/>
                <a:gd name="T5" fmla="*/ 0 h 1864"/>
                <a:gd name="T6" fmla="*/ 1715 w 1715"/>
                <a:gd name="T7" fmla="*/ 1864 h 1864"/>
                <a:gd name="T8" fmla="*/ 1355 w 1715"/>
                <a:gd name="T9" fmla="*/ 1864 h 1864"/>
                <a:gd name="T10" fmla="*/ 1195 w 1715"/>
                <a:gd name="T11" fmla="*/ 1427 h 1864"/>
                <a:gd name="T12" fmla="*/ 521 w 1715"/>
                <a:gd name="T13" fmla="*/ 1427 h 1864"/>
                <a:gd name="T14" fmla="*/ 361 w 1715"/>
                <a:gd name="T15" fmla="*/ 1864 h 1864"/>
                <a:gd name="T16" fmla="*/ 0 w 1715"/>
                <a:gd name="T17" fmla="*/ 1864 h 1864"/>
                <a:gd name="T18" fmla="*/ 641 w 1715"/>
                <a:gd name="T19" fmla="*/ 1108 h 1864"/>
                <a:gd name="T20" fmla="*/ 1075 w 1715"/>
                <a:gd name="T21" fmla="*/ 1108 h 1864"/>
                <a:gd name="T22" fmla="*/ 861 w 1715"/>
                <a:gd name="T23" fmla="*/ 511 h 1864"/>
                <a:gd name="T24" fmla="*/ 641 w 1715"/>
                <a:gd name="T25" fmla="*/ 110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5" h="1864">
                  <a:moveTo>
                    <a:pt x="0" y="1864"/>
                  </a:moveTo>
                  <a:lnTo>
                    <a:pt x="688" y="0"/>
                  </a:lnTo>
                  <a:lnTo>
                    <a:pt x="1028" y="0"/>
                  </a:lnTo>
                  <a:lnTo>
                    <a:pt x="1715" y="1864"/>
                  </a:lnTo>
                  <a:lnTo>
                    <a:pt x="1355" y="1864"/>
                  </a:lnTo>
                  <a:lnTo>
                    <a:pt x="1195" y="1427"/>
                  </a:lnTo>
                  <a:lnTo>
                    <a:pt x="521" y="1427"/>
                  </a:lnTo>
                  <a:lnTo>
                    <a:pt x="361" y="1864"/>
                  </a:lnTo>
                  <a:lnTo>
                    <a:pt x="0" y="1864"/>
                  </a:lnTo>
                  <a:close/>
                  <a:moveTo>
                    <a:pt x="641" y="1108"/>
                  </a:moveTo>
                  <a:lnTo>
                    <a:pt x="1075" y="1108"/>
                  </a:lnTo>
                  <a:lnTo>
                    <a:pt x="861" y="511"/>
                  </a:lnTo>
                  <a:lnTo>
                    <a:pt x="641" y="1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4" name="Freeform 43"/>
            <p:cNvSpPr>
              <a:spLocks noEditPoints="1"/>
            </p:cNvSpPr>
            <p:nvPr/>
          </p:nvSpPr>
          <p:spPr bwMode="auto">
            <a:xfrm>
              <a:off x="-8288338" y="1922463"/>
              <a:ext cx="2722563" cy="2959100"/>
            </a:xfrm>
            <a:custGeom>
              <a:avLst/>
              <a:gdLst>
                <a:gd name="T0" fmla="*/ 0 w 1715"/>
                <a:gd name="T1" fmla="*/ 1864 h 1864"/>
                <a:gd name="T2" fmla="*/ 688 w 1715"/>
                <a:gd name="T3" fmla="*/ 0 h 1864"/>
                <a:gd name="T4" fmla="*/ 1035 w 1715"/>
                <a:gd name="T5" fmla="*/ 0 h 1864"/>
                <a:gd name="T6" fmla="*/ 1715 w 1715"/>
                <a:gd name="T7" fmla="*/ 1864 h 1864"/>
                <a:gd name="T8" fmla="*/ 1355 w 1715"/>
                <a:gd name="T9" fmla="*/ 1864 h 1864"/>
                <a:gd name="T10" fmla="*/ 1195 w 1715"/>
                <a:gd name="T11" fmla="*/ 1427 h 1864"/>
                <a:gd name="T12" fmla="*/ 528 w 1715"/>
                <a:gd name="T13" fmla="*/ 1427 h 1864"/>
                <a:gd name="T14" fmla="*/ 361 w 1715"/>
                <a:gd name="T15" fmla="*/ 1864 h 1864"/>
                <a:gd name="T16" fmla="*/ 0 w 1715"/>
                <a:gd name="T17" fmla="*/ 1864 h 1864"/>
                <a:gd name="T18" fmla="*/ 641 w 1715"/>
                <a:gd name="T19" fmla="*/ 1108 h 1864"/>
                <a:gd name="T20" fmla="*/ 1081 w 1715"/>
                <a:gd name="T21" fmla="*/ 1108 h 1864"/>
                <a:gd name="T22" fmla="*/ 861 w 1715"/>
                <a:gd name="T23" fmla="*/ 511 h 1864"/>
                <a:gd name="T24" fmla="*/ 641 w 1715"/>
                <a:gd name="T25" fmla="*/ 110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5" h="1864">
                  <a:moveTo>
                    <a:pt x="0" y="1864"/>
                  </a:moveTo>
                  <a:lnTo>
                    <a:pt x="688" y="0"/>
                  </a:lnTo>
                  <a:lnTo>
                    <a:pt x="1035" y="0"/>
                  </a:lnTo>
                  <a:lnTo>
                    <a:pt x="1715" y="1864"/>
                  </a:lnTo>
                  <a:lnTo>
                    <a:pt x="1355" y="1864"/>
                  </a:lnTo>
                  <a:lnTo>
                    <a:pt x="1195" y="1427"/>
                  </a:lnTo>
                  <a:lnTo>
                    <a:pt x="528" y="1427"/>
                  </a:lnTo>
                  <a:lnTo>
                    <a:pt x="361" y="1864"/>
                  </a:lnTo>
                  <a:lnTo>
                    <a:pt x="0" y="1864"/>
                  </a:lnTo>
                  <a:close/>
                  <a:moveTo>
                    <a:pt x="641" y="1108"/>
                  </a:moveTo>
                  <a:lnTo>
                    <a:pt x="1081" y="1108"/>
                  </a:lnTo>
                  <a:lnTo>
                    <a:pt x="861" y="511"/>
                  </a:lnTo>
                  <a:lnTo>
                    <a:pt x="641" y="1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5" name="Freeform 44"/>
            <p:cNvSpPr>
              <a:spLocks/>
            </p:cNvSpPr>
            <p:nvPr/>
          </p:nvSpPr>
          <p:spPr bwMode="auto">
            <a:xfrm>
              <a:off x="-12990513" y="1922463"/>
              <a:ext cx="2532063" cy="2959100"/>
            </a:xfrm>
            <a:custGeom>
              <a:avLst/>
              <a:gdLst>
                <a:gd name="T0" fmla="*/ 0 w 1595"/>
                <a:gd name="T1" fmla="*/ 0 h 1864"/>
                <a:gd name="T2" fmla="*/ 273 w 1595"/>
                <a:gd name="T3" fmla="*/ 0 h 1864"/>
                <a:gd name="T4" fmla="*/ 1234 w 1595"/>
                <a:gd name="T5" fmla="*/ 1188 h 1864"/>
                <a:gd name="T6" fmla="*/ 1234 w 1595"/>
                <a:gd name="T7" fmla="*/ 0 h 1864"/>
                <a:gd name="T8" fmla="*/ 1595 w 1595"/>
                <a:gd name="T9" fmla="*/ 0 h 1864"/>
                <a:gd name="T10" fmla="*/ 1595 w 1595"/>
                <a:gd name="T11" fmla="*/ 1864 h 1864"/>
                <a:gd name="T12" fmla="*/ 1341 w 1595"/>
                <a:gd name="T13" fmla="*/ 1864 h 1864"/>
                <a:gd name="T14" fmla="*/ 360 w 1595"/>
                <a:gd name="T15" fmla="*/ 650 h 1864"/>
                <a:gd name="T16" fmla="*/ 360 w 1595"/>
                <a:gd name="T17" fmla="*/ 1864 h 1864"/>
                <a:gd name="T18" fmla="*/ 0 w 1595"/>
                <a:gd name="T19" fmla="*/ 1864 h 1864"/>
                <a:gd name="T20" fmla="*/ 0 w 1595"/>
                <a:gd name="T21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5" h="1864">
                  <a:moveTo>
                    <a:pt x="0" y="0"/>
                  </a:moveTo>
                  <a:lnTo>
                    <a:pt x="273" y="0"/>
                  </a:lnTo>
                  <a:lnTo>
                    <a:pt x="1234" y="1188"/>
                  </a:lnTo>
                  <a:lnTo>
                    <a:pt x="1234" y="0"/>
                  </a:lnTo>
                  <a:lnTo>
                    <a:pt x="1595" y="0"/>
                  </a:lnTo>
                  <a:lnTo>
                    <a:pt x="1595" y="1864"/>
                  </a:lnTo>
                  <a:lnTo>
                    <a:pt x="1341" y="1864"/>
                  </a:lnTo>
                  <a:lnTo>
                    <a:pt x="360" y="650"/>
                  </a:lnTo>
                  <a:lnTo>
                    <a:pt x="360" y="1864"/>
                  </a:lnTo>
                  <a:lnTo>
                    <a:pt x="0" y="18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7" name="Freeform 45"/>
            <p:cNvSpPr>
              <a:spLocks/>
            </p:cNvSpPr>
            <p:nvPr/>
          </p:nvSpPr>
          <p:spPr bwMode="auto">
            <a:xfrm>
              <a:off x="-10120313" y="1922463"/>
              <a:ext cx="2139950" cy="2959100"/>
            </a:xfrm>
            <a:custGeom>
              <a:avLst/>
              <a:gdLst>
                <a:gd name="T0" fmla="*/ 1348 w 1348"/>
                <a:gd name="T1" fmla="*/ 0 h 1864"/>
                <a:gd name="T2" fmla="*/ 1348 w 1348"/>
                <a:gd name="T3" fmla="*/ 319 h 1864"/>
                <a:gd name="T4" fmla="*/ 854 w 1348"/>
                <a:gd name="T5" fmla="*/ 319 h 1864"/>
                <a:gd name="T6" fmla="*/ 854 w 1348"/>
                <a:gd name="T7" fmla="*/ 1864 h 1864"/>
                <a:gd name="T8" fmla="*/ 494 w 1348"/>
                <a:gd name="T9" fmla="*/ 1864 h 1864"/>
                <a:gd name="T10" fmla="*/ 494 w 1348"/>
                <a:gd name="T11" fmla="*/ 319 h 1864"/>
                <a:gd name="T12" fmla="*/ 0 w 1348"/>
                <a:gd name="T13" fmla="*/ 319 h 1864"/>
                <a:gd name="T14" fmla="*/ 0 w 1348"/>
                <a:gd name="T15" fmla="*/ 0 h 1864"/>
                <a:gd name="T16" fmla="*/ 1348 w 1348"/>
                <a:gd name="T17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8" h="1864">
                  <a:moveTo>
                    <a:pt x="1348" y="0"/>
                  </a:moveTo>
                  <a:lnTo>
                    <a:pt x="1348" y="319"/>
                  </a:lnTo>
                  <a:lnTo>
                    <a:pt x="854" y="319"/>
                  </a:lnTo>
                  <a:lnTo>
                    <a:pt x="854" y="1864"/>
                  </a:lnTo>
                  <a:lnTo>
                    <a:pt x="494" y="1864"/>
                  </a:lnTo>
                  <a:lnTo>
                    <a:pt x="494" y="319"/>
                  </a:lnTo>
                  <a:lnTo>
                    <a:pt x="0" y="319"/>
                  </a:lnTo>
                  <a:lnTo>
                    <a:pt x="0" y="0"/>
                  </a:lnTo>
                  <a:lnTo>
                    <a:pt x="13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-5289550" y="1922463"/>
              <a:ext cx="2530475" cy="2959100"/>
            </a:xfrm>
            <a:custGeom>
              <a:avLst/>
              <a:gdLst>
                <a:gd name="T0" fmla="*/ 1014 w 1594"/>
                <a:gd name="T1" fmla="*/ 1055 h 1864"/>
                <a:gd name="T2" fmla="*/ 1061 w 1594"/>
                <a:gd name="T3" fmla="*/ 1035 h 1864"/>
                <a:gd name="T4" fmla="*/ 1154 w 1594"/>
                <a:gd name="T5" fmla="*/ 975 h 1864"/>
                <a:gd name="T6" fmla="*/ 1187 w 1594"/>
                <a:gd name="T7" fmla="*/ 942 h 1864"/>
                <a:gd name="T8" fmla="*/ 1254 w 1594"/>
                <a:gd name="T9" fmla="*/ 863 h 1864"/>
                <a:gd name="T10" fmla="*/ 1301 w 1594"/>
                <a:gd name="T11" fmla="*/ 763 h 1864"/>
                <a:gd name="T12" fmla="*/ 1328 w 1594"/>
                <a:gd name="T13" fmla="*/ 664 h 1864"/>
                <a:gd name="T14" fmla="*/ 1341 w 1594"/>
                <a:gd name="T15" fmla="*/ 557 h 1864"/>
                <a:gd name="T16" fmla="*/ 1334 w 1594"/>
                <a:gd name="T17" fmla="*/ 498 h 1864"/>
                <a:gd name="T18" fmla="*/ 1314 w 1594"/>
                <a:gd name="T19" fmla="*/ 392 h 1864"/>
                <a:gd name="T20" fmla="*/ 1281 w 1594"/>
                <a:gd name="T21" fmla="*/ 292 h 1864"/>
                <a:gd name="T22" fmla="*/ 1221 w 1594"/>
                <a:gd name="T23" fmla="*/ 206 h 1864"/>
                <a:gd name="T24" fmla="*/ 1187 w 1594"/>
                <a:gd name="T25" fmla="*/ 166 h 1864"/>
                <a:gd name="T26" fmla="*/ 1107 w 1594"/>
                <a:gd name="T27" fmla="*/ 100 h 1864"/>
                <a:gd name="T28" fmla="*/ 1001 w 1594"/>
                <a:gd name="T29" fmla="*/ 46 h 1864"/>
                <a:gd name="T30" fmla="*/ 867 w 1594"/>
                <a:gd name="T31" fmla="*/ 13 h 1864"/>
                <a:gd name="T32" fmla="*/ 700 w 1594"/>
                <a:gd name="T33" fmla="*/ 0 h 1864"/>
                <a:gd name="T34" fmla="*/ 0 w 1594"/>
                <a:gd name="T35" fmla="*/ 1864 h 1864"/>
                <a:gd name="T36" fmla="*/ 360 w 1594"/>
                <a:gd name="T37" fmla="*/ 1108 h 1864"/>
                <a:gd name="T38" fmla="*/ 1201 w 1594"/>
                <a:gd name="T39" fmla="*/ 1864 h 1864"/>
                <a:gd name="T40" fmla="*/ 360 w 1594"/>
                <a:gd name="T41" fmla="*/ 319 h 1864"/>
                <a:gd name="T42" fmla="*/ 687 w 1594"/>
                <a:gd name="T43" fmla="*/ 319 h 1864"/>
                <a:gd name="T44" fmla="*/ 834 w 1594"/>
                <a:gd name="T45" fmla="*/ 338 h 1864"/>
                <a:gd name="T46" fmla="*/ 914 w 1594"/>
                <a:gd name="T47" fmla="*/ 398 h 1864"/>
                <a:gd name="T48" fmla="*/ 941 w 1594"/>
                <a:gd name="T49" fmla="*/ 431 h 1864"/>
                <a:gd name="T50" fmla="*/ 974 w 1594"/>
                <a:gd name="T51" fmla="*/ 511 h 1864"/>
                <a:gd name="T52" fmla="*/ 974 w 1594"/>
                <a:gd name="T53" fmla="*/ 557 h 1864"/>
                <a:gd name="T54" fmla="*/ 961 w 1594"/>
                <a:gd name="T55" fmla="*/ 637 h 1864"/>
                <a:gd name="T56" fmla="*/ 914 w 1594"/>
                <a:gd name="T57" fmla="*/ 710 h 1864"/>
                <a:gd name="T58" fmla="*/ 881 w 1594"/>
                <a:gd name="T59" fmla="*/ 743 h 1864"/>
                <a:gd name="T60" fmla="*/ 767 w 1594"/>
                <a:gd name="T61" fmla="*/ 783 h 1864"/>
                <a:gd name="T62" fmla="*/ 360 w 1594"/>
                <a:gd name="T63" fmla="*/ 783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94" h="1864">
                  <a:moveTo>
                    <a:pt x="1594" y="1864"/>
                  </a:moveTo>
                  <a:lnTo>
                    <a:pt x="1014" y="1055"/>
                  </a:lnTo>
                  <a:lnTo>
                    <a:pt x="1014" y="1055"/>
                  </a:lnTo>
                  <a:lnTo>
                    <a:pt x="1061" y="1035"/>
                  </a:lnTo>
                  <a:lnTo>
                    <a:pt x="1107" y="1009"/>
                  </a:lnTo>
                  <a:lnTo>
                    <a:pt x="1154" y="975"/>
                  </a:lnTo>
                  <a:lnTo>
                    <a:pt x="1187" y="942"/>
                  </a:lnTo>
                  <a:lnTo>
                    <a:pt x="1187" y="942"/>
                  </a:lnTo>
                  <a:lnTo>
                    <a:pt x="1221" y="902"/>
                  </a:lnTo>
                  <a:lnTo>
                    <a:pt x="1254" y="863"/>
                  </a:lnTo>
                  <a:lnTo>
                    <a:pt x="1281" y="816"/>
                  </a:lnTo>
                  <a:lnTo>
                    <a:pt x="1301" y="763"/>
                  </a:lnTo>
                  <a:lnTo>
                    <a:pt x="1314" y="717"/>
                  </a:lnTo>
                  <a:lnTo>
                    <a:pt x="1328" y="664"/>
                  </a:lnTo>
                  <a:lnTo>
                    <a:pt x="1334" y="610"/>
                  </a:lnTo>
                  <a:lnTo>
                    <a:pt x="1341" y="557"/>
                  </a:lnTo>
                  <a:lnTo>
                    <a:pt x="1341" y="557"/>
                  </a:lnTo>
                  <a:lnTo>
                    <a:pt x="1334" y="498"/>
                  </a:lnTo>
                  <a:lnTo>
                    <a:pt x="1328" y="445"/>
                  </a:lnTo>
                  <a:lnTo>
                    <a:pt x="1314" y="392"/>
                  </a:lnTo>
                  <a:lnTo>
                    <a:pt x="1301" y="345"/>
                  </a:lnTo>
                  <a:lnTo>
                    <a:pt x="1281" y="292"/>
                  </a:lnTo>
                  <a:lnTo>
                    <a:pt x="1254" y="252"/>
                  </a:lnTo>
                  <a:lnTo>
                    <a:pt x="1221" y="206"/>
                  </a:lnTo>
                  <a:lnTo>
                    <a:pt x="1187" y="166"/>
                  </a:lnTo>
                  <a:lnTo>
                    <a:pt x="1187" y="166"/>
                  </a:lnTo>
                  <a:lnTo>
                    <a:pt x="1147" y="133"/>
                  </a:lnTo>
                  <a:lnTo>
                    <a:pt x="1107" y="100"/>
                  </a:lnTo>
                  <a:lnTo>
                    <a:pt x="1054" y="66"/>
                  </a:lnTo>
                  <a:lnTo>
                    <a:pt x="1001" y="46"/>
                  </a:lnTo>
                  <a:lnTo>
                    <a:pt x="934" y="27"/>
                  </a:lnTo>
                  <a:lnTo>
                    <a:pt x="867" y="13"/>
                  </a:lnTo>
                  <a:lnTo>
                    <a:pt x="787" y="7"/>
                  </a:lnTo>
                  <a:lnTo>
                    <a:pt x="700" y="0"/>
                  </a:lnTo>
                  <a:lnTo>
                    <a:pt x="0" y="0"/>
                  </a:lnTo>
                  <a:lnTo>
                    <a:pt x="0" y="1864"/>
                  </a:lnTo>
                  <a:lnTo>
                    <a:pt x="360" y="1864"/>
                  </a:lnTo>
                  <a:lnTo>
                    <a:pt x="360" y="1108"/>
                  </a:lnTo>
                  <a:lnTo>
                    <a:pt x="654" y="1108"/>
                  </a:lnTo>
                  <a:lnTo>
                    <a:pt x="1201" y="1864"/>
                  </a:lnTo>
                  <a:lnTo>
                    <a:pt x="1594" y="1864"/>
                  </a:lnTo>
                  <a:close/>
                  <a:moveTo>
                    <a:pt x="360" y="319"/>
                  </a:moveTo>
                  <a:lnTo>
                    <a:pt x="687" y="319"/>
                  </a:lnTo>
                  <a:lnTo>
                    <a:pt x="687" y="319"/>
                  </a:lnTo>
                  <a:lnTo>
                    <a:pt x="767" y="325"/>
                  </a:lnTo>
                  <a:lnTo>
                    <a:pt x="834" y="338"/>
                  </a:lnTo>
                  <a:lnTo>
                    <a:pt x="881" y="365"/>
                  </a:lnTo>
                  <a:lnTo>
                    <a:pt x="914" y="398"/>
                  </a:lnTo>
                  <a:lnTo>
                    <a:pt x="914" y="398"/>
                  </a:lnTo>
                  <a:lnTo>
                    <a:pt x="941" y="431"/>
                  </a:lnTo>
                  <a:lnTo>
                    <a:pt x="961" y="464"/>
                  </a:lnTo>
                  <a:lnTo>
                    <a:pt x="974" y="511"/>
                  </a:lnTo>
                  <a:lnTo>
                    <a:pt x="974" y="557"/>
                  </a:lnTo>
                  <a:lnTo>
                    <a:pt x="974" y="557"/>
                  </a:lnTo>
                  <a:lnTo>
                    <a:pt x="974" y="597"/>
                  </a:lnTo>
                  <a:lnTo>
                    <a:pt x="961" y="637"/>
                  </a:lnTo>
                  <a:lnTo>
                    <a:pt x="941" y="677"/>
                  </a:lnTo>
                  <a:lnTo>
                    <a:pt x="914" y="710"/>
                  </a:lnTo>
                  <a:lnTo>
                    <a:pt x="914" y="710"/>
                  </a:lnTo>
                  <a:lnTo>
                    <a:pt x="881" y="743"/>
                  </a:lnTo>
                  <a:lnTo>
                    <a:pt x="834" y="763"/>
                  </a:lnTo>
                  <a:lnTo>
                    <a:pt x="767" y="783"/>
                  </a:lnTo>
                  <a:lnTo>
                    <a:pt x="687" y="783"/>
                  </a:lnTo>
                  <a:lnTo>
                    <a:pt x="360" y="783"/>
                  </a:lnTo>
                  <a:lnTo>
                    <a:pt x="360" y="3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9" name="Freeform 47"/>
            <p:cNvSpPr>
              <a:spLocks/>
            </p:cNvSpPr>
            <p:nvPr/>
          </p:nvSpPr>
          <p:spPr bwMode="auto">
            <a:xfrm>
              <a:off x="-17810163" y="1922463"/>
              <a:ext cx="1684338" cy="2959100"/>
            </a:xfrm>
            <a:custGeom>
              <a:avLst/>
              <a:gdLst>
                <a:gd name="T0" fmla="*/ 1061 w 1061"/>
                <a:gd name="T1" fmla="*/ 0 h 1864"/>
                <a:gd name="T2" fmla="*/ 667 w 1061"/>
                <a:gd name="T3" fmla="*/ 0 h 1864"/>
                <a:gd name="T4" fmla="*/ 0 w 1061"/>
                <a:gd name="T5" fmla="*/ 936 h 1864"/>
                <a:gd name="T6" fmla="*/ 667 w 1061"/>
                <a:gd name="T7" fmla="*/ 1864 h 1864"/>
                <a:gd name="T8" fmla="*/ 1061 w 1061"/>
                <a:gd name="T9" fmla="*/ 1864 h 1864"/>
                <a:gd name="T10" fmla="*/ 387 w 1061"/>
                <a:gd name="T11" fmla="*/ 936 h 1864"/>
                <a:gd name="T12" fmla="*/ 1061 w 1061"/>
                <a:gd name="T13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1" h="1864">
                  <a:moveTo>
                    <a:pt x="1061" y="0"/>
                  </a:moveTo>
                  <a:lnTo>
                    <a:pt x="667" y="0"/>
                  </a:lnTo>
                  <a:lnTo>
                    <a:pt x="0" y="936"/>
                  </a:lnTo>
                  <a:lnTo>
                    <a:pt x="667" y="1864"/>
                  </a:lnTo>
                  <a:lnTo>
                    <a:pt x="1061" y="1864"/>
                  </a:lnTo>
                  <a:lnTo>
                    <a:pt x="387" y="936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0" name="Rectangle 49"/>
            <p:cNvSpPr>
              <a:spLocks noChangeArrowheads="1"/>
            </p:cNvSpPr>
            <p:nvPr/>
          </p:nvSpPr>
          <p:spPr bwMode="auto">
            <a:xfrm>
              <a:off x="-18530888" y="1922463"/>
              <a:ext cx="392113" cy="29591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1" name="Rectangle 49"/>
            <p:cNvSpPr>
              <a:spLocks noChangeArrowheads="1"/>
            </p:cNvSpPr>
            <p:nvPr/>
          </p:nvSpPr>
          <p:spPr bwMode="auto">
            <a:xfrm>
              <a:off x="-18138775" y="1922463"/>
              <a:ext cx="328612" cy="2959100"/>
            </a:xfrm>
            <a:prstGeom prst="rect">
              <a:avLst/>
            </a:prstGeom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lin ang="16200000" scaled="0"/>
            </a:gra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62" name="TextBox 61"/>
          <p:cNvSpPr txBox="1"/>
          <p:nvPr userDrawn="1"/>
        </p:nvSpPr>
        <p:spPr>
          <a:xfrm>
            <a:off x="7872682" y="5059387"/>
            <a:ext cx="1171037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dirty="0">
                <a:solidFill>
                  <a:prstClr val="white">
                    <a:lumMod val="65000"/>
                  </a:prstClr>
                </a:solidFill>
                <a:latin typeface="Calibri Light"/>
              </a:rPr>
              <a:t>Private and Confidential</a:t>
            </a:r>
          </a:p>
        </p:txBody>
      </p:sp>
      <p:sp>
        <p:nvSpPr>
          <p:cNvPr id="63" name="Rectangle 62"/>
          <p:cNvSpPr/>
          <p:nvPr userDrawn="1"/>
        </p:nvSpPr>
        <p:spPr>
          <a:xfrm rot="16200000">
            <a:off x="4193029" y="-3428085"/>
            <a:ext cx="27432" cy="8229600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rgbClr val="537177"/>
              </a:solidFill>
              <a:latin typeface="Arial Narrow" pitchFamily="34" charset="0"/>
            </a:endParaRPr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533083" y="5006312"/>
            <a:ext cx="0" cy="141954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36" name="Straight Connector 35"/>
          <p:cNvCxnSpPr/>
          <p:nvPr userDrawn="1"/>
        </p:nvCxnSpPr>
        <p:spPr>
          <a:xfrm>
            <a:off x="482283" y="4940019"/>
            <a:ext cx="0" cy="208246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299815545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082" y="87332"/>
            <a:ext cx="7467917" cy="734199"/>
          </a:xfrm>
        </p:spPr>
        <p:txBody>
          <a:bodyPr anchor="ctr"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19AB4E72-7858-48F1-A40D-12FF09E4BFB8}" type="slidenum">
              <a:rPr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20" name="Picture 4" descr="https://sonomacounty.golocal.coop/site_images_upload/story/2011/04/21/18/JF_Wines_Logo-1.jp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3845" y="135731"/>
            <a:ext cx="838200" cy="2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://www.dreamstime.com/blank-wood-sign-thumb24514654.jp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6578484" y="2489316"/>
            <a:ext cx="5148264" cy="169633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ontent Placeholder 43"/>
          <p:cNvSpPr>
            <a:spLocks noGrp="1"/>
          </p:cNvSpPr>
          <p:nvPr>
            <p:ph sz="quarter" idx="20"/>
          </p:nvPr>
        </p:nvSpPr>
        <p:spPr>
          <a:xfrm>
            <a:off x="533400" y="897731"/>
            <a:ext cx="7467600" cy="381000"/>
          </a:xfrm>
        </p:spPr>
        <p:txBody>
          <a:bodyPr/>
          <a:lstStyle>
            <a:lvl1pPr>
              <a:buFont typeface="Wingdings" pitchFamily="2" charset="2"/>
              <a:buChar char="Ø"/>
              <a:defRPr sz="1200" i="1">
                <a:latin typeface="+mn-lt"/>
              </a:defRPr>
            </a:lvl1pPr>
            <a:lvl2pPr>
              <a:defRPr sz="1200" i="1">
                <a:latin typeface="+mn-lt"/>
              </a:defRPr>
            </a:lvl2pPr>
            <a:lvl3pPr>
              <a:defRPr sz="1200" i="1">
                <a:latin typeface="+mn-lt"/>
              </a:defRPr>
            </a:lvl3pPr>
            <a:lvl4pPr>
              <a:defRPr sz="1200" i="1">
                <a:latin typeface="+mn-lt"/>
              </a:defRPr>
            </a:lvl4pPr>
            <a:lvl5pPr>
              <a:defRPr sz="1200" i="1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sz="quarter" idx="21"/>
          </p:nvPr>
        </p:nvSpPr>
        <p:spPr>
          <a:xfrm rot="16200000">
            <a:off x="-1466850" y="2821781"/>
            <a:ext cx="3467100" cy="381000"/>
          </a:xfrm>
        </p:spPr>
        <p:txBody>
          <a:bodyPr/>
          <a:lstStyle>
            <a:lvl1pPr algn="ctr">
              <a:defRPr sz="2400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7842832" y="4939990"/>
            <a:ext cx="1173567" cy="93382"/>
            <a:chOff x="-18530888" y="942975"/>
            <a:chExt cx="50082451" cy="3981451"/>
          </a:xfrm>
        </p:grpSpPr>
        <p:sp>
          <p:nvSpPr>
            <p:cNvPr id="34" name="AutoShape 27"/>
            <p:cNvSpPr>
              <a:spLocks noChangeAspect="1" noChangeArrowheads="1" noTextEdit="1"/>
            </p:cNvSpPr>
            <p:nvPr/>
          </p:nvSpPr>
          <p:spPr bwMode="auto">
            <a:xfrm>
              <a:off x="-18530888" y="942975"/>
              <a:ext cx="50082451" cy="398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0" name="Freeform 29"/>
            <p:cNvSpPr>
              <a:spLocks/>
            </p:cNvSpPr>
            <p:nvPr/>
          </p:nvSpPr>
          <p:spPr bwMode="auto">
            <a:xfrm>
              <a:off x="-1614488" y="1922463"/>
              <a:ext cx="2881313" cy="2959100"/>
            </a:xfrm>
            <a:custGeom>
              <a:avLst/>
              <a:gdLst>
                <a:gd name="T0" fmla="*/ 1001 w 1815"/>
                <a:gd name="T1" fmla="*/ 1466 h 1864"/>
                <a:gd name="T2" fmla="*/ 814 w 1815"/>
                <a:gd name="T3" fmla="*/ 1466 h 1864"/>
                <a:gd name="T4" fmla="*/ 267 w 1815"/>
                <a:gd name="T5" fmla="*/ 610 h 1864"/>
                <a:gd name="T6" fmla="*/ 267 w 1815"/>
                <a:gd name="T7" fmla="*/ 1864 h 1864"/>
                <a:gd name="T8" fmla="*/ 0 w 1815"/>
                <a:gd name="T9" fmla="*/ 1864 h 1864"/>
                <a:gd name="T10" fmla="*/ 0 w 1815"/>
                <a:gd name="T11" fmla="*/ 0 h 1864"/>
                <a:gd name="T12" fmla="*/ 187 w 1815"/>
                <a:gd name="T13" fmla="*/ 0 h 1864"/>
                <a:gd name="T14" fmla="*/ 908 w 1815"/>
                <a:gd name="T15" fmla="*/ 1135 h 1864"/>
                <a:gd name="T16" fmla="*/ 1628 w 1815"/>
                <a:gd name="T17" fmla="*/ 0 h 1864"/>
                <a:gd name="T18" fmla="*/ 1815 w 1815"/>
                <a:gd name="T19" fmla="*/ 0 h 1864"/>
                <a:gd name="T20" fmla="*/ 1815 w 1815"/>
                <a:gd name="T21" fmla="*/ 1864 h 1864"/>
                <a:gd name="T22" fmla="*/ 1548 w 1815"/>
                <a:gd name="T23" fmla="*/ 1864 h 1864"/>
                <a:gd name="T24" fmla="*/ 1548 w 1815"/>
                <a:gd name="T25" fmla="*/ 610 h 1864"/>
                <a:gd name="T26" fmla="*/ 1001 w 1815"/>
                <a:gd name="T27" fmla="*/ 1466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5" h="1864">
                  <a:moveTo>
                    <a:pt x="1001" y="1466"/>
                  </a:moveTo>
                  <a:lnTo>
                    <a:pt x="814" y="1466"/>
                  </a:lnTo>
                  <a:lnTo>
                    <a:pt x="267" y="610"/>
                  </a:lnTo>
                  <a:lnTo>
                    <a:pt x="267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187" y="0"/>
                  </a:lnTo>
                  <a:lnTo>
                    <a:pt x="908" y="1135"/>
                  </a:lnTo>
                  <a:lnTo>
                    <a:pt x="1628" y="0"/>
                  </a:lnTo>
                  <a:lnTo>
                    <a:pt x="1815" y="0"/>
                  </a:lnTo>
                  <a:lnTo>
                    <a:pt x="1815" y="1864"/>
                  </a:lnTo>
                  <a:lnTo>
                    <a:pt x="1548" y="1864"/>
                  </a:lnTo>
                  <a:lnTo>
                    <a:pt x="1548" y="610"/>
                  </a:lnTo>
                  <a:lnTo>
                    <a:pt x="1001" y="1466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" name="Freeform 30"/>
            <p:cNvSpPr>
              <a:spLocks noEditPoints="1"/>
            </p:cNvSpPr>
            <p:nvPr/>
          </p:nvSpPr>
          <p:spPr bwMode="auto">
            <a:xfrm>
              <a:off x="8523288" y="1922463"/>
              <a:ext cx="2763838" cy="2959100"/>
            </a:xfrm>
            <a:custGeom>
              <a:avLst/>
              <a:gdLst>
                <a:gd name="T0" fmla="*/ 1261 w 1741"/>
                <a:gd name="T1" fmla="*/ 1387 h 1864"/>
                <a:gd name="T2" fmla="*/ 474 w 1741"/>
                <a:gd name="T3" fmla="*/ 1387 h 1864"/>
                <a:gd name="T4" fmla="*/ 280 w 1741"/>
                <a:gd name="T5" fmla="*/ 1864 h 1864"/>
                <a:gd name="T6" fmla="*/ 0 w 1741"/>
                <a:gd name="T7" fmla="*/ 1864 h 1864"/>
                <a:gd name="T8" fmla="*/ 774 w 1741"/>
                <a:gd name="T9" fmla="*/ 0 h 1864"/>
                <a:gd name="T10" fmla="*/ 967 w 1741"/>
                <a:gd name="T11" fmla="*/ 0 h 1864"/>
                <a:gd name="T12" fmla="*/ 1741 w 1741"/>
                <a:gd name="T13" fmla="*/ 1864 h 1864"/>
                <a:gd name="T14" fmla="*/ 1461 w 1741"/>
                <a:gd name="T15" fmla="*/ 1864 h 1864"/>
                <a:gd name="T16" fmla="*/ 1261 w 1741"/>
                <a:gd name="T17" fmla="*/ 1387 h 1864"/>
                <a:gd name="T18" fmla="*/ 580 w 1741"/>
                <a:gd name="T19" fmla="*/ 1135 h 1864"/>
                <a:gd name="T20" fmla="*/ 1161 w 1741"/>
                <a:gd name="T21" fmla="*/ 1135 h 1864"/>
                <a:gd name="T22" fmla="*/ 874 w 1741"/>
                <a:gd name="T23" fmla="*/ 438 h 1864"/>
                <a:gd name="T24" fmla="*/ 580 w 1741"/>
                <a:gd name="T25" fmla="*/ 1135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41" h="1864">
                  <a:moveTo>
                    <a:pt x="1261" y="1387"/>
                  </a:moveTo>
                  <a:lnTo>
                    <a:pt x="474" y="1387"/>
                  </a:lnTo>
                  <a:lnTo>
                    <a:pt x="280" y="1864"/>
                  </a:lnTo>
                  <a:lnTo>
                    <a:pt x="0" y="1864"/>
                  </a:lnTo>
                  <a:lnTo>
                    <a:pt x="774" y="0"/>
                  </a:lnTo>
                  <a:lnTo>
                    <a:pt x="967" y="0"/>
                  </a:lnTo>
                  <a:lnTo>
                    <a:pt x="1741" y="1864"/>
                  </a:lnTo>
                  <a:lnTo>
                    <a:pt x="1461" y="1864"/>
                  </a:lnTo>
                  <a:lnTo>
                    <a:pt x="1261" y="1387"/>
                  </a:lnTo>
                  <a:close/>
                  <a:moveTo>
                    <a:pt x="580" y="1135"/>
                  </a:moveTo>
                  <a:lnTo>
                    <a:pt x="1161" y="1135"/>
                  </a:lnTo>
                  <a:lnTo>
                    <a:pt x="874" y="438"/>
                  </a:lnTo>
                  <a:lnTo>
                    <a:pt x="580" y="1135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2" name="Freeform 31"/>
            <p:cNvSpPr>
              <a:spLocks noEditPoints="1"/>
            </p:cNvSpPr>
            <p:nvPr/>
          </p:nvSpPr>
          <p:spPr bwMode="auto">
            <a:xfrm>
              <a:off x="14095413" y="1922463"/>
              <a:ext cx="2498725" cy="2959100"/>
            </a:xfrm>
            <a:custGeom>
              <a:avLst/>
              <a:gdLst>
                <a:gd name="T0" fmla="*/ 0 w 1574"/>
                <a:gd name="T1" fmla="*/ 0 h 1864"/>
                <a:gd name="T2" fmla="*/ 560 w 1574"/>
                <a:gd name="T3" fmla="*/ 0 h 1864"/>
                <a:gd name="T4" fmla="*/ 760 w 1574"/>
                <a:gd name="T5" fmla="*/ 13 h 1864"/>
                <a:gd name="T6" fmla="*/ 934 w 1574"/>
                <a:gd name="T7" fmla="*/ 46 h 1864"/>
                <a:gd name="T8" fmla="*/ 1074 w 1574"/>
                <a:gd name="T9" fmla="*/ 100 h 1864"/>
                <a:gd name="T10" fmla="*/ 1201 w 1574"/>
                <a:gd name="T11" fmla="*/ 179 h 1864"/>
                <a:gd name="T12" fmla="*/ 1281 w 1574"/>
                <a:gd name="T13" fmla="*/ 246 h 1864"/>
                <a:gd name="T14" fmla="*/ 1421 w 1574"/>
                <a:gd name="T15" fmla="*/ 411 h 1864"/>
                <a:gd name="T16" fmla="*/ 1514 w 1574"/>
                <a:gd name="T17" fmla="*/ 604 h 1864"/>
                <a:gd name="T18" fmla="*/ 1568 w 1574"/>
                <a:gd name="T19" fmla="*/ 816 h 1864"/>
                <a:gd name="T20" fmla="*/ 1574 w 1574"/>
                <a:gd name="T21" fmla="*/ 936 h 1864"/>
                <a:gd name="T22" fmla="*/ 1548 w 1574"/>
                <a:gd name="T23" fmla="*/ 1155 h 1864"/>
                <a:gd name="T24" fmla="*/ 1474 w 1574"/>
                <a:gd name="T25" fmla="*/ 1360 h 1864"/>
                <a:gd name="T26" fmla="*/ 1361 w 1574"/>
                <a:gd name="T27" fmla="*/ 1539 h 1864"/>
                <a:gd name="T28" fmla="*/ 1201 w 1574"/>
                <a:gd name="T29" fmla="*/ 1685 h 1864"/>
                <a:gd name="T30" fmla="*/ 1141 w 1574"/>
                <a:gd name="T31" fmla="*/ 1725 h 1864"/>
                <a:gd name="T32" fmla="*/ 1007 w 1574"/>
                <a:gd name="T33" fmla="*/ 1791 h 1864"/>
                <a:gd name="T34" fmla="*/ 854 w 1574"/>
                <a:gd name="T35" fmla="*/ 1838 h 1864"/>
                <a:gd name="T36" fmla="*/ 667 w 1574"/>
                <a:gd name="T37" fmla="*/ 1858 h 1864"/>
                <a:gd name="T38" fmla="*/ 0 w 1574"/>
                <a:gd name="T39" fmla="*/ 1864 h 1864"/>
                <a:gd name="T40" fmla="*/ 1081 w 1574"/>
                <a:gd name="T41" fmla="*/ 411 h 1864"/>
                <a:gd name="T42" fmla="*/ 980 w 1574"/>
                <a:gd name="T43" fmla="*/ 345 h 1864"/>
                <a:gd name="T44" fmla="*/ 867 w 1574"/>
                <a:gd name="T45" fmla="*/ 292 h 1864"/>
                <a:gd name="T46" fmla="*/ 720 w 1574"/>
                <a:gd name="T47" fmla="*/ 265 h 1864"/>
                <a:gd name="T48" fmla="*/ 547 w 1574"/>
                <a:gd name="T49" fmla="*/ 252 h 1864"/>
                <a:gd name="T50" fmla="*/ 266 w 1574"/>
                <a:gd name="T51" fmla="*/ 1612 h 1864"/>
                <a:gd name="T52" fmla="*/ 547 w 1574"/>
                <a:gd name="T53" fmla="*/ 1612 h 1864"/>
                <a:gd name="T54" fmla="*/ 720 w 1574"/>
                <a:gd name="T55" fmla="*/ 1599 h 1864"/>
                <a:gd name="T56" fmla="*/ 867 w 1574"/>
                <a:gd name="T57" fmla="*/ 1573 h 1864"/>
                <a:gd name="T58" fmla="*/ 980 w 1574"/>
                <a:gd name="T59" fmla="*/ 1519 h 1864"/>
                <a:gd name="T60" fmla="*/ 1081 w 1574"/>
                <a:gd name="T61" fmla="*/ 1453 h 1864"/>
                <a:gd name="T62" fmla="*/ 1127 w 1574"/>
                <a:gd name="T63" fmla="*/ 1407 h 1864"/>
                <a:gd name="T64" fmla="*/ 1214 w 1574"/>
                <a:gd name="T65" fmla="*/ 1287 h 1864"/>
                <a:gd name="T66" fmla="*/ 1274 w 1574"/>
                <a:gd name="T67" fmla="*/ 1155 h 1864"/>
                <a:gd name="T68" fmla="*/ 1301 w 1574"/>
                <a:gd name="T69" fmla="*/ 1009 h 1864"/>
                <a:gd name="T70" fmla="*/ 1307 w 1574"/>
                <a:gd name="T71" fmla="*/ 936 h 1864"/>
                <a:gd name="T72" fmla="*/ 1294 w 1574"/>
                <a:gd name="T73" fmla="*/ 783 h 1864"/>
                <a:gd name="T74" fmla="*/ 1247 w 1574"/>
                <a:gd name="T75" fmla="*/ 644 h 1864"/>
                <a:gd name="T76" fmla="*/ 1174 w 1574"/>
                <a:gd name="T77" fmla="*/ 518 h 1864"/>
                <a:gd name="T78" fmla="*/ 1081 w 1574"/>
                <a:gd name="T79" fmla="*/ 41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74" h="1864">
                  <a:moveTo>
                    <a:pt x="0" y="1864"/>
                  </a:moveTo>
                  <a:lnTo>
                    <a:pt x="0" y="0"/>
                  </a:lnTo>
                  <a:lnTo>
                    <a:pt x="560" y="0"/>
                  </a:lnTo>
                  <a:lnTo>
                    <a:pt x="560" y="0"/>
                  </a:lnTo>
                  <a:lnTo>
                    <a:pt x="667" y="7"/>
                  </a:lnTo>
                  <a:lnTo>
                    <a:pt x="760" y="13"/>
                  </a:lnTo>
                  <a:lnTo>
                    <a:pt x="854" y="27"/>
                  </a:lnTo>
                  <a:lnTo>
                    <a:pt x="934" y="46"/>
                  </a:lnTo>
                  <a:lnTo>
                    <a:pt x="1007" y="73"/>
                  </a:lnTo>
                  <a:lnTo>
                    <a:pt x="1074" y="100"/>
                  </a:lnTo>
                  <a:lnTo>
                    <a:pt x="1141" y="139"/>
                  </a:lnTo>
                  <a:lnTo>
                    <a:pt x="1201" y="179"/>
                  </a:lnTo>
                  <a:lnTo>
                    <a:pt x="1201" y="179"/>
                  </a:lnTo>
                  <a:lnTo>
                    <a:pt x="1281" y="246"/>
                  </a:lnTo>
                  <a:lnTo>
                    <a:pt x="1354" y="325"/>
                  </a:lnTo>
                  <a:lnTo>
                    <a:pt x="1421" y="411"/>
                  </a:lnTo>
                  <a:lnTo>
                    <a:pt x="1474" y="504"/>
                  </a:lnTo>
                  <a:lnTo>
                    <a:pt x="1514" y="604"/>
                  </a:lnTo>
                  <a:lnTo>
                    <a:pt x="1548" y="710"/>
                  </a:lnTo>
                  <a:lnTo>
                    <a:pt x="1568" y="816"/>
                  </a:lnTo>
                  <a:lnTo>
                    <a:pt x="1574" y="936"/>
                  </a:lnTo>
                  <a:lnTo>
                    <a:pt x="1574" y="936"/>
                  </a:lnTo>
                  <a:lnTo>
                    <a:pt x="1568" y="1048"/>
                  </a:lnTo>
                  <a:lnTo>
                    <a:pt x="1548" y="1155"/>
                  </a:lnTo>
                  <a:lnTo>
                    <a:pt x="1514" y="1261"/>
                  </a:lnTo>
                  <a:lnTo>
                    <a:pt x="1474" y="1360"/>
                  </a:lnTo>
                  <a:lnTo>
                    <a:pt x="1421" y="1453"/>
                  </a:lnTo>
                  <a:lnTo>
                    <a:pt x="1361" y="1539"/>
                  </a:lnTo>
                  <a:lnTo>
                    <a:pt x="1287" y="1619"/>
                  </a:lnTo>
                  <a:lnTo>
                    <a:pt x="1201" y="1685"/>
                  </a:lnTo>
                  <a:lnTo>
                    <a:pt x="1201" y="1685"/>
                  </a:lnTo>
                  <a:lnTo>
                    <a:pt x="1141" y="1725"/>
                  </a:lnTo>
                  <a:lnTo>
                    <a:pt x="1081" y="1765"/>
                  </a:lnTo>
                  <a:lnTo>
                    <a:pt x="1007" y="1791"/>
                  </a:lnTo>
                  <a:lnTo>
                    <a:pt x="934" y="1818"/>
                  </a:lnTo>
                  <a:lnTo>
                    <a:pt x="854" y="1838"/>
                  </a:lnTo>
                  <a:lnTo>
                    <a:pt x="760" y="1851"/>
                  </a:lnTo>
                  <a:lnTo>
                    <a:pt x="667" y="1858"/>
                  </a:lnTo>
                  <a:lnTo>
                    <a:pt x="560" y="1864"/>
                  </a:lnTo>
                  <a:lnTo>
                    <a:pt x="0" y="1864"/>
                  </a:lnTo>
                  <a:close/>
                  <a:moveTo>
                    <a:pt x="1081" y="411"/>
                  </a:moveTo>
                  <a:lnTo>
                    <a:pt x="1081" y="411"/>
                  </a:lnTo>
                  <a:lnTo>
                    <a:pt x="1034" y="378"/>
                  </a:lnTo>
                  <a:lnTo>
                    <a:pt x="980" y="345"/>
                  </a:lnTo>
                  <a:lnTo>
                    <a:pt x="927" y="319"/>
                  </a:lnTo>
                  <a:lnTo>
                    <a:pt x="867" y="292"/>
                  </a:lnTo>
                  <a:lnTo>
                    <a:pt x="800" y="279"/>
                  </a:lnTo>
                  <a:lnTo>
                    <a:pt x="720" y="265"/>
                  </a:lnTo>
                  <a:lnTo>
                    <a:pt x="640" y="259"/>
                  </a:lnTo>
                  <a:lnTo>
                    <a:pt x="547" y="252"/>
                  </a:lnTo>
                  <a:lnTo>
                    <a:pt x="266" y="252"/>
                  </a:lnTo>
                  <a:lnTo>
                    <a:pt x="266" y="1612"/>
                  </a:lnTo>
                  <a:lnTo>
                    <a:pt x="547" y="1612"/>
                  </a:lnTo>
                  <a:lnTo>
                    <a:pt x="547" y="1612"/>
                  </a:lnTo>
                  <a:lnTo>
                    <a:pt x="640" y="1606"/>
                  </a:lnTo>
                  <a:lnTo>
                    <a:pt x="720" y="1599"/>
                  </a:lnTo>
                  <a:lnTo>
                    <a:pt x="800" y="1586"/>
                  </a:lnTo>
                  <a:lnTo>
                    <a:pt x="867" y="1573"/>
                  </a:lnTo>
                  <a:lnTo>
                    <a:pt x="927" y="1546"/>
                  </a:lnTo>
                  <a:lnTo>
                    <a:pt x="980" y="1519"/>
                  </a:lnTo>
                  <a:lnTo>
                    <a:pt x="1034" y="1493"/>
                  </a:lnTo>
                  <a:lnTo>
                    <a:pt x="1081" y="1453"/>
                  </a:lnTo>
                  <a:lnTo>
                    <a:pt x="1081" y="1453"/>
                  </a:lnTo>
                  <a:lnTo>
                    <a:pt x="1127" y="1407"/>
                  </a:lnTo>
                  <a:lnTo>
                    <a:pt x="1174" y="1347"/>
                  </a:lnTo>
                  <a:lnTo>
                    <a:pt x="1214" y="1287"/>
                  </a:lnTo>
                  <a:lnTo>
                    <a:pt x="1247" y="1221"/>
                  </a:lnTo>
                  <a:lnTo>
                    <a:pt x="1274" y="1155"/>
                  </a:lnTo>
                  <a:lnTo>
                    <a:pt x="1294" y="1082"/>
                  </a:lnTo>
                  <a:lnTo>
                    <a:pt x="1301" y="1009"/>
                  </a:lnTo>
                  <a:lnTo>
                    <a:pt x="1307" y="936"/>
                  </a:lnTo>
                  <a:lnTo>
                    <a:pt x="1307" y="936"/>
                  </a:lnTo>
                  <a:lnTo>
                    <a:pt x="1301" y="856"/>
                  </a:lnTo>
                  <a:lnTo>
                    <a:pt x="1294" y="783"/>
                  </a:lnTo>
                  <a:lnTo>
                    <a:pt x="1274" y="710"/>
                  </a:lnTo>
                  <a:lnTo>
                    <a:pt x="1247" y="644"/>
                  </a:lnTo>
                  <a:lnTo>
                    <a:pt x="1214" y="577"/>
                  </a:lnTo>
                  <a:lnTo>
                    <a:pt x="1174" y="518"/>
                  </a:lnTo>
                  <a:lnTo>
                    <a:pt x="1127" y="458"/>
                  </a:lnTo>
                  <a:lnTo>
                    <a:pt x="1081" y="411"/>
                  </a:lnTo>
                  <a:lnTo>
                    <a:pt x="1081" y="411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3" name="Freeform 32"/>
            <p:cNvSpPr>
              <a:spLocks noEditPoints="1"/>
            </p:cNvSpPr>
            <p:nvPr/>
          </p:nvSpPr>
          <p:spPr bwMode="auto">
            <a:xfrm>
              <a:off x="21531263" y="1890713"/>
              <a:ext cx="2965450" cy="3033713"/>
            </a:xfrm>
            <a:custGeom>
              <a:avLst/>
              <a:gdLst>
                <a:gd name="T0" fmla="*/ 1027 w 1868"/>
                <a:gd name="T1" fmla="*/ 7 h 1911"/>
                <a:gd name="T2" fmla="*/ 1301 w 1868"/>
                <a:gd name="T3" fmla="*/ 73 h 1911"/>
                <a:gd name="T4" fmla="*/ 1534 w 1868"/>
                <a:gd name="T5" fmla="*/ 212 h 1911"/>
                <a:gd name="T6" fmla="*/ 1708 w 1868"/>
                <a:gd name="T7" fmla="*/ 418 h 1911"/>
                <a:gd name="T8" fmla="*/ 1828 w 1868"/>
                <a:gd name="T9" fmla="*/ 664 h 1911"/>
                <a:gd name="T10" fmla="*/ 1868 w 1868"/>
                <a:gd name="T11" fmla="*/ 956 h 1911"/>
                <a:gd name="T12" fmla="*/ 1848 w 1868"/>
                <a:gd name="T13" fmla="*/ 1155 h 1911"/>
                <a:gd name="T14" fmla="*/ 1755 w 1868"/>
                <a:gd name="T15" fmla="*/ 1413 h 1911"/>
                <a:gd name="T16" fmla="*/ 1594 w 1868"/>
                <a:gd name="T17" fmla="*/ 1632 h 1911"/>
                <a:gd name="T18" fmla="*/ 1381 w 1868"/>
                <a:gd name="T19" fmla="*/ 1798 h 1911"/>
                <a:gd name="T20" fmla="*/ 1127 w 1868"/>
                <a:gd name="T21" fmla="*/ 1891 h 1911"/>
                <a:gd name="T22" fmla="*/ 934 w 1868"/>
                <a:gd name="T23" fmla="*/ 1911 h 1911"/>
                <a:gd name="T24" fmla="*/ 647 w 1868"/>
                <a:gd name="T25" fmla="*/ 1871 h 1911"/>
                <a:gd name="T26" fmla="*/ 407 w 1868"/>
                <a:gd name="T27" fmla="*/ 1752 h 1911"/>
                <a:gd name="T28" fmla="*/ 207 w 1868"/>
                <a:gd name="T29" fmla="*/ 1566 h 1911"/>
                <a:gd name="T30" fmla="*/ 73 w 1868"/>
                <a:gd name="T31" fmla="*/ 1334 h 1911"/>
                <a:gd name="T32" fmla="*/ 6 w 1868"/>
                <a:gd name="T33" fmla="*/ 1055 h 1911"/>
                <a:gd name="T34" fmla="*/ 6 w 1868"/>
                <a:gd name="T35" fmla="*/ 856 h 1911"/>
                <a:gd name="T36" fmla="*/ 73 w 1868"/>
                <a:gd name="T37" fmla="*/ 577 h 1911"/>
                <a:gd name="T38" fmla="*/ 207 w 1868"/>
                <a:gd name="T39" fmla="*/ 345 h 1911"/>
                <a:gd name="T40" fmla="*/ 407 w 1868"/>
                <a:gd name="T41" fmla="*/ 159 h 1911"/>
                <a:gd name="T42" fmla="*/ 647 w 1868"/>
                <a:gd name="T43" fmla="*/ 40 h 1911"/>
                <a:gd name="T44" fmla="*/ 934 w 1868"/>
                <a:gd name="T45" fmla="*/ 0 h 1911"/>
                <a:gd name="T46" fmla="*/ 934 w 1868"/>
                <a:gd name="T47" fmla="*/ 1659 h 1911"/>
                <a:gd name="T48" fmla="*/ 1134 w 1868"/>
                <a:gd name="T49" fmla="*/ 1626 h 1911"/>
                <a:gd name="T50" fmla="*/ 1314 w 1868"/>
                <a:gd name="T51" fmla="*/ 1539 h 1911"/>
                <a:gd name="T52" fmla="*/ 1454 w 1868"/>
                <a:gd name="T53" fmla="*/ 1407 h 1911"/>
                <a:gd name="T54" fmla="*/ 1548 w 1868"/>
                <a:gd name="T55" fmla="*/ 1234 h 1911"/>
                <a:gd name="T56" fmla="*/ 1594 w 1868"/>
                <a:gd name="T57" fmla="*/ 1029 h 1911"/>
                <a:gd name="T58" fmla="*/ 1594 w 1868"/>
                <a:gd name="T59" fmla="*/ 883 h 1911"/>
                <a:gd name="T60" fmla="*/ 1548 w 1868"/>
                <a:gd name="T61" fmla="*/ 677 h 1911"/>
                <a:gd name="T62" fmla="*/ 1454 w 1868"/>
                <a:gd name="T63" fmla="*/ 504 h 1911"/>
                <a:gd name="T64" fmla="*/ 1314 w 1868"/>
                <a:gd name="T65" fmla="*/ 372 h 1911"/>
                <a:gd name="T66" fmla="*/ 1134 w 1868"/>
                <a:gd name="T67" fmla="*/ 285 h 1911"/>
                <a:gd name="T68" fmla="*/ 934 w 1868"/>
                <a:gd name="T69" fmla="*/ 252 h 1911"/>
                <a:gd name="T70" fmla="*/ 794 w 1868"/>
                <a:gd name="T71" fmla="*/ 266 h 1911"/>
                <a:gd name="T72" fmla="*/ 607 w 1868"/>
                <a:gd name="T73" fmla="*/ 332 h 1911"/>
                <a:gd name="T74" fmla="*/ 453 w 1868"/>
                <a:gd name="T75" fmla="*/ 451 h 1911"/>
                <a:gd name="T76" fmla="*/ 340 w 1868"/>
                <a:gd name="T77" fmla="*/ 617 h 1911"/>
                <a:gd name="T78" fmla="*/ 280 w 1868"/>
                <a:gd name="T79" fmla="*/ 810 h 1911"/>
                <a:gd name="T80" fmla="*/ 267 w 1868"/>
                <a:gd name="T81" fmla="*/ 956 h 1911"/>
                <a:gd name="T82" fmla="*/ 293 w 1868"/>
                <a:gd name="T83" fmla="*/ 1168 h 1911"/>
                <a:gd name="T84" fmla="*/ 373 w 1868"/>
                <a:gd name="T85" fmla="*/ 1354 h 1911"/>
                <a:gd name="T86" fmla="*/ 500 w 1868"/>
                <a:gd name="T87" fmla="*/ 1500 h 1911"/>
                <a:gd name="T88" fmla="*/ 667 w 1868"/>
                <a:gd name="T89" fmla="*/ 1606 h 1911"/>
                <a:gd name="T90" fmla="*/ 860 w 1868"/>
                <a:gd name="T91" fmla="*/ 1652 h 1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68" h="1911">
                  <a:moveTo>
                    <a:pt x="934" y="0"/>
                  </a:moveTo>
                  <a:lnTo>
                    <a:pt x="934" y="0"/>
                  </a:lnTo>
                  <a:lnTo>
                    <a:pt x="1027" y="7"/>
                  </a:lnTo>
                  <a:lnTo>
                    <a:pt x="1127" y="20"/>
                  </a:lnTo>
                  <a:lnTo>
                    <a:pt x="1214" y="40"/>
                  </a:lnTo>
                  <a:lnTo>
                    <a:pt x="1301" y="73"/>
                  </a:lnTo>
                  <a:lnTo>
                    <a:pt x="1381" y="113"/>
                  </a:lnTo>
                  <a:lnTo>
                    <a:pt x="1461" y="159"/>
                  </a:lnTo>
                  <a:lnTo>
                    <a:pt x="1534" y="212"/>
                  </a:lnTo>
                  <a:lnTo>
                    <a:pt x="1594" y="272"/>
                  </a:lnTo>
                  <a:lnTo>
                    <a:pt x="1655" y="345"/>
                  </a:lnTo>
                  <a:lnTo>
                    <a:pt x="1708" y="418"/>
                  </a:lnTo>
                  <a:lnTo>
                    <a:pt x="1755" y="491"/>
                  </a:lnTo>
                  <a:lnTo>
                    <a:pt x="1795" y="577"/>
                  </a:lnTo>
                  <a:lnTo>
                    <a:pt x="1828" y="664"/>
                  </a:lnTo>
                  <a:lnTo>
                    <a:pt x="1848" y="757"/>
                  </a:lnTo>
                  <a:lnTo>
                    <a:pt x="1861" y="856"/>
                  </a:lnTo>
                  <a:lnTo>
                    <a:pt x="1868" y="956"/>
                  </a:lnTo>
                  <a:lnTo>
                    <a:pt x="1868" y="956"/>
                  </a:lnTo>
                  <a:lnTo>
                    <a:pt x="1861" y="1055"/>
                  </a:lnTo>
                  <a:lnTo>
                    <a:pt x="1848" y="1155"/>
                  </a:lnTo>
                  <a:lnTo>
                    <a:pt x="1828" y="1241"/>
                  </a:lnTo>
                  <a:lnTo>
                    <a:pt x="1795" y="1334"/>
                  </a:lnTo>
                  <a:lnTo>
                    <a:pt x="1755" y="1413"/>
                  </a:lnTo>
                  <a:lnTo>
                    <a:pt x="1708" y="1493"/>
                  </a:lnTo>
                  <a:lnTo>
                    <a:pt x="1655" y="1566"/>
                  </a:lnTo>
                  <a:lnTo>
                    <a:pt x="1594" y="1632"/>
                  </a:lnTo>
                  <a:lnTo>
                    <a:pt x="1534" y="1699"/>
                  </a:lnTo>
                  <a:lnTo>
                    <a:pt x="1461" y="1752"/>
                  </a:lnTo>
                  <a:lnTo>
                    <a:pt x="1381" y="1798"/>
                  </a:lnTo>
                  <a:lnTo>
                    <a:pt x="1301" y="1838"/>
                  </a:lnTo>
                  <a:lnTo>
                    <a:pt x="1214" y="1871"/>
                  </a:lnTo>
                  <a:lnTo>
                    <a:pt x="1127" y="1891"/>
                  </a:lnTo>
                  <a:lnTo>
                    <a:pt x="1027" y="1904"/>
                  </a:lnTo>
                  <a:lnTo>
                    <a:pt x="934" y="1911"/>
                  </a:lnTo>
                  <a:lnTo>
                    <a:pt x="934" y="1911"/>
                  </a:lnTo>
                  <a:lnTo>
                    <a:pt x="834" y="1904"/>
                  </a:lnTo>
                  <a:lnTo>
                    <a:pt x="740" y="1891"/>
                  </a:lnTo>
                  <a:lnTo>
                    <a:pt x="647" y="1871"/>
                  </a:lnTo>
                  <a:lnTo>
                    <a:pt x="567" y="1838"/>
                  </a:lnTo>
                  <a:lnTo>
                    <a:pt x="480" y="1798"/>
                  </a:lnTo>
                  <a:lnTo>
                    <a:pt x="407" y="1752"/>
                  </a:lnTo>
                  <a:lnTo>
                    <a:pt x="333" y="1699"/>
                  </a:lnTo>
                  <a:lnTo>
                    <a:pt x="267" y="1632"/>
                  </a:lnTo>
                  <a:lnTo>
                    <a:pt x="207" y="1566"/>
                  </a:lnTo>
                  <a:lnTo>
                    <a:pt x="153" y="1493"/>
                  </a:lnTo>
                  <a:lnTo>
                    <a:pt x="106" y="1413"/>
                  </a:lnTo>
                  <a:lnTo>
                    <a:pt x="73" y="1334"/>
                  </a:lnTo>
                  <a:lnTo>
                    <a:pt x="40" y="1241"/>
                  </a:lnTo>
                  <a:lnTo>
                    <a:pt x="20" y="1155"/>
                  </a:lnTo>
                  <a:lnTo>
                    <a:pt x="6" y="1055"/>
                  </a:lnTo>
                  <a:lnTo>
                    <a:pt x="0" y="956"/>
                  </a:lnTo>
                  <a:lnTo>
                    <a:pt x="0" y="956"/>
                  </a:lnTo>
                  <a:lnTo>
                    <a:pt x="6" y="856"/>
                  </a:lnTo>
                  <a:lnTo>
                    <a:pt x="20" y="757"/>
                  </a:lnTo>
                  <a:lnTo>
                    <a:pt x="40" y="664"/>
                  </a:lnTo>
                  <a:lnTo>
                    <a:pt x="73" y="577"/>
                  </a:lnTo>
                  <a:lnTo>
                    <a:pt x="106" y="491"/>
                  </a:lnTo>
                  <a:lnTo>
                    <a:pt x="153" y="418"/>
                  </a:lnTo>
                  <a:lnTo>
                    <a:pt x="207" y="345"/>
                  </a:lnTo>
                  <a:lnTo>
                    <a:pt x="267" y="272"/>
                  </a:lnTo>
                  <a:lnTo>
                    <a:pt x="333" y="212"/>
                  </a:lnTo>
                  <a:lnTo>
                    <a:pt x="407" y="159"/>
                  </a:lnTo>
                  <a:lnTo>
                    <a:pt x="480" y="113"/>
                  </a:lnTo>
                  <a:lnTo>
                    <a:pt x="567" y="73"/>
                  </a:lnTo>
                  <a:lnTo>
                    <a:pt x="647" y="40"/>
                  </a:lnTo>
                  <a:lnTo>
                    <a:pt x="740" y="20"/>
                  </a:lnTo>
                  <a:lnTo>
                    <a:pt x="834" y="7"/>
                  </a:lnTo>
                  <a:lnTo>
                    <a:pt x="934" y="0"/>
                  </a:lnTo>
                  <a:lnTo>
                    <a:pt x="934" y="0"/>
                  </a:lnTo>
                  <a:close/>
                  <a:moveTo>
                    <a:pt x="934" y="1659"/>
                  </a:moveTo>
                  <a:lnTo>
                    <a:pt x="934" y="1659"/>
                  </a:lnTo>
                  <a:lnTo>
                    <a:pt x="1001" y="1652"/>
                  </a:lnTo>
                  <a:lnTo>
                    <a:pt x="1067" y="1646"/>
                  </a:lnTo>
                  <a:lnTo>
                    <a:pt x="1134" y="1626"/>
                  </a:lnTo>
                  <a:lnTo>
                    <a:pt x="1201" y="1606"/>
                  </a:lnTo>
                  <a:lnTo>
                    <a:pt x="1254" y="1579"/>
                  </a:lnTo>
                  <a:lnTo>
                    <a:pt x="1314" y="1539"/>
                  </a:lnTo>
                  <a:lnTo>
                    <a:pt x="1361" y="1500"/>
                  </a:lnTo>
                  <a:lnTo>
                    <a:pt x="1408" y="1460"/>
                  </a:lnTo>
                  <a:lnTo>
                    <a:pt x="1454" y="1407"/>
                  </a:lnTo>
                  <a:lnTo>
                    <a:pt x="1488" y="1354"/>
                  </a:lnTo>
                  <a:lnTo>
                    <a:pt x="1521" y="1294"/>
                  </a:lnTo>
                  <a:lnTo>
                    <a:pt x="1548" y="1234"/>
                  </a:lnTo>
                  <a:lnTo>
                    <a:pt x="1568" y="1168"/>
                  </a:lnTo>
                  <a:lnTo>
                    <a:pt x="1588" y="1102"/>
                  </a:lnTo>
                  <a:lnTo>
                    <a:pt x="1594" y="1029"/>
                  </a:lnTo>
                  <a:lnTo>
                    <a:pt x="1601" y="956"/>
                  </a:lnTo>
                  <a:lnTo>
                    <a:pt x="1601" y="956"/>
                  </a:lnTo>
                  <a:lnTo>
                    <a:pt x="1594" y="883"/>
                  </a:lnTo>
                  <a:lnTo>
                    <a:pt x="1588" y="810"/>
                  </a:lnTo>
                  <a:lnTo>
                    <a:pt x="1568" y="743"/>
                  </a:lnTo>
                  <a:lnTo>
                    <a:pt x="1548" y="677"/>
                  </a:lnTo>
                  <a:lnTo>
                    <a:pt x="1521" y="617"/>
                  </a:lnTo>
                  <a:lnTo>
                    <a:pt x="1488" y="557"/>
                  </a:lnTo>
                  <a:lnTo>
                    <a:pt x="1454" y="504"/>
                  </a:lnTo>
                  <a:lnTo>
                    <a:pt x="1408" y="451"/>
                  </a:lnTo>
                  <a:lnTo>
                    <a:pt x="1361" y="412"/>
                  </a:lnTo>
                  <a:lnTo>
                    <a:pt x="1314" y="372"/>
                  </a:lnTo>
                  <a:lnTo>
                    <a:pt x="1254" y="332"/>
                  </a:lnTo>
                  <a:lnTo>
                    <a:pt x="1201" y="305"/>
                  </a:lnTo>
                  <a:lnTo>
                    <a:pt x="1134" y="285"/>
                  </a:lnTo>
                  <a:lnTo>
                    <a:pt x="1067" y="266"/>
                  </a:lnTo>
                  <a:lnTo>
                    <a:pt x="1001" y="259"/>
                  </a:lnTo>
                  <a:lnTo>
                    <a:pt x="934" y="252"/>
                  </a:lnTo>
                  <a:lnTo>
                    <a:pt x="934" y="252"/>
                  </a:lnTo>
                  <a:lnTo>
                    <a:pt x="860" y="259"/>
                  </a:lnTo>
                  <a:lnTo>
                    <a:pt x="794" y="266"/>
                  </a:lnTo>
                  <a:lnTo>
                    <a:pt x="727" y="285"/>
                  </a:lnTo>
                  <a:lnTo>
                    <a:pt x="667" y="305"/>
                  </a:lnTo>
                  <a:lnTo>
                    <a:pt x="607" y="332"/>
                  </a:lnTo>
                  <a:lnTo>
                    <a:pt x="554" y="372"/>
                  </a:lnTo>
                  <a:lnTo>
                    <a:pt x="500" y="412"/>
                  </a:lnTo>
                  <a:lnTo>
                    <a:pt x="453" y="451"/>
                  </a:lnTo>
                  <a:lnTo>
                    <a:pt x="413" y="504"/>
                  </a:lnTo>
                  <a:lnTo>
                    <a:pt x="373" y="557"/>
                  </a:lnTo>
                  <a:lnTo>
                    <a:pt x="340" y="617"/>
                  </a:lnTo>
                  <a:lnTo>
                    <a:pt x="313" y="677"/>
                  </a:lnTo>
                  <a:lnTo>
                    <a:pt x="293" y="743"/>
                  </a:lnTo>
                  <a:lnTo>
                    <a:pt x="280" y="810"/>
                  </a:lnTo>
                  <a:lnTo>
                    <a:pt x="267" y="883"/>
                  </a:lnTo>
                  <a:lnTo>
                    <a:pt x="267" y="956"/>
                  </a:lnTo>
                  <a:lnTo>
                    <a:pt x="267" y="956"/>
                  </a:lnTo>
                  <a:lnTo>
                    <a:pt x="267" y="1029"/>
                  </a:lnTo>
                  <a:lnTo>
                    <a:pt x="280" y="1102"/>
                  </a:lnTo>
                  <a:lnTo>
                    <a:pt x="293" y="1168"/>
                  </a:lnTo>
                  <a:lnTo>
                    <a:pt x="313" y="1234"/>
                  </a:lnTo>
                  <a:lnTo>
                    <a:pt x="340" y="1294"/>
                  </a:lnTo>
                  <a:lnTo>
                    <a:pt x="373" y="1354"/>
                  </a:lnTo>
                  <a:lnTo>
                    <a:pt x="413" y="1407"/>
                  </a:lnTo>
                  <a:lnTo>
                    <a:pt x="453" y="1460"/>
                  </a:lnTo>
                  <a:lnTo>
                    <a:pt x="500" y="1500"/>
                  </a:lnTo>
                  <a:lnTo>
                    <a:pt x="554" y="1539"/>
                  </a:lnTo>
                  <a:lnTo>
                    <a:pt x="607" y="1579"/>
                  </a:lnTo>
                  <a:lnTo>
                    <a:pt x="667" y="1606"/>
                  </a:lnTo>
                  <a:lnTo>
                    <a:pt x="727" y="1626"/>
                  </a:lnTo>
                  <a:lnTo>
                    <a:pt x="794" y="1646"/>
                  </a:lnTo>
                  <a:lnTo>
                    <a:pt x="860" y="1652"/>
                  </a:lnTo>
                  <a:lnTo>
                    <a:pt x="934" y="1659"/>
                  </a:lnTo>
                  <a:lnTo>
                    <a:pt x="934" y="1659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5" name="Freeform 33"/>
            <p:cNvSpPr>
              <a:spLocks/>
            </p:cNvSpPr>
            <p:nvPr/>
          </p:nvSpPr>
          <p:spPr bwMode="auto">
            <a:xfrm>
              <a:off x="29041725" y="1922463"/>
              <a:ext cx="2509838" cy="2959100"/>
            </a:xfrm>
            <a:custGeom>
              <a:avLst/>
              <a:gdLst>
                <a:gd name="T0" fmla="*/ 273 w 1581"/>
                <a:gd name="T1" fmla="*/ 498 h 1864"/>
                <a:gd name="T2" fmla="*/ 273 w 1581"/>
                <a:gd name="T3" fmla="*/ 1864 h 1864"/>
                <a:gd name="T4" fmla="*/ 0 w 1581"/>
                <a:gd name="T5" fmla="*/ 1864 h 1864"/>
                <a:gd name="T6" fmla="*/ 0 w 1581"/>
                <a:gd name="T7" fmla="*/ 0 h 1864"/>
                <a:gd name="T8" fmla="*/ 193 w 1581"/>
                <a:gd name="T9" fmla="*/ 0 h 1864"/>
                <a:gd name="T10" fmla="*/ 1314 w 1581"/>
                <a:gd name="T11" fmla="*/ 1367 h 1864"/>
                <a:gd name="T12" fmla="*/ 1314 w 1581"/>
                <a:gd name="T13" fmla="*/ 0 h 1864"/>
                <a:gd name="T14" fmla="*/ 1581 w 1581"/>
                <a:gd name="T15" fmla="*/ 0 h 1864"/>
                <a:gd name="T16" fmla="*/ 1581 w 1581"/>
                <a:gd name="T17" fmla="*/ 1864 h 1864"/>
                <a:gd name="T18" fmla="*/ 1394 w 1581"/>
                <a:gd name="T19" fmla="*/ 1864 h 1864"/>
                <a:gd name="T20" fmla="*/ 273 w 1581"/>
                <a:gd name="T21" fmla="*/ 49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81" h="1864">
                  <a:moveTo>
                    <a:pt x="273" y="498"/>
                  </a:moveTo>
                  <a:lnTo>
                    <a:pt x="273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193" y="0"/>
                  </a:lnTo>
                  <a:lnTo>
                    <a:pt x="1314" y="1367"/>
                  </a:lnTo>
                  <a:lnTo>
                    <a:pt x="1314" y="0"/>
                  </a:lnTo>
                  <a:lnTo>
                    <a:pt x="1581" y="0"/>
                  </a:lnTo>
                  <a:lnTo>
                    <a:pt x="1581" y="1864"/>
                  </a:lnTo>
                  <a:lnTo>
                    <a:pt x="1394" y="1864"/>
                  </a:lnTo>
                  <a:lnTo>
                    <a:pt x="273" y="498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6" name="Rectangle 34"/>
            <p:cNvSpPr>
              <a:spLocks noChangeArrowheads="1"/>
            </p:cNvSpPr>
            <p:nvPr/>
          </p:nvSpPr>
          <p:spPr bwMode="auto">
            <a:xfrm>
              <a:off x="1901825" y="2901950"/>
              <a:ext cx="423863" cy="1979613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8" name="Rectangle 35"/>
            <p:cNvSpPr>
              <a:spLocks noChangeArrowheads="1"/>
            </p:cNvSpPr>
            <p:nvPr/>
          </p:nvSpPr>
          <p:spPr bwMode="auto">
            <a:xfrm>
              <a:off x="2962275" y="1922463"/>
              <a:ext cx="423863" cy="2959100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4021137" y="942975"/>
              <a:ext cx="423863" cy="3938588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0" name="Freeform 37"/>
            <p:cNvSpPr>
              <a:spLocks/>
            </p:cNvSpPr>
            <p:nvPr/>
          </p:nvSpPr>
          <p:spPr bwMode="auto">
            <a:xfrm>
              <a:off x="4773612" y="1922463"/>
              <a:ext cx="4310063" cy="2959100"/>
            </a:xfrm>
            <a:custGeom>
              <a:avLst/>
              <a:gdLst>
                <a:gd name="T0" fmla="*/ 887 w 2715"/>
                <a:gd name="T1" fmla="*/ 1864 h 1864"/>
                <a:gd name="T2" fmla="*/ 720 w 2715"/>
                <a:gd name="T3" fmla="*/ 1864 h 1864"/>
                <a:gd name="T4" fmla="*/ 0 w 2715"/>
                <a:gd name="T5" fmla="*/ 0 h 1864"/>
                <a:gd name="T6" fmla="*/ 287 w 2715"/>
                <a:gd name="T7" fmla="*/ 0 h 1864"/>
                <a:gd name="T8" fmla="*/ 807 w 2715"/>
                <a:gd name="T9" fmla="*/ 1347 h 1864"/>
                <a:gd name="T10" fmla="*/ 1261 w 2715"/>
                <a:gd name="T11" fmla="*/ 0 h 1864"/>
                <a:gd name="T12" fmla="*/ 1454 w 2715"/>
                <a:gd name="T13" fmla="*/ 0 h 1864"/>
                <a:gd name="T14" fmla="*/ 1908 w 2715"/>
                <a:gd name="T15" fmla="*/ 1347 h 1864"/>
                <a:gd name="T16" fmla="*/ 2429 w 2715"/>
                <a:gd name="T17" fmla="*/ 0 h 1864"/>
                <a:gd name="T18" fmla="*/ 2715 w 2715"/>
                <a:gd name="T19" fmla="*/ 0 h 1864"/>
                <a:gd name="T20" fmla="*/ 1995 w 2715"/>
                <a:gd name="T21" fmla="*/ 1864 h 1864"/>
                <a:gd name="T22" fmla="*/ 1828 w 2715"/>
                <a:gd name="T23" fmla="*/ 1864 h 1864"/>
                <a:gd name="T24" fmla="*/ 1361 w 2715"/>
                <a:gd name="T25" fmla="*/ 484 h 1864"/>
                <a:gd name="T26" fmla="*/ 887 w 2715"/>
                <a:gd name="T27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15" h="1864">
                  <a:moveTo>
                    <a:pt x="887" y="1864"/>
                  </a:moveTo>
                  <a:lnTo>
                    <a:pt x="720" y="1864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807" y="1347"/>
                  </a:lnTo>
                  <a:lnTo>
                    <a:pt x="1261" y="0"/>
                  </a:lnTo>
                  <a:lnTo>
                    <a:pt x="1454" y="0"/>
                  </a:lnTo>
                  <a:lnTo>
                    <a:pt x="1908" y="1347"/>
                  </a:lnTo>
                  <a:lnTo>
                    <a:pt x="2429" y="0"/>
                  </a:lnTo>
                  <a:lnTo>
                    <a:pt x="2715" y="0"/>
                  </a:lnTo>
                  <a:lnTo>
                    <a:pt x="1995" y="1864"/>
                  </a:lnTo>
                  <a:lnTo>
                    <a:pt x="1828" y="1864"/>
                  </a:lnTo>
                  <a:lnTo>
                    <a:pt x="1361" y="484"/>
                  </a:lnTo>
                  <a:lnTo>
                    <a:pt x="887" y="1864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" name="Freeform 38"/>
            <p:cNvSpPr>
              <a:spLocks/>
            </p:cNvSpPr>
            <p:nvPr/>
          </p:nvSpPr>
          <p:spPr bwMode="auto">
            <a:xfrm>
              <a:off x="24433213" y="1922463"/>
              <a:ext cx="4300538" cy="2959100"/>
            </a:xfrm>
            <a:custGeom>
              <a:avLst/>
              <a:gdLst>
                <a:gd name="T0" fmla="*/ 887 w 2709"/>
                <a:gd name="T1" fmla="*/ 1864 h 1864"/>
                <a:gd name="T2" fmla="*/ 714 w 2709"/>
                <a:gd name="T3" fmla="*/ 1864 h 1864"/>
                <a:gd name="T4" fmla="*/ 0 w 2709"/>
                <a:gd name="T5" fmla="*/ 0 h 1864"/>
                <a:gd name="T6" fmla="*/ 287 w 2709"/>
                <a:gd name="T7" fmla="*/ 0 h 1864"/>
                <a:gd name="T8" fmla="*/ 801 w 2709"/>
                <a:gd name="T9" fmla="*/ 1347 h 1864"/>
                <a:gd name="T10" fmla="*/ 1261 w 2709"/>
                <a:gd name="T11" fmla="*/ 0 h 1864"/>
                <a:gd name="T12" fmla="*/ 1448 w 2709"/>
                <a:gd name="T13" fmla="*/ 0 h 1864"/>
                <a:gd name="T14" fmla="*/ 1908 w 2709"/>
                <a:gd name="T15" fmla="*/ 1347 h 1864"/>
                <a:gd name="T16" fmla="*/ 2422 w 2709"/>
                <a:gd name="T17" fmla="*/ 0 h 1864"/>
                <a:gd name="T18" fmla="*/ 2709 w 2709"/>
                <a:gd name="T19" fmla="*/ 0 h 1864"/>
                <a:gd name="T20" fmla="*/ 1995 w 2709"/>
                <a:gd name="T21" fmla="*/ 1864 h 1864"/>
                <a:gd name="T22" fmla="*/ 1822 w 2709"/>
                <a:gd name="T23" fmla="*/ 1864 h 1864"/>
                <a:gd name="T24" fmla="*/ 1355 w 2709"/>
                <a:gd name="T25" fmla="*/ 484 h 1864"/>
                <a:gd name="T26" fmla="*/ 887 w 2709"/>
                <a:gd name="T27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9" h="1864">
                  <a:moveTo>
                    <a:pt x="887" y="1864"/>
                  </a:moveTo>
                  <a:lnTo>
                    <a:pt x="714" y="1864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801" y="1347"/>
                  </a:lnTo>
                  <a:lnTo>
                    <a:pt x="1261" y="0"/>
                  </a:lnTo>
                  <a:lnTo>
                    <a:pt x="1448" y="0"/>
                  </a:lnTo>
                  <a:lnTo>
                    <a:pt x="1908" y="1347"/>
                  </a:lnTo>
                  <a:lnTo>
                    <a:pt x="2422" y="0"/>
                  </a:lnTo>
                  <a:lnTo>
                    <a:pt x="2709" y="0"/>
                  </a:lnTo>
                  <a:lnTo>
                    <a:pt x="1995" y="1864"/>
                  </a:lnTo>
                  <a:lnTo>
                    <a:pt x="1822" y="1864"/>
                  </a:lnTo>
                  <a:lnTo>
                    <a:pt x="1355" y="484"/>
                  </a:lnTo>
                  <a:lnTo>
                    <a:pt x="887" y="1864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2" name="Freeform 39"/>
            <p:cNvSpPr>
              <a:spLocks noEditPoints="1"/>
            </p:cNvSpPr>
            <p:nvPr/>
          </p:nvSpPr>
          <p:spPr bwMode="auto">
            <a:xfrm>
              <a:off x="11563350" y="1922463"/>
              <a:ext cx="2244725" cy="2959100"/>
            </a:xfrm>
            <a:custGeom>
              <a:avLst/>
              <a:gdLst>
                <a:gd name="T0" fmla="*/ 634 w 1414"/>
                <a:gd name="T1" fmla="*/ 0 h 1864"/>
                <a:gd name="T2" fmla="*/ 774 w 1414"/>
                <a:gd name="T3" fmla="*/ 13 h 1864"/>
                <a:gd name="T4" fmla="*/ 887 w 1414"/>
                <a:gd name="T5" fmla="*/ 40 h 1864"/>
                <a:gd name="T6" fmla="*/ 981 w 1414"/>
                <a:gd name="T7" fmla="*/ 86 h 1864"/>
                <a:gd name="T8" fmla="*/ 1054 w 1414"/>
                <a:gd name="T9" fmla="*/ 153 h 1864"/>
                <a:gd name="T10" fmla="*/ 1087 w 1414"/>
                <a:gd name="T11" fmla="*/ 186 h 1864"/>
                <a:gd name="T12" fmla="*/ 1141 w 1414"/>
                <a:gd name="T13" fmla="*/ 272 h 1864"/>
                <a:gd name="T14" fmla="*/ 1181 w 1414"/>
                <a:gd name="T15" fmla="*/ 358 h 1864"/>
                <a:gd name="T16" fmla="*/ 1201 w 1414"/>
                <a:gd name="T17" fmla="*/ 464 h 1864"/>
                <a:gd name="T18" fmla="*/ 1201 w 1414"/>
                <a:gd name="T19" fmla="*/ 518 h 1864"/>
                <a:gd name="T20" fmla="*/ 1194 w 1414"/>
                <a:gd name="T21" fmla="*/ 610 h 1864"/>
                <a:gd name="T22" fmla="*/ 1168 w 1414"/>
                <a:gd name="T23" fmla="*/ 697 h 1864"/>
                <a:gd name="T24" fmla="*/ 1134 w 1414"/>
                <a:gd name="T25" fmla="*/ 776 h 1864"/>
                <a:gd name="T26" fmla="*/ 1081 w 1414"/>
                <a:gd name="T27" fmla="*/ 843 h 1864"/>
                <a:gd name="T28" fmla="*/ 941 w 1414"/>
                <a:gd name="T29" fmla="*/ 949 h 1864"/>
                <a:gd name="T30" fmla="*/ 767 w 1414"/>
                <a:gd name="T31" fmla="*/ 1009 h 1864"/>
                <a:gd name="T32" fmla="*/ 1094 w 1414"/>
                <a:gd name="T33" fmla="*/ 1864 h 1864"/>
                <a:gd name="T34" fmla="*/ 267 w 1414"/>
                <a:gd name="T35" fmla="*/ 1028 h 1864"/>
                <a:gd name="T36" fmla="*/ 0 w 1414"/>
                <a:gd name="T37" fmla="*/ 1864 h 1864"/>
                <a:gd name="T38" fmla="*/ 634 w 1414"/>
                <a:gd name="T39" fmla="*/ 0 h 1864"/>
                <a:gd name="T40" fmla="*/ 620 w 1414"/>
                <a:gd name="T41" fmla="*/ 770 h 1864"/>
                <a:gd name="T42" fmla="*/ 707 w 1414"/>
                <a:gd name="T43" fmla="*/ 770 h 1864"/>
                <a:gd name="T44" fmla="*/ 827 w 1414"/>
                <a:gd name="T45" fmla="*/ 723 h 1864"/>
                <a:gd name="T46" fmla="*/ 867 w 1414"/>
                <a:gd name="T47" fmla="*/ 690 h 1864"/>
                <a:gd name="T48" fmla="*/ 921 w 1414"/>
                <a:gd name="T49" fmla="*/ 610 h 1864"/>
                <a:gd name="T50" fmla="*/ 934 w 1414"/>
                <a:gd name="T51" fmla="*/ 511 h 1864"/>
                <a:gd name="T52" fmla="*/ 934 w 1414"/>
                <a:gd name="T53" fmla="*/ 458 h 1864"/>
                <a:gd name="T54" fmla="*/ 894 w 1414"/>
                <a:gd name="T55" fmla="*/ 372 h 1864"/>
                <a:gd name="T56" fmla="*/ 867 w 1414"/>
                <a:gd name="T57" fmla="*/ 338 h 1864"/>
                <a:gd name="T58" fmla="*/ 774 w 1414"/>
                <a:gd name="T59" fmla="*/ 279 h 1864"/>
                <a:gd name="T60" fmla="*/ 620 w 1414"/>
                <a:gd name="T61" fmla="*/ 252 h 1864"/>
                <a:gd name="T62" fmla="*/ 267 w 1414"/>
                <a:gd name="T63" fmla="*/ 77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4" h="1864">
                  <a:moveTo>
                    <a:pt x="634" y="0"/>
                  </a:moveTo>
                  <a:lnTo>
                    <a:pt x="634" y="0"/>
                  </a:lnTo>
                  <a:lnTo>
                    <a:pt x="707" y="7"/>
                  </a:lnTo>
                  <a:lnTo>
                    <a:pt x="774" y="13"/>
                  </a:lnTo>
                  <a:lnTo>
                    <a:pt x="827" y="27"/>
                  </a:lnTo>
                  <a:lnTo>
                    <a:pt x="887" y="40"/>
                  </a:lnTo>
                  <a:lnTo>
                    <a:pt x="934" y="60"/>
                  </a:lnTo>
                  <a:lnTo>
                    <a:pt x="981" y="86"/>
                  </a:lnTo>
                  <a:lnTo>
                    <a:pt x="1021" y="119"/>
                  </a:lnTo>
                  <a:lnTo>
                    <a:pt x="1054" y="153"/>
                  </a:lnTo>
                  <a:lnTo>
                    <a:pt x="1054" y="153"/>
                  </a:lnTo>
                  <a:lnTo>
                    <a:pt x="1087" y="186"/>
                  </a:lnTo>
                  <a:lnTo>
                    <a:pt x="1114" y="226"/>
                  </a:lnTo>
                  <a:lnTo>
                    <a:pt x="1141" y="272"/>
                  </a:lnTo>
                  <a:lnTo>
                    <a:pt x="1161" y="312"/>
                  </a:lnTo>
                  <a:lnTo>
                    <a:pt x="1181" y="358"/>
                  </a:lnTo>
                  <a:lnTo>
                    <a:pt x="1194" y="411"/>
                  </a:lnTo>
                  <a:lnTo>
                    <a:pt x="1201" y="464"/>
                  </a:lnTo>
                  <a:lnTo>
                    <a:pt x="1201" y="518"/>
                  </a:lnTo>
                  <a:lnTo>
                    <a:pt x="1201" y="518"/>
                  </a:lnTo>
                  <a:lnTo>
                    <a:pt x="1201" y="564"/>
                  </a:lnTo>
                  <a:lnTo>
                    <a:pt x="1194" y="610"/>
                  </a:lnTo>
                  <a:lnTo>
                    <a:pt x="1188" y="657"/>
                  </a:lnTo>
                  <a:lnTo>
                    <a:pt x="1168" y="697"/>
                  </a:lnTo>
                  <a:lnTo>
                    <a:pt x="1154" y="737"/>
                  </a:lnTo>
                  <a:lnTo>
                    <a:pt x="1134" y="776"/>
                  </a:lnTo>
                  <a:lnTo>
                    <a:pt x="1107" y="810"/>
                  </a:lnTo>
                  <a:lnTo>
                    <a:pt x="1081" y="843"/>
                  </a:lnTo>
                  <a:lnTo>
                    <a:pt x="1014" y="902"/>
                  </a:lnTo>
                  <a:lnTo>
                    <a:pt x="941" y="949"/>
                  </a:lnTo>
                  <a:lnTo>
                    <a:pt x="861" y="989"/>
                  </a:lnTo>
                  <a:lnTo>
                    <a:pt x="767" y="1009"/>
                  </a:lnTo>
                  <a:lnTo>
                    <a:pt x="1414" y="1864"/>
                  </a:lnTo>
                  <a:lnTo>
                    <a:pt x="1094" y="1864"/>
                  </a:lnTo>
                  <a:lnTo>
                    <a:pt x="460" y="1028"/>
                  </a:lnTo>
                  <a:lnTo>
                    <a:pt x="267" y="1028"/>
                  </a:lnTo>
                  <a:lnTo>
                    <a:pt x="267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34" y="0"/>
                  </a:lnTo>
                  <a:close/>
                  <a:moveTo>
                    <a:pt x="267" y="770"/>
                  </a:moveTo>
                  <a:lnTo>
                    <a:pt x="620" y="770"/>
                  </a:lnTo>
                  <a:lnTo>
                    <a:pt x="620" y="770"/>
                  </a:lnTo>
                  <a:lnTo>
                    <a:pt x="707" y="770"/>
                  </a:lnTo>
                  <a:lnTo>
                    <a:pt x="774" y="750"/>
                  </a:lnTo>
                  <a:lnTo>
                    <a:pt x="827" y="723"/>
                  </a:lnTo>
                  <a:lnTo>
                    <a:pt x="867" y="690"/>
                  </a:lnTo>
                  <a:lnTo>
                    <a:pt x="867" y="690"/>
                  </a:lnTo>
                  <a:lnTo>
                    <a:pt x="894" y="657"/>
                  </a:lnTo>
                  <a:lnTo>
                    <a:pt x="921" y="610"/>
                  </a:lnTo>
                  <a:lnTo>
                    <a:pt x="934" y="564"/>
                  </a:lnTo>
                  <a:lnTo>
                    <a:pt x="934" y="511"/>
                  </a:lnTo>
                  <a:lnTo>
                    <a:pt x="934" y="511"/>
                  </a:lnTo>
                  <a:lnTo>
                    <a:pt x="934" y="458"/>
                  </a:lnTo>
                  <a:lnTo>
                    <a:pt x="921" y="411"/>
                  </a:lnTo>
                  <a:lnTo>
                    <a:pt x="894" y="372"/>
                  </a:lnTo>
                  <a:lnTo>
                    <a:pt x="867" y="338"/>
                  </a:lnTo>
                  <a:lnTo>
                    <a:pt x="867" y="338"/>
                  </a:lnTo>
                  <a:lnTo>
                    <a:pt x="827" y="305"/>
                  </a:lnTo>
                  <a:lnTo>
                    <a:pt x="774" y="279"/>
                  </a:lnTo>
                  <a:lnTo>
                    <a:pt x="707" y="259"/>
                  </a:lnTo>
                  <a:lnTo>
                    <a:pt x="620" y="252"/>
                  </a:lnTo>
                  <a:lnTo>
                    <a:pt x="267" y="252"/>
                  </a:lnTo>
                  <a:lnTo>
                    <a:pt x="267" y="770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4" name="Freeform 40"/>
            <p:cNvSpPr>
              <a:spLocks noEditPoints="1"/>
            </p:cNvSpPr>
            <p:nvPr/>
          </p:nvSpPr>
          <p:spPr bwMode="auto">
            <a:xfrm>
              <a:off x="19338925" y="1922463"/>
              <a:ext cx="2255838" cy="2959100"/>
            </a:xfrm>
            <a:custGeom>
              <a:avLst/>
              <a:gdLst>
                <a:gd name="T0" fmla="*/ 633 w 1421"/>
                <a:gd name="T1" fmla="*/ 0 h 1864"/>
                <a:gd name="T2" fmla="*/ 774 w 1421"/>
                <a:gd name="T3" fmla="*/ 13 h 1864"/>
                <a:gd name="T4" fmla="*/ 887 w 1421"/>
                <a:gd name="T5" fmla="*/ 40 h 1864"/>
                <a:gd name="T6" fmla="*/ 980 w 1421"/>
                <a:gd name="T7" fmla="*/ 86 h 1864"/>
                <a:gd name="T8" fmla="*/ 1060 w 1421"/>
                <a:gd name="T9" fmla="*/ 153 h 1864"/>
                <a:gd name="T10" fmla="*/ 1094 w 1421"/>
                <a:gd name="T11" fmla="*/ 186 h 1864"/>
                <a:gd name="T12" fmla="*/ 1147 w 1421"/>
                <a:gd name="T13" fmla="*/ 272 h 1864"/>
                <a:gd name="T14" fmla="*/ 1181 w 1421"/>
                <a:gd name="T15" fmla="*/ 358 h 1864"/>
                <a:gd name="T16" fmla="*/ 1201 w 1421"/>
                <a:gd name="T17" fmla="*/ 464 h 1864"/>
                <a:gd name="T18" fmla="*/ 1207 w 1421"/>
                <a:gd name="T19" fmla="*/ 518 h 1864"/>
                <a:gd name="T20" fmla="*/ 1194 w 1421"/>
                <a:gd name="T21" fmla="*/ 610 h 1864"/>
                <a:gd name="T22" fmla="*/ 1174 w 1421"/>
                <a:gd name="T23" fmla="*/ 697 h 1864"/>
                <a:gd name="T24" fmla="*/ 1134 w 1421"/>
                <a:gd name="T25" fmla="*/ 776 h 1864"/>
                <a:gd name="T26" fmla="*/ 1080 w 1421"/>
                <a:gd name="T27" fmla="*/ 843 h 1864"/>
                <a:gd name="T28" fmla="*/ 947 w 1421"/>
                <a:gd name="T29" fmla="*/ 949 h 1864"/>
                <a:gd name="T30" fmla="*/ 774 w 1421"/>
                <a:gd name="T31" fmla="*/ 1009 h 1864"/>
                <a:gd name="T32" fmla="*/ 1094 w 1421"/>
                <a:gd name="T33" fmla="*/ 1864 h 1864"/>
                <a:gd name="T34" fmla="*/ 266 w 1421"/>
                <a:gd name="T35" fmla="*/ 1028 h 1864"/>
                <a:gd name="T36" fmla="*/ 0 w 1421"/>
                <a:gd name="T37" fmla="*/ 1864 h 1864"/>
                <a:gd name="T38" fmla="*/ 633 w 1421"/>
                <a:gd name="T39" fmla="*/ 0 h 1864"/>
                <a:gd name="T40" fmla="*/ 620 w 1421"/>
                <a:gd name="T41" fmla="*/ 770 h 1864"/>
                <a:gd name="T42" fmla="*/ 707 w 1421"/>
                <a:gd name="T43" fmla="*/ 770 h 1864"/>
                <a:gd name="T44" fmla="*/ 827 w 1421"/>
                <a:gd name="T45" fmla="*/ 723 h 1864"/>
                <a:gd name="T46" fmla="*/ 874 w 1421"/>
                <a:gd name="T47" fmla="*/ 690 h 1864"/>
                <a:gd name="T48" fmla="*/ 920 w 1421"/>
                <a:gd name="T49" fmla="*/ 610 h 1864"/>
                <a:gd name="T50" fmla="*/ 940 w 1421"/>
                <a:gd name="T51" fmla="*/ 511 h 1864"/>
                <a:gd name="T52" fmla="*/ 934 w 1421"/>
                <a:gd name="T53" fmla="*/ 458 h 1864"/>
                <a:gd name="T54" fmla="*/ 900 w 1421"/>
                <a:gd name="T55" fmla="*/ 372 h 1864"/>
                <a:gd name="T56" fmla="*/ 874 w 1421"/>
                <a:gd name="T57" fmla="*/ 338 h 1864"/>
                <a:gd name="T58" fmla="*/ 780 w 1421"/>
                <a:gd name="T59" fmla="*/ 279 h 1864"/>
                <a:gd name="T60" fmla="*/ 620 w 1421"/>
                <a:gd name="T61" fmla="*/ 252 h 1864"/>
                <a:gd name="T62" fmla="*/ 266 w 1421"/>
                <a:gd name="T63" fmla="*/ 77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1" h="1864">
                  <a:moveTo>
                    <a:pt x="633" y="0"/>
                  </a:moveTo>
                  <a:lnTo>
                    <a:pt x="633" y="0"/>
                  </a:lnTo>
                  <a:lnTo>
                    <a:pt x="707" y="7"/>
                  </a:lnTo>
                  <a:lnTo>
                    <a:pt x="774" y="13"/>
                  </a:lnTo>
                  <a:lnTo>
                    <a:pt x="834" y="27"/>
                  </a:lnTo>
                  <a:lnTo>
                    <a:pt x="887" y="40"/>
                  </a:lnTo>
                  <a:lnTo>
                    <a:pt x="934" y="60"/>
                  </a:lnTo>
                  <a:lnTo>
                    <a:pt x="980" y="86"/>
                  </a:lnTo>
                  <a:lnTo>
                    <a:pt x="1020" y="119"/>
                  </a:lnTo>
                  <a:lnTo>
                    <a:pt x="1060" y="153"/>
                  </a:lnTo>
                  <a:lnTo>
                    <a:pt x="1060" y="153"/>
                  </a:lnTo>
                  <a:lnTo>
                    <a:pt x="1094" y="186"/>
                  </a:lnTo>
                  <a:lnTo>
                    <a:pt x="1121" y="226"/>
                  </a:lnTo>
                  <a:lnTo>
                    <a:pt x="1147" y="272"/>
                  </a:lnTo>
                  <a:lnTo>
                    <a:pt x="1167" y="312"/>
                  </a:lnTo>
                  <a:lnTo>
                    <a:pt x="1181" y="358"/>
                  </a:lnTo>
                  <a:lnTo>
                    <a:pt x="1194" y="411"/>
                  </a:lnTo>
                  <a:lnTo>
                    <a:pt x="1201" y="464"/>
                  </a:lnTo>
                  <a:lnTo>
                    <a:pt x="1207" y="518"/>
                  </a:lnTo>
                  <a:lnTo>
                    <a:pt x="1207" y="518"/>
                  </a:lnTo>
                  <a:lnTo>
                    <a:pt x="1201" y="564"/>
                  </a:lnTo>
                  <a:lnTo>
                    <a:pt x="1194" y="610"/>
                  </a:lnTo>
                  <a:lnTo>
                    <a:pt x="1187" y="657"/>
                  </a:lnTo>
                  <a:lnTo>
                    <a:pt x="1174" y="697"/>
                  </a:lnTo>
                  <a:lnTo>
                    <a:pt x="1154" y="737"/>
                  </a:lnTo>
                  <a:lnTo>
                    <a:pt x="1134" y="776"/>
                  </a:lnTo>
                  <a:lnTo>
                    <a:pt x="1107" y="810"/>
                  </a:lnTo>
                  <a:lnTo>
                    <a:pt x="1080" y="843"/>
                  </a:lnTo>
                  <a:lnTo>
                    <a:pt x="1020" y="902"/>
                  </a:lnTo>
                  <a:lnTo>
                    <a:pt x="947" y="949"/>
                  </a:lnTo>
                  <a:lnTo>
                    <a:pt x="860" y="989"/>
                  </a:lnTo>
                  <a:lnTo>
                    <a:pt x="774" y="1009"/>
                  </a:lnTo>
                  <a:lnTo>
                    <a:pt x="1421" y="1864"/>
                  </a:lnTo>
                  <a:lnTo>
                    <a:pt x="1094" y="1864"/>
                  </a:lnTo>
                  <a:lnTo>
                    <a:pt x="460" y="1028"/>
                  </a:lnTo>
                  <a:lnTo>
                    <a:pt x="266" y="1028"/>
                  </a:lnTo>
                  <a:lnTo>
                    <a:pt x="266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33" y="0"/>
                  </a:lnTo>
                  <a:close/>
                  <a:moveTo>
                    <a:pt x="266" y="770"/>
                  </a:moveTo>
                  <a:lnTo>
                    <a:pt x="620" y="770"/>
                  </a:lnTo>
                  <a:lnTo>
                    <a:pt x="620" y="770"/>
                  </a:lnTo>
                  <a:lnTo>
                    <a:pt x="707" y="770"/>
                  </a:lnTo>
                  <a:lnTo>
                    <a:pt x="780" y="750"/>
                  </a:lnTo>
                  <a:lnTo>
                    <a:pt x="827" y="723"/>
                  </a:lnTo>
                  <a:lnTo>
                    <a:pt x="874" y="690"/>
                  </a:lnTo>
                  <a:lnTo>
                    <a:pt x="874" y="690"/>
                  </a:lnTo>
                  <a:lnTo>
                    <a:pt x="900" y="657"/>
                  </a:lnTo>
                  <a:lnTo>
                    <a:pt x="920" y="610"/>
                  </a:lnTo>
                  <a:lnTo>
                    <a:pt x="934" y="564"/>
                  </a:lnTo>
                  <a:lnTo>
                    <a:pt x="940" y="511"/>
                  </a:lnTo>
                  <a:lnTo>
                    <a:pt x="940" y="511"/>
                  </a:lnTo>
                  <a:lnTo>
                    <a:pt x="934" y="458"/>
                  </a:lnTo>
                  <a:lnTo>
                    <a:pt x="920" y="411"/>
                  </a:lnTo>
                  <a:lnTo>
                    <a:pt x="900" y="372"/>
                  </a:lnTo>
                  <a:lnTo>
                    <a:pt x="874" y="338"/>
                  </a:lnTo>
                  <a:lnTo>
                    <a:pt x="874" y="338"/>
                  </a:lnTo>
                  <a:lnTo>
                    <a:pt x="827" y="305"/>
                  </a:lnTo>
                  <a:lnTo>
                    <a:pt x="780" y="279"/>
                  </a:lnTo>
                  <a:lnTo>
                    <a:pt x="707" y="259"/>
                  </a:lnTo>
                  <a:lnTo>
                    <a:pt x="620" y="252"/>
                  </a:lnTo>
                  <a:lnTo>
                    <a:pt x="266" y="252"/>
                  </a:lnTo>
                  <a:lnTo>
                    <a:pt x="266" y="770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5" name="Freeform 41"/>
            <p:cNvSpPr>
              <a:spLocks noEditPoints="1"/>
            </p:cNvSpPr>
            <p:nvPr/>
          </p:nvSpPr>
          <p:spPr bwMode="auto">
            <a:xfrm>
              <a:off x="16944975" y="1922463"/>
              <a:ext cx="2085975" cy="2959100"/>
            </a:xfrm>
            <a:custGeom>
              <a:avLst/>
              <a:gdLst>
                <a:gd name="T0" fmla="*/ 1034 w 1314"/>
                <a:gd name="T1" fmla="*/ 863 h 1864"/>
                <a:gd name="T2" fmla="*/ 1147 w 1314"/>
                <a:gd name="T3" fmla="*/ 942 h 1864"/>
                <a:gd name="T4" fmla="*/ 1234 w 1314"/>
                <a:gd name="T5" fmla="*/ 1042 h 1864"/>
                <a:gd name="T6" fmla="*/ 1294 w 1314"/>
                <a:gd name="T7" fmla="*/ 1174 h 1864"/>
                <a:gd name="T8" fmla="*/ 1314 w 1314"/>
                <a:gd name="T9" fmla="*/ 1320 h 1864"/>
                <a:gd name="T10" fmla="*/ 1307 w 1314"/>
                <a:gd name="T11" fmla="*/ 1373 h 1864"/>
                <a:gd name="T12" fmla="*/ 1287 w 1314"/>
                <a:gd name="T13" fmla="*/ 1480 h 1864"/>
                <a:gd name="T14" fmla="*/ 1247 w 1314"/>
                <a:gd name="T15" fmla="*/ 1579 h 1864"/>
                <a:gd name="T16" fmla="*/ 1194 w 1314"/>
                <a:gd name="T17" fmla="*/ 1665 h 1864"/>
                <a:gd name="T18" fmla="*/ 1161 w 1314"/>
                <a:gd name="T19" fmla="*/ 1699 h 1864"/>
                <a:gd name="T20" fmla="*/ 1074 w 1314"/>
                <a:gd name="T21" fmla="*/ 1772 h 1864"/>
                <a:gd name="T22" fmla="*/ 974 w 1314"/>
                <a:gd name="T23" fmla="*/ 1818 h 1864"/>
                <a:gd name="T24" fmla="*/ 854 w 1314"/>
                <a:gd name="T25" fmla="*/ 1851 h 1864"/>
                <a:gd name="T26" fmla="*/ 713 w 1314"/>
                <a:gd name="T27" fmla="*/ 1864 h 1864"/>
                <a:gd name="T28" fmla="*/ 0 w 1314"/>
                <a:gd name="T29" fmla="*/ 0 h 1864"/>
                <a:gd name="T30" fmla="*/ 620 w 1314"/>
                <a:gd name="T31" fmla="*/ 0 h 1864"/>
                <a:gd name="T32" fmla="*/ 760 w 1314"/>
                <a:gd name="T33" fmla="*/ 13 h 1864"/>
                <a:gd name="T34" fmla="*/ 874 w 1314"/>
                <a:gd name="T35" fmla="*/ 40 h 1864"/>
                <a:gd name="T36" fmla="*/ 967 w 1314"/>
                <a:gd name="T37" fmla="*/ 86 h 1864"/>
                <a:gd name="T38" fmla="*/ 1040 w 1314"/>
                <a:gd name="T39" fmla="*/ 139 h 1864"/>
                <a:gd name="T40" fmla="*/ 1074 w 1314"/>
                <a:gd name="T41" fmla="*/ 179 h 1864"/>
                <a:gd name="T42" fmla="*/ 1127 w 1314"/>
                <a:gd name="T43" fmla="*/ 259 h 1864"/>
                <a:gd name="T44" fmla="*/ 1167 w 1314"/>
                <a:gd name="T45" fmla="*/ 352 h 1864"/>
                <a:gd name="T46" fmla="*/ 1187 w 1314"/>
                <a:gd name="T47" fmla="*/ 458 h 1864"/>
                <a:gd name="T48" fmla="*/ 1194 w 1314"/>
                <a:gd name="T49" fmla="*/ 518 h 1864"/>
                <a:gd name="T50" fmla="*/ 1181 w 1314"/>
                <a:gd name="T51" fmla="*/ 617 h 1864"/>
                <a:gd name="T52" fmla="*/ 1147 w 1314"/>
                <a:gd name="T53" fmla="*/ 710 h 1864"/>
                <a:gd name="T54" fmla="*/ 1094 w 1314"/>
                <a:gd name="T55" fmla="*/ 790 h 1864"/>
                <a:gd name="T56" fmla="*/ 1034 w 1314"/>
                <a:gd name="T57" fmla="*/ 863 h 1864"/>
                <a:gd name="T58" fmla="*/ 266 w 1314"/>
                <a:gd name="T59" fmla="*/ 770 h 1864"/>
                <a:gd name="T60" fmla="*/ 607 w 1314"/>
                <a:gd name="T61" fmla="*/ 770 h 1864"/>
                <a:gd name="T62" fmla="*/ 760 w 1314"/>
                <a:gd name="T63" fmla="*/ 750 h 1864"/>
                <a:gd name="T64" fmla="*/ 854 w 1314"/>
                <a:gd name="T65" fmla="*/ 690 h 1864"/>
                <a:gd name="T66" fmla="*/ 887 w 1314"/>
                <a:gd name="T67" fmla="*/ 657 h 1864"/>
                <a:gd name="T68" fmla="*/ 920 w 1314"/>
                <a:gd name="T69" fmla="*/ 564 h 1864"/>
                <a:gd name="T70" fmla="*/ 927 w 1314"/>
                <a:gd name="T71" fmla="*/ 511 h 1864"/>
                <a:gd name="T72" fmla="*/ 907 w 1314"/>
                <a:gd name="T73" fmla="*/ 411 h 1864"/>
                <a:gd name="T74" fmla="*/ 854 w 1314"/>
                <a:gd name="T75" fmla="*/ 332 h 1864"/>
                <a:gd name="T76" fmla="*/ 814 w 1314"/>
                <a:gd name="T77" fmla="*/ 299 h 1864"/>
                <a:gd name="T78" fmla="*/ 693 w 1314"/>
                <a:gd name="T79" fmla="*/ 259 h 1864"/>
                <a:gd name="T80" fmla="*/ 266 w 1314"/>
                <a:gd name="T81" fmla="*/ 252 h 1864"/>
                <a:gd name="T82" fmla="*/ 266 w 1314"/>
                <a:gd name="T83" fmla="*/ 1612 h 1864"/>
                <a:gd name="T84" fmla="*/ 700 w 1314"/>
                <a:gd name="T85" fmla="*/ 1612 h 1864"/>
                <a:gd name="T86" fmla="*/ 834 w 1314"/>
                <a:gd name="T87" fmla="*/ 1599 h 1864"/>
                <a:gd name="T88" fmla="*/ 900 w 1314"/>
                <a:gd name="T89" fmla="*/ 1573 h 1864"/>
                <a:gd name="T90" fmla="*/ 974 w 1314"/>
                <a:gd name="T91" fmla="*/ 1513 h 1864"/>
                <a:gd name="T92" fmla="*/ 1000 w 1314"/>
                <a:gd name="T93" fmla="*/ 1473 h 1864"/>
                <a:gd name="T94" fmla="*/ 1040 w 1314"/>
                <a:gd name="T95" fmla="*/ 1373 h 1864"/>
                <a:gd name="T96" fmla="*/ 1047 w 1314"/>
                <a:gd name="T97" fmla="*/ 1320 h 1864"/>
                <a:gd name="T98" fmla="*/ 1027 w 1314"/>
                <a:gd name="T99" fmla="*/ 1208 h 1864"/>
                <a:gd name="T100" fmla="*/ 974 w 1314"/>
                <a:gd name="T101" fmla="*/ 1121 h 1864"/>
                <a:gd name="T102" fmla="*/ 927 w 1314"/>
                <a:gd name="T103" fmla="*/ 1082 h 1864"/>
                <a:gd name="T104" fmla="*/ 867 w 1314"/>
                <a:gd name="T105" fmla="*/ 1048 h 1864"/>
                <a:gd name="T106" fmla="*/ 794 w 1314"/>
                <a:gd name="T107" fmla="*/ 1035 h 1864"/>
                <a:gd name="T108" fmla="*/ 266 w 1314"/>
                <a:gd name="T109" fmla="*/ 102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14" h="1864">
                  <a:moveTo>
                    <a:pt x="1034" y="863"/>
                  </a:moveTo>
                  <a:lnTo>
                    <a:pt x="1034" y="863"/>
                  </a:lnTo>
                  <a:lnTo>
                    <a:pt x="1094" y="896"/>
                  </a:lnTo>
                  <a:lnTo>
                    <a:pt x="1147" y="942"/>
                  </a:lnTo>
                  <a:lnTo>
                    <a:pt x="1194" y="989"/>
                  </a:lnTo>
                  <a:lnTo>
                    <a:pt x="1234" y="1042"/>
                  </a:lnTo>
                  <a:lnTo>
                    <a:pt x="1267" y="1108"/>
                  </a:lnTo>
                  <a:lnTo>
                    <a:pt x="1294" y="1174"/>
                  </a:lnTo>
                  <a:lnTo>
                    <a:pt x="1307" y="1241"/>
                  </a:lnTo>
                  <a:lnTo>
                    <a:pt x="1314" y="1320"/>
                  </a:lnTo>
                  <a:lnTo>
                    <a:pt x="1314" y="1320"/>
                  </a:lnTo>
                  <a:lnTo>
                    <a:pt x="1307" y="1373"/>
                  </a:lnTo>
                  <a:lnTo>
                    <a:pt x="1301" y="1427"/>
                  </a:lnTo>
                  <a:lnTo>
                    <a:pt x="1287" y="1480"/>
                  </a:lnTo>
                  <a:lnTo>
                    <a:pt x="1274" y="1533"/>
                  </a:lnTo>
                  <a:lnTo>
                    <a:pt x="1247" y="1579"/>
                  </a:lnTo>
                  <a:lnTo>
                    <a:pt x="1221" y="1619"/>
                  </a:lnTo>
                  <a:lnTo>
                    <a:pt x="1194" y="1665"/>
                  </a:lnTo>
                  <a:lnTo>
                    <a:pt x="1161" y="1699"/>
                  </a:lnTo>
                  <a:lnTo>
                    <a:pt x="1161" y="1699"/>
                  </a:lnTo>
                  <a:lnTo>
                    <a:pt x="1120" y="1738"/>
                  </a:lnTo>
                  <a:lnTo>
                    <a:pt x="1074" y="1772"/>
                  </a:lnTo>
                  <a:lnTo>
                    <a:pt x="1027" y="1798"/>
                  </a:lnTo>
                  <a:lnTo>
                    <a:pt x="974" y="1818"/>
                  </a:lnTo>
                  <a:lnTo>
                    <a:pt x="920" y="1838"/>
                  </a:lnTo>
                  <a:lnTo>
                    <a:pt x="854" y="1851"/>
                  </a:lnTo>
                  <a:lnTo>
                    <a:pt x="787" y="1858"/>
                  </a:lnTo>
                  <a:lnTo>
                    <a:pt x="713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20" y="0"/>
                  </a:lnTo>
                  <a:lnTo>
                    <a:pt x="620" y="0"/>
                  </a:lnTo>
                  <a:lnTo>
                    <a:pt x="693" y="7"/>
                  </a:lnTo>
                  <a:lnTo>
                    <a:pt x="760" y="13"/>
                  </a:lnTo>
                  <a:lnTo>
                    <a:pt x="820" y="20"/>
                  </a:lnTo>
                  <a:lnTo>
                    <a:pt x="874" y="40"/>
                  </a:lnTo>
                  <a:lnTo>
                    <a:pt x="920" y="60"/>
                  </a:lnTo>
                  <a:lnTo>
                    <a:pt x="967" y="86"/>
                  </a:lnTo>
                  <a:lnTo>
                    <a:pt x="1007" y="113"/>
                  </a:lnTo>
                  <a:lnTo>
                    <a:pt x="1040" y="139"/>
                  </a:lnTo>
                  <a:lnTo>
                    <a:pt x="1040" y="139"/>
                  </a:lnTo>
                  <a:lnTo>
                    <a:pt x="1074" y="179"/>
                  </a:lnTo>
                  <a:lnTo>
                    <a:pt x="1107" y="219"/>
                  </a:lnTo>
                  <a:lnTo>
                    <a:pt x="1127" y="259"/>
                  </a:lnTo>
                  <a:lnTo>
                    <a:pt x="1154" y="305"/>
                  </a:lnTo>
                  <a:lnTo>
                    <a:pt x="1167" y="352"/>
                  </a:lnTo>
                  <a:lnTo>
                    <a:pt x="1181" y="405"/>
                  </a:lnTo>
                  <a:lnTo>
                    <a:pt x="1187" y="458"/>
                  </a:lnTo>
                  <a:lnTo>
                    <a:pt x="1194" y="518"/>
                  </a:lnTo>
                  <a:lnTo>
                    <a:pt x="1194" y="518"/>
                  </a:lnTo>
                  <a:lnTo>
                    <a:pt x="1187" y="564"/>
                  </a:lnTo>
                  <a:lnTo>
                    <a:pt x="1181" y="617"/>
                  </a:lnTo>
                  <a:lnTo>
                    <a:pt x="1167" y="664"/>
                  </a:lnTo>
                  <a:lnTo>
                    <a:pt x="1147" y="710"/>
                  </a:lnTo>
                  <a:lnTo>
                    <a:pt x="1120" y="750"/>
                  </a:lnTo>
                  <a:lnTo>
                    <a:pt x="1094" y="790"/>
                  </a:lnTo>
                  <a:lnTo>
                    <a:pt x="1067" y="829"/>
                  </a:lnTo>
                  <a:lnTo>
                    <a:pt x="1034" y="863"/>
                  </a:lnTo>
                  <a:lnTo>
                    <a:pt x="1034" y="863"/>
                  </a:lnTo>
                  <a:close/>
                  <a:moveTo>
                    <a:pt x="266" y="770"/>
                  </a:moveTo>
                  <a:lnTo>
                    <a:pt x="607" y="770"/>
                  </a:lnTo>
                  <a:lnTo>
                    <a:pt x="607" y="770"/>
                  </a:lnTo>
                  <a:lnTo>
                    <a:pt x="693" y="770"/>
                  </a:lnTo>
                  <a:lnTo>
                    <a:pt x="760" y="750"/>
                  </a:lnTo>
                  <a:lnTo>
                    <a:pt x="814" y="730"/>
                  </a:lnTo>
                  <a:lnTo>
                    <a:pt x="854" y="690"/>
                  </a:lnTo>
                  <a:lnTo>
                    <a:pt x="854" y="690"/>
                  </a:lnTo>
                  <a:lnTo>
                    <a:pt x="887" y="657"/>
                  </a:lnTo>
                  <a:lnTo>
                    <a:pt x="907" y="610"/>
                  </a:lnTo>
                  <a:lnTo>
                    <a:pt x="920" y="564"/>
                  </a:lnTo>
                  <a:lnTo>
                    <a:pt x="927" y="511"/>
                  </a:lnTo>
                  <a:lnTo>
                    <a:pt x="927" y="511"/>
                  </a:lnTo>
                  <a:lnTo>
                    <a:pt x="920" y="458"/>
                  </a:lnTo>
                  <a:lnTo>
                    <a:pt x="907" y="411"/>
                  </a:lnTo>
                  <a:lnTo>
                    <a:pt x="887" y="372"/>
                  </a:lnTo>
                  <a:lnTo>
                    <a:pt x="854" y="332"/>
                  </a:lnTo>
                  <a:lnTo>
                    <a:pt x="854" y="332"/>
                  </a:lnTo>
                  <a:lnTo>
                    <a:pt x="814" y="299"/>
                  </a:lnTo>
                  <a:lnTo>
                    <a:pt x="760" y="272"/>
                  </a:lnTo>
                  <a:lnTo>
                    <a:pt x="693" y="259"/>
                  </a:lnTo>
                  <a:lnTo>
                    <a:pt x="607" y="252"/>
                  </a:lnTo>
                  <a:lnTo>
                    <a:pt x="266" y="252"/>
                  </a:lnTo>
                  <a:lnTo>
                    <a:pt x="266" y="770"/>
                  </a:lnTo>
                  <a:close/>
                  <a:moveTo>
                    <a:pt x="266" y="1612"/>
                  </a:moveTo>
                  <a:lnTo>
                    <a:pt x="700" y="1612"/>
                  </a:lnTo>
                  <a:lnTo>
                    <a:pt x="700" y="1612"/>
                  </a:lnTo>
                  <a:lnTo>
                    <a:pt x="794" y="1606"/>
                  </a:lnTo>
                  <a:lnTo>
                    <a:pt x="834" y="1599"/>
                  </a:lnTo>
                  <a:lnTo>
                    <a:pt x="867" y="1586"/>
                  </a:lnTo>
                  <a:lnTo>
                    <a:pt x="900" y="1573"/>
                  </a:lnTo>
                  <a:lnTo>
                    <a:pt x="927" y="1553"/>
                  </a:lnTo>
                  <a:lnTo>
                    <a:pt x="974" y="1513"/>
                  </a:lnTo>
                  <a:lnTo>
                    <a:pt x="974" y="1513"/>
                  </a:lnTo>
                  <a:lnTo>
                    <a:pt x="1000" y="1473"/>
                  </a:lnTo>
                  <a:lnTo>
                    <a:pt x="1027" y="1427"/>
                  </a:lnTo>
                  <a:lnTo>
                    <a:pt x="1040" y="1373"/>
                  </a:lnTo>
                  <a:lnTo>
                    <a:pt x="1047" y="1320"/>
                  </a:lnTo>
                  <a:lnTo>
                    <a:pt x="1047" y="1320"/>
                  </a:lnTo>
                  <a:lnTo>
                    <a:pt x="1040" y="1261"/>
                  </a:lnTo>
                  <a:lnTo>
                    <a:pt x="1027" y="1208"/>
                  </a:lnTo>
                  <a:lnTo>
                    <a:pt x="1000" y="1161"/>
                  </a:lnTo>
                  <a:lnTo>
                    <a:pt x="974" y="1121"/>
                  </a:lnTo>
                  <a:lnTo>
                    <a:pt x="974" y="1121"/>
                  </a:lnTo>
                  <a:lnTo>
                    <a:pt x="927" y="1082"/>
                  </a:lnTo>
                  <a:lnTo>
                    <a:pt x="900" y="1068"/>
                  </a:lnTo>
                  <a:lnTo>
                    <a:pt x="867" y="1048"/>
                  </a:lnTo>
                  <a:lnTo>
                    <a:pt x="834" y="1042"/>
                  </a:lnTo>
                  <a:lnTo>
                    <a:pt x="794" y="1035"/>
                  </a:lnTo>
                  <a:lnTo>
                    <a:pt x="700" y="1028"/>
                  </a:lnTo>
                  <a:lnTo>
                    <a:pt x="266" y="1028"/>
                  </a:lnTo>
                  <a:lnTo>
                    <a:pt x="266" y="1612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7" name="Freeform 42"/>
            <p:cNvSpPr>
              <a:spLocks noEditPoints="1"/>
            </p:cNvSpPr>
            <p:nvPr/>
          </p:nvSpPr>
          <p:spPr bwMode="auto">
            <a:xfrm>
              <a:off x="-15989300" y="1922463"/>
              <a:ext cx="2722563" cy="2959100"/>
            </a:xfrm>
            <a:custGeom>
              <a:avLst/>
              <a:gdLst>
                <a:gd name="T0" fmla="*/ 0 w 1715"/>
                <a:gd name="T1" fmla="*/ 1864 h 1864"/>
                <a:gd name="T2" fmla="*/ 688 w 1715"/>
                <a:gd name="T3" fmla="*/ 0 h 1864"/>
                <a:gd name="T4" fmla="*/ 1028 w 1715"/>
                <a:gd name="T5" fmla="*/ 0 h 1864"/>
                <a:gd name="T6" fmla="*/ 1715 w 1715"/>
                <a:gd name="T7" fmla="*/ 1864 h 1864"/>
                <a:gd name="T8" fmla="*/ 1355 w 1715"/>
                <a:gd name="T9" fmla="*/ 1864 h 1864"/>
                <a:gd name="T10" fmla="*/ 1195 w 1715"/>
                <a:gd name="T11" fmla="*/ 1427 h 1864"/>
                <a:gd name="T12" fmla="*/ 521 w 1715"/>
                <a:gd name="T13" fmla="*/ 1427 h 1864"/>
                <a:gd name="T14" fmla="*/ 361 w 1715"/>
                <a:gd name="T15" fmla="*/ 1864 h 1864"/>
                <a:gd name="T16" fmla="*/ 0 w 1715"/>
                <a:gd name="T17" fmla="*/ 1864 h 1864"/>
                <a:gd name="T18" fmla="*/ 641 w 1715"/>
                <a:gd name="T19" fmla="*/ 1108 h 1864"/>
                <a:gd name="T20" fmla="*/ 1075 w 1715"/>
                <a:gd name="T21" fmla="*/ 1108 h 1864"/>
                <a:gd name="T22" fmla="*/ 861 w 1715"/>
                <a:gd name="T23" fmla="*/ 511 h 1864"/>
                <a:gd name="T24" fmla="*/ 641 w 1715"/>
                <a:gd name="T25" fmla="*/ 110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5" h="1864">
                  <a:moveTo>
                    <a:pt x="0" y="1864"/>
                  </a:moveTo>
                  <a:lnTo>
                    <a:pt x="688" y="0"/>
                  </a:lnTo>
                  <a:lnTo>
                    <a:pt x="1028" y="0"/>
                  </a:lnTo>
                  <a:lnTo>
                    <a:pt x="1715" y="1864"/>
                  </a:lnTo>
                  <a:lnTo>
                    <a:pt x="1355" y="1864"/>
                  </a:lnTo>
                  <a:lnTo>
                    <a:pt x="1195" y="1427"/>
                  </a:lnTo>
                  <a:lnTo>
                    <a:pt x="521" y="1427"/>
                  </a:lnTo>
                  <a:lnTo>
                    <a:pt x="361" y="1864"/>
                  </a:lnTo>
                  <a:lnTo>
                    <a:pt x="0" y="1864"/>
                  </a:lnTo>
                  <a:close/>
                  <a:moveTo>
                    <a:pt x="641" y="1108"/>
                  </a:moveTo>
                  <a:lnTo>
                    <a:pt x="1075" y="1108"/>
                  </a:lnTo>
                  <a:lnTo>
                    <a:pt x="861" y="511"/>
                  </a:lnTo>
                  <a:lnTo>
                    <a:pt x="641" y="1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8" name="Freeform 43"/>
            <p:cNvSpPr>
              <a:spLocks noEditPoints="1"/>
            </p:cNvSpPr>
            <p:nvPr/>
          </p:nvSpPr>
          <p:spPr bwMode="auto">
            <a:xfrm>
              <a:off x="-8288338" y="1922463"/>
              <a:ext cx="2722563" cy="2959100"/>
            </a:xfrm>
            <a:custGeom>
              <a:avLst/>
              <a:gdLst>
                <a:gd name="T0" fmla="*/ 0 w 1715"/>
                <a:gd name="T1" fmla="*/ 1864 h 1864"/>
                <a:gd name="T2" fmla="*/ 688 w 1715"/>
                <a:gd name="T3" fmla="*/ 0 h 1864"/>
                <a:gd name="T4" fmla="*/ 1035 w 1715"/>
                <a:gd name="T5" fmla="*/ 0 h 1864"/>
                <a:gd name="T6" fmla="*/ 1715 w 1715"/>
                <a:gd name="T7" fmla="*/ 1864 h 1864"/>
                <a:gd name="T8" fmla="*/ 1355 w 1715"/>
                <a:gd name="T9" fmla="*/ 1864 h 1864"/>
                <a:gd name="T10" fmla="*/ 1195 w 1715"/>
                <a:gd name="T11" fmla="*/ 1427 h 1864"/>
                <a:gd name="T12" fmla="*/ 528 w 1715"/>
                <a:gd name="T13" fmla="*/ 1427 h 1864"/>
                <a:gd name="T14" fmla="*/ 361 w 1715"/>
                <a:gd name="T15" fmla="*/ 1864 h 1864"/>
                <a:gd name="T16" fmla="*/ 0 w 1715"/>
                <a:gd name="T17" fmla="*/ 1864 h 1864"/>
                <a:gd name="T18" fmla="*/ 641 w 1715"/>
                <a:gd name="T19" fmla="*/ 1108 h 1864"/>
                <a:gd name="T20" fmla="*/ 1081 w 1715"/>
                <a:gd name="T21" fmla="*/ 1108 h 1864"/>
                <a:gd name="T22" fmla="*/ 861 w 1715"/>
                <a:gd name="T23" fmla="*/ 511 h 1864"/>
                <a:gd name="T24" fmla="*/ 641 w 1715"/>
                <a:gd name="T25" fmla="*/ 110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5" h="1864">
                  <a:moveTo>
                    <a:pt x="0" y="1864"/>
                  </a:moveTo>
                  <a:lnTo>
                    <a:pt x="688" y="0"/>
                  </a:lnTo>
                  <a:lnTo>
                    <a:pt x="1035" y="0"/>
                  </a:lnTo>
                  <a:lnTo>
                    <a:pt x="1715" y="1864"/>
                  </a:lnTo>
                  <a:lnTo>
                    <a:pt x="1355" y="1864"/>
                  </a:lnTo>
                  <a:lnTo>
                    <a:pt x="1195" y="1427"/>
                  </a:lnTo>
                  <a:lnTo>
                    <a:pt x="528" y="1427"/>
                  </a:lnTo>
                  <a:lnTo>
                    <a:pt x="361" y="1864"/>
                  </a:lnTo>
                  <a:lnTo>
                    <a:pt x="0" y="1864"/>
                  </a:lnTo>
                  <a:close/>
                  <a:moveTo>
                    <a:pt x="641" y="1108"/>
                  </a:moveTo>
                  <a:lnTo>
                    <a:pt x="1081" y="1108"/>
                  </a:lnTo>
                  <a:lnTo>
                    <a:pt x="861" y="511"/>
                  </a:lnTo>
                  <a:lnTo>
                    <a:pt x="641" y="1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9" name="Freeform 44"/>
            <p:cNvSpPr>
              <a:spLocks/>
            </p:cNvSpPr>
            <p:nvPr/>
          </p:nvSpPr>
          <p:spPr bwMode="auto">
            <a:xfrm>
              <a:off x="-12990513" y="1922463"/>
              <a:ext cx="2532063" cy="2959100"/>
            </a:xfrm>
            <a:custGeom>
              <a:avLst/>
              <a:gdLst>
                <a:gd name="T0" fmla="*/ 0 w 1595"/>
                <a:gd name="T1" fmla="*/ 0 h 1864"/>
                <a:gd name="T2" fmla="*/ 273 w 1595"/>
                <a:gd name="T3" fmla="*/ 0 h 1864"/>
                <a:gd name="T4" fmla="*/ 1234 w 1595"/>
                <a:gd name="T5" fmla="*/ 1188 h 1864"/>
                <a:gd name="T6" fmla="*/ 1234 w 1595"/>
                <a:gd name="T7" fmla="*/ 0 h 1864"/>
                <a:gd name="T8" fmla="*/ 1595 w 1595"/>
                <a:gd name="T9" fmla="*/ 0 h 1864"/>
                <a:gd name="T10" fmla="*/ 1595 w 1595"/>
                <a:gd name="T11" fmla="*/ 1864 h 1864"/>
                <a:gd name="T12" fmla="*/ 1341 w 1595"/>
                <a:gd name="T13" fmla="*/ 1864 h 1864"/>
                <a:gd name="T14" fmla="*/ 360 w 1595"/>
                <a:gd name="T15" fmla="*/ 650 h 1864"/>
                <a:gd name="T16" fmla="*/ 360 w 1595"/>
                <a:gd name="T17" fmla="*/ 1864 h 1864"/>
                <a:gd name="T18" fmla="*/ 0 w 1595"/>
                <a:gd name="T19" fmla="*/ 1864 h 1864"/>
                <a:gd name="T20" fmla="*/ 0 w 1595"/>
                <a:gd name="T21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5" h="1864">
                  <a:moveTo>
                    <a:pt x="0" y="0"/>
                  </a:moveTo>
                  <a:lnTo>
                    <a:pt x="273" y="0"/>
                  </a:lnTo>
                  <a:lnTo>
                    <a:pt x="1234" y="1188"/>
                  </a:lnTo>
                  <a:lnTo>
                    <a:pt x="1234" y="0"/>
                  </a:lnTo>
                  <a:lnTo>
                    <a:pt x="1595" y="0"/>
                  </a:lnTo>
                  <a:lnTo>
                    <a:pt x="1595" y="1864"/>
                  </a:lnTo>
                  <a:lnTo>
                    <a:pt x="1341" y="1864"/>
                  </a:lnTo>
                  <a:lnTo>
                    <a:pt x="360" y="650"/>
                  </a:lnTo>
                  <a:lnTo>
                    <a:pt x="360" y="1864"/>
                  </a:lnTo>
                  <a:lnTo>
                    <a:pt x="0" y="18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0" name="Freeform 45"/>
            <p:cNvSpPr>
              <a:spLocks/>
            </p:cNvSpPr>
            <p:nvPr/>
          </p:nvSpPr>
          <p:spPr bwMode="auto">
            <a:xfrm>
              <a:off x="-10120313" y="1922463"/>
              <a:ext cx="2139950" cy="2959100"/>
            </a:xfrm>
            <a:custGeom>
              <a:avLst/>
              <a:gdLst>
                <a:gd name="T0" fmla="*/ 1348 w 1348"/>
                <a:gd name="T1" fmla="*/ 0 h 1864"/>
                <a:gd name="T2" fmla="*/ 1348 w 1348"/>
                <a:gd name="T3" fmla="*/ 319 h 1864"/>
                <a:gd name="T4" fmla="*/ 854 w 1348"/>
                <a:gd name="T5" fmla="*/ 319 h 1864"/>
                <a:gd name="T6" fmla="*/ 854 w 1348"/>
                <a:gd name="T7" fmla="*/ 1864 h 1864"/>
                <a:gd name="T8" fmla="*/ 494 w 1348"/>
                <a:gd name="T9" fmla="*/ 1864 h 1864"/>
                <a:gd name="T10" fmla="*/ 494 w 1348"/>
                <a:gd name="T11" fmla="*/ 319 h 1864"/>
                <a:gd name="T12" fmla="*/ 0 w 1348"/>
                <a:gd name="T13" fmla="*/ 319 h 1864"/>
                <a:gd name="T14" fmla="*/ 0 w 1348"/>
                <a:gd name="T15" fmla="*/ 0 h 1864"/>
                <a:gd name="T16" fmla="*/ 1348 w 1348"/>
                <a:gd name="T17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8" h="1864">
                  <a:moveTo>
                    <a:pt x="1348" y="0"/>
                  </a:moveTo>
                  <a:lnTo>
                    <a:pt x="1348" y="319"/>
                  </a:lnTo>
                  <a:lnTo>
                    <a:pt x="854" y="319"/>
                  </a:lnTo>
                  <a:lnTo>
                    <a:pt x="854" y="1864"/>
                  </a:lnTo>
                  <a:lnTo>
                    <a:pt x="494" y="1864"/>
                  </a:lnTo>
                  <a:lnTo>
                    <a:pt x="494" y="319"/>
                  </a:lnTo>
                  <a:lnTo>
                    <a:pt x="0" y="319"/>
                  </a:lnTo>
                  <a:lnTo>
                    <a:pt x="0" y="0"/>
                  </a:lnTo>
                  <a:lnTo>
                    <a:pt x="13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1" name="Freeform 46"/>
            <p:cNvSpPr>
              <a:spLocks noEditPoints="1"/>
            </p:cNvSpPr>
            <p:nvPr/>
          </p:nvSpPr>
          <p:spPr bwMode="auto">
            <a:xfrm>
              <a:off x="-5289550" y="1922463"/>
              <a:ext cx="2530475" cy="2959100"/>
            </a:xfrm>
            <a:custGeom>
              <a:avLst/>
              <a:gdLst>
                <a:gd name="T0" fmla="*/ 1014 w 1594"/>
                <a:gd name="T1" fmla="*/ 1055 h 1864"/>
                <a:gd name="T2" fmla="*/ 1061 w 1594"/>
                <a:gd name="T3" fmla="*/ 1035 h 1864"/>
                <a:gd name="T4" fmla="*/ 1154 w 1594"/>
                <a:gd name="T5" fmla="*/ 975 h 1864"/>
                <a:gd name="T6" fmla="*/ 1187 w 1594"/>
                <a:gd name="T7" fmla="*/ 942 h 1864"/>
                <a:gd name="T8" fmla="*/ 1254 w 1594"/>
                <a:gd name="T9" fmla="*/ 863 h 1864"/>
                <a:gd name="T10" fmla="*/ 1301 w 1594"/>
                <a:gd name="T11" fmla="*/ 763 h 1864"/>
                <a:gd name="T12" fmla="*/ 1328 w 1594"/>
                <a:gd name="T13" fmla="*/ 664 h 1864"/>
                <a:gd name="T14" fmla="*/ 1341 w 1594"/>
                <a:gd name="T15" fmla="*/ 557 h 1864"/>
                <a:gd name="T16" fmla="*/ 1334 w 1594"/>
                <a:gd name="T17" fmla="*/ 498 h 1864"/>
                <a:gd name="T18" fmla="*/ 1314 w 1594"/>
                <a:gd name="T19" fmla="*/ 392 h 1864"/>
                <a:gd name="T20" fmla="*/ 1281 w 1594"/>
                <a:gd name="T21" fmla="*/ 292 h 1864"/>
                <a:gd name="T22" fmla="*/ 1221 w 1594"/>
                <a:gd name="T23" fmla="*/ 206 h 1864"/>
                <a:gd name="T24" fmla="*/ 1187 w 1594"/>
                <a:gd name="T25" fmla="*/ 166 h 1864"/>
                <a:gd name="T26" fmla="*/ 1107 w 1594"/>
                <a:gd name="T27" fmla="*/ 100 h 1864"/>
                <a:gd name="T28" fmla="*/ 1001 w 1594"/>
                <a:gd name="T29" fmla="*/ 46 h 1864"/>
                <a:gd name="T30" fmla="*/ 867 w 1594"/>
                <a:gd name="T31" fmla="*/ 13 h 1864"/>
                <a:gd name="T32" fmla="*/ 700 w 1594"/>
                <a:gd name="T33" fmla="*/ 0 h 1864"/>
                <a:gd name="T34" fmla="*/ 0 w 1594"/>
                <a:gd name="T35" fmla="*/ 1864 h 1864"/>
                <a:gd name="T36" fmla="*/ 360 w 1594"/>
                <a:gd name="T37" fmla="*/ 1108 h 1864"/>
                <a:gd name="T38" fmla="*/ 1201 w 1594"/>
                <a:gd name="T39" fmla="*/ 1864 h 1864"/>
                <a:gd name="T40" fmla="*/ 360 w 1594"/>
                <a:gd name="T41" fmla="*/ 319 h 1864"/>
                <a:gd name="T42" fmla="*/ 687 w 1594"/>
                <a:gd name="T43" fmla="*/ 319 h 1864"/>
                <a:gd name="T44" fmla="*/ 834 w 1594"/>
                <a:gd name="T45" fmla="*/ 338 h 1864"/>
                <a:gd name="T46" fmla="*/ 914 w 1594"/>
                <a:gd name="T47" fmla="*/ 398 h 1864"/>
                <a:gd name="T48" fmla="*/ 941 w 1594"/>
                <a:gd name="T49" fmla="*/ 431 h 1864"/>
                <a:gd name="T50" fmla="*/ 974 w 1594"/>
                <a:gd name="T51" fmla="*/ 511 h 1864"/>
                <a:gd name="T52" fmla="*/ 974 w 1594"/>
                <a:gd name="T53" fmla="*/ 557 h 1864"/>
                <a:gd name="T54" fmla="*/ 961 w 1594"/>
                <a:gd name="T55" fmla="*/ 637 h 1864"/>
                <a:gd name="T56" fmla="*/ 914 w 1594"/>
                <a:gd name="T57" fmla="*/ 710 h 1864"/>
                <a:gd name="T58" fmla="*/ 881 w 1594"/>
                <a:gd name="T59" fmla="*/ 743 h 1864"/>
                <a:gd name="T60" fmla="*/ 767 w 1594"/>
                <a:gd name="T61" fmla="*/ 783 h 1864"/>
                <a:gd name="T62" fmla="*/ 360 w 1594"/>
                <a:gd name="T63" fmla="*/ 783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94" h="1864">
                  <a:moveTo>
                    <a:pt x="1594" y="1864"/>
                  </a:moveTo>
                  <a:lnTo>
                    <a:pt x="1014" y="1055"/>
                  </a:lnTo>
                  <a:lnTo>
                    <a:pt x="1014" y="1055"/>
                  </a:lnTo>
                  <a:lnTo>
                    <a:pt x="1061" y="1035"/>
                  </a:lnTo>
                  <a:lnTo>
                    <a:pt x="1107" y="1009"/>
                  </a:lnTo>
                  <a:lnTo>
                    <a:pt x="1154" y="975"/>
                  </a:lnTo>
                  <a:lnTo>
                    <a:pt x="1187" y="942"/>
                  </a:lnTo>
                  <a:lnTo>
                    <a:pt x="1187" y="942"/>
                  </a:lnTo>
                  <a:lnTo>
                    <a:pt x="1221" y="902"/>
                  </a:lnTo>
                  <a:lnTo>
                    <a:pt x="1254" y="863"/>
                  </a:lnTo>
                  <a:lnTo>
                    <a:pt x="1281" y="816"/>
                  </a:lnTo>
                  <a:lnTo>
                    <a:pt x="1301" y="763"/>
                  </a:lnTo>
                  <a:lnTo>
                    <a:pt x="1314" y="717"/>
                  </a:lnTo>
                  <a:lnTo>
                    <a:pt x="1328" y="664"/>
                  </a:lnTo>
                  <a:lnTo>
                    <a:pt x="1334" y="610"/>
                  </a:lnTo>
                  <a:lnTo>
                    <a:pt x="1341" y="557"/>
                  </a:lnTo>
                  <a:lnTo>
                    <a:pt x="1341" y="557"/>
                  </a:lnTo>
                  <a:lnTo>
                    <a:pt x="1334" y="498"/>
                  </a:lnTo>
                  <a:lnTo>
                    <a:pt x="1328" y="445"/>
                  </a:lnTo>
                  <a:lnTo>
                    <a:pt x="1314" y="392"/>
                  </a:lnTo>
                  <a:lnTo>
                    <a:pt x="1301" y="345"/>
                  </a:lnTo>
                  <a:lnTo>
                    <a:pt x="1281" y="292"/>
                  </a:lnTo>
                  <a:lnTo>
                    <a:pt x="1254" y="252"/>
                  </a:lnTo>
                  <a:lnTo>
                    <a:pt x="1221" y="206"/>
                  </a:lnTo>
                  <a:lnTo>
                    <a:pt x="1187" y="166"/>
                  </a:lnTo>
                  <a:lnTo>
                    <a:pt x="1187" y="166"/>
                  </a:lnTo>
                  <a:lnTo>
                    <a:pt x="1147" y="133"/>
                  </a:lnTo>
                  <a:lnTo>
                    <a:pt x="1107" y="100"/>
                  </a:lnTo>
                  <a:lnTo>
                    <a:pt x="1054" y="66"/>
                  </a:lnTo>
                  <a:lnTo>
                    <a:pt x="1001" y="46"/>
                  </a:lnTo>
                  <a:lnTo>
                    <a:pt x="934" y="27"/>
                  </a:lnTo>
                  <a:lnTo>
                    <a:pt x="867" y="13"/>
                  </a:lnTo>
                  <a:lnTo>
                    <a:pt x="787" y="7"/>
                  </a:lnTo>
                  <a:lnTo>
                    <a:pt x="700" y="0"/>
                  </a:lnTo>
                  <a:lnTo>
                    <a:pt x="0" y="0"/>
                  </a:lnTo>
                  <a:lnTo>
                    <a:pt x="0" y="1864"/>
                  </a:lnTo>
                  <a:lnTo>
                    <a:pt x="360" y="1864"/>
                  </a:lnTo>
                  <a:lnTo>
                    <a:pt x="360" y="1108"/>
                  </a:lnTo>
                  <a:lnTo>
                    <a:pt x="654" y="1108"/>
                  </a:lnTo>
                  <a:lnTo>
                    <a:pt x="1201" y="1864"/>
                  </a:lnTo>
                  <a:lnTo>
                    <a:pt x="1594" y="1864"/>
                  </a:lnTo>
                  <a:close/>
                  <a:moveTo>
                    <a:pt x="360" y="319"/>
                  </a:moveTo>
                  <a:lnTo>
                    <a:pt x="687" y="319"/>
                  </a:lnTo>
                  <a:lnTo>
                    <a:pt x="687" y="319"/>
                  </a:lnTo>
                  <a:lnTo>
                    <a:pt x="767" y="325"/>
                  </a:lnTo>
                  <a:lnTo>
                    <a:pt x="834" y="338"/>
                  </a:lnTo>
                  <a:lnTo>
                    <a:pt x="881" y="365"/>
                  </a:lnTo>
                  <a:lnTo>
                    <a:pt x="914" y="398"/>
                  </a:lnTo>
                  <a:lnTo>
                    <a:pt x="914" y="398"/>
                  </a:lnTo>
                  <a:lnTo>
                    <a:pt x="941" y="431"/>
                  </a:lnTo>
                  <a:lnTo>
                    <a:pt x="961" y="464"/>
                  </a:lnTo>
                  <a:lnTo>
                    <a:pt x="974" y="511"/>
                  </a:lnTo>
                  <a:lnTo>
                    <a:pt x="974" y="557"/>
                  </a:lnTo>
                  <a:lnTo>
                    <a:pt x="974" y="557"/>
                  </a:lnTo>
                  <a:lnTo>
                    <a:pt x="974" y="597"/>
                  </a:lnTo>
                  <a:lnTo>
                    <a:pt x="961" y="637"/>
                  </a:lnTo>
                  <a:lnTo>
                    <a:pt x="941" y="677"/>
                  </a:lnTo>
                  <a:lnTo>
                    <a:pt x="914" y="710"/>
                  </a:lnTo>
                  <a:lnTo>
                    <a:pt x="914" y="710"/>
                  </a:lnTo>
                  <a:lnTo>
                    <a:pt x="881" y="743"/>
                  </a:lnTo>
                  <a:lnTo>
                    <a:pt x="834" y="763"/>
                  </a:lnTo>
                  <a:lnTo>
                    <a:pt x="767" y="783"/>
                  </a:lnTo>
                  <a:lnTo>
                    <a:pt x="687" y="783"/>
                  </a:lnTo>
                  <a:lnTo>
                    <a:pt x="360" y="783"/>
                  </a:lnTo>
                  <a:lnTo>
                    <a:pt x="360" y="3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2" name="Freeform 47"/>
            <p:cNvSpPr>
              <a:spLocks/>
            </p:cNvSpPr>
            <p:nvPr/>
          </p:nvSpPr>
          <p:spPr bwMode="auto">
            <a:xfrm>
              <a:off x="-17810163" y="1922463"/>
              <a:ext cx="1684338" cy="2959100"/>
            </a:xfrm>
            <a:custGeom>
              <a:avLst/>
              <a:gdLst>
                <a:gd name="T0" fmla="*/ 1061 w 1061"/>
                <a:gd name="T1" fmla="*/ 0 h 1864"/>
                <a:gd name="T2" fmla="*/ 667 w 1061"/>
                <a:gd name="T3" fmla="*/ 0 h 1864"/>
                <a:gd name="T4" fmla="*/ 0 w 1061"/>
                <a:gd name="T5" fmla="*/ 936 h 1864"/>
                <a:gd name="T6" fmla="*/ 667 w 1061"/>
                <a:gd name="T7" fmla="*/ 1864 h 1864"/>
                <a:gd name="T8" fmla="*/ 1061 w 1061"/>
                <a:gd name="T9" fmla="*/ 1864 h 1864"/>
                <a:gd name="T10" fmla="*/ 387 w 1061"/>
                <a:gd name="T11" fmla="*/ 936 h 1864"/>
                <a:gd name="T12" fmla="*/ 1061 w 1061"/>
                <a:gd name="T13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1" h="1864">
                  <a:moveTo>
                    <a:pt x="1061" y="0"/>
                  </a:moveTo>
                  <a:lnTo>
                    <a:pt x="667" y="0"/>
                  </a:lnTo>
                  <a:lnTo>
                    <a:pt x="0" y="936"/>
                  </a:lnTo>
                  <a:lnTo>
                    <a:pt x="667" y="1864"/>
                  </a:lnTo>
                  <a:lnTo>
                    <a:pt x="1061" y="1864"/>
                  </a:lnTo>
                  <a:lnTo>
                    <a:pt x="387" y="936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3" name="Rectangle 49"/>
            <p:cNvSpPr>
              <a:spLocks noChangeArrowheads="1"/>
            </p:cNvSpPr>
            <p:nvPr/>
          </p:nvSpPr>
          <p:spPr bwMode="auto">
            <a:xfrm>
              <a:off x="-18530888" y="1922463"/>
              <a:ext cx="392113" cy="29591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4" name="Rectangle 49"/>
            <p:cNvSpPr>
              <a:spLocks noChangeArrowheads="1"/>
            </p:cNvSpPr>
            <p:nvPr/>
          </p:nvSpPr>
          <p:spPr bwMode="auto">
            <a:xfrm>
              <a:off x="-18138775" y="1922463"/>
              <a:ext cx="328612" cy="2959100"/>
            </a:xfrm>
            <a:prstGeom prst="rect">
              <a:avLst/>
            </a:prstGeom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lin ang="16200000" scaled="0"/>
            </a:gra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65" name="TextBox 64"/>
          <p:cNvSpPr txBox="1"/>
          <p:nvPr userDrawn="1"/>
        </p:nvSpPr>
        <p:spPr>
          <a:xfrm>
            <a:off x="7872682" y="5059387"/>
            <a:ext cx="1171037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dirty="0">
                <a:solidFill>
                  <a:prstClr val="white">
                    <a:lumMod val="65000"/>
                  </a:prstClr>
                </a:solidFill>
                <a:latin typeface="Calibri Light"/>
              </a:rPr>
              <a:t>Private and Confidential</a:t>
            </a:r>
          </a:p>
        </p:txBody>
      </p:sp>
      <p:sp>
        <p:nvSpPr>
          <p:cNvPr id="35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59592" y="4947621"/>
            <a:ext cx="7090888" cy="200055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endParaRPr lang="pt-BR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36" name="Straight Connector 35"/>
          <p:cNvCxnSpPr/>
          <p:nvPr userDrawn="1"/>
        </p:nvCxnSpPr>
        <p:spPr>
          <a:xfrm>
            <a:off x="533083" y="5006312"/>
            <a:ext cx="0" cy="141954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37" name="Straight Connector 36"/>
          <p:cNvCxnSpPr/>
          <p:nvPr userDrawn="1"/>
        </p:nvCxnSpPr>
        <p:spPr>
          <a:xfrm>
            <a:off x="482283" y="4940019"/>
            <a:ext cx="0" cy="208246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254864246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ate Divider F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199" y="0"/>
            <a:ext cx="2514599" cy="514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9144000" cy="5148263"/>
          </a:xfrm>
          <a:prstGeom prst="rect">
            <a:avLst/>
          </a:prstGeom>
          <a:solidFill>
            <a:schemeClr val="accent4">
              <a:alpha val="50196"/>
            </a:schemeClr>
          </a:solidFill>
          <a:ln w="952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rgbClr val="537177"/>
              </a:solidFill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81200" y="2207286"/>
            <a:ext cx="6223000" cy="738664"/>
          </a:xfrm>
        </p:spPr>
        <p:txBody>
          <a:bodyPr wrap="square" lIns="0" tIns="0" rIns="0" bIns="0" anchor="b">
            <a:spAutoFit/>
          </a:bodyPr>
          <a:lstStyle>
            <a:lvl1pPr algn="l">
              <a:defRPr sz="480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93899" y="3231750"/>
            <a:ext cx="6220018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000" i="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cxnSp>
        <p:nvCxnSpPr>
          <p:cNvPr id="102" name="Straight Connector 101"/>
          <p:cNvCxnSpPr/>
          <p:nvPr/>
        </p:nvCxnSpPr>
        <p:spPr>
          <a:xfrm flipH="1">
            <a:off x="1981200" y="3084492"/>
            <a:ext cx="6191446" cy="0"/>
          </a:xfrm>
          <a:prstGeom prst="line">
            <a:avLst/>
          </a:prstGeom>
          <a:ln>
            <a:gradFill>
              <a:gsLst>
                <a:gs pos="0">
                  <a:schemeClr val="accent6">
                    <a:lumMod val="50000"/>
                    <a:alpha val="0"/>
                  </a:schemeClr>
                </a:gs>
                <a:gs pos="100000">
                  <a:schemeClr val="accent6">
                    <a:lumMod val="25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 userDrawn="1"/>
        </p:nvGrpSpPr>
        <p:grpSpPr>
          <a:xfrm>
            <a:off x="8896071" y="0"/>
            <a:ext cx="247929" cy="5148263"/>
            <a:chOff x="8896071" y="0"/>
            <a:chExt cx="247929" cy="5148263"/>
          </a:xfr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8100000" scaled="1"/>
            <a:tileRect/>
          </a:gradFill>
        </p:grpSpPr>
        <p:sp>
          <p:nvSpPr>
            <p:cNvPr id="33" name="Rectangle 32"/>
            <p:cNvSpPr/>
            <p:nvPr userDrawn="1"/>
          </p:nvSpPr>
          <p:spPr>
            <a:xfrm>
              <a:off x="8961120" y="0"/>
              <a:ext cx="182880" cy="5148263"/>
            </a:xfrm>
            <a:prstGeom prst="rect">
              <a:avLst/>
            </a:prstGeom>
            <a:grpFill/>
            <a:ln w="9525">
              <a:noFill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err="1">
                <a:solidFill>
                  <a:srgbClr val="537177"/>
                </a:solidFill>
                <a:latin typeface="Arial Narrow" pitchFamily="34" charset="0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896071" y="0"/>
              <a:ext cx="27432" cy="5148263"/>
            </a:xfrm>
            <a:prstGeom prst="rect">
              <a:avLst/>
            </a:prstGeom>
            <a:grpFill/>
            <a:ln w="9525">
              <a:noFill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err="1">
                <a:solidFill>
                  <a:srgbClr val="537177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539855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2692" y="156782"/>
            <a:ext cx="7916437" cy="734199"/>
          </a:xfrm>
        </p:spPr>
        <p:txBody>
          <a:bodyPr anchor="ctr"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19AB4E72-7858-48F1-A40D-12FF09E4BFB8}" type="slidenum">
              <a:rPr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20" name="Picture 4" descr="https://sonomacounty.golocal.coop/site_images_upload/story/2011/04/21/18/JF_Wines_Logo-1.jp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135731"/>
            <a:ext cx="838200" cy="2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ontent Placeholder 43"/>
          <p:cNvSpPr>
            <a:spLocks noGrp="1"/>
          </p:cNvSpPr>
          <p:nvPr>
            <p:ph sz="quarter" idx="20"/>
          </p:nvPr>
        </p:nvSpPr>
        <p:spPr>
          <a:xfrm>
            <a:off x="163009" y="967181"/>
            <a:ext cx="7916101" cy="381000"/>
          </a:xfrm>
        </p:spPr>
        <p:txBody>
          <a:bodyPr/>
          <a:lstStyle>
            <a:lvl1pPr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Ø"/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2pPr>
            <a:lvl3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3pPr>
            <a:lvl4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4pPr>
            <a:lvl5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7842832" y="4939990"/>
            <a:ext cx="1173567" cy="93382"/>
            <a:chOff x="-18530888" y="942975"/>
            <a:chExt cx="50082451" cy="3981451"/>
          </a:xfrm>
        </p:grpSpPr>
        <p:sp>
          <p:nvSpPr>
            <p:cNvPr id="33" name="AutoShape 27"/>
            <p:cNvSpPr>
              <a:spLocks noChangeAspect="1" noChangeArrowheads="1" noTextEdit="1"/>
            </p:cNvSpPr>
            <p:nvPr/>
          </p:nvSpPr>
          <p:spPr bwMode="auto">
            <a:xfrm>
              <a:off x="-18530888" y="942975"/>
              <a:ext cx="50082451" cy="398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auto">
            <a:xfrm>
              <a:off x="-1614488" y="1922463"/>
              <a:ext cx="2881313" cy="2959100"/>
            </a:xfrm>
            <a:custGeom>
              <a:avLst/>
              <a:gdLst>
                <a:gd name="T0" fmla="*/ 1001 w 1815"/>
                <a:gd name="T1" fmla="*/ 1466 h 1864"/>
                <a:gd name="T2" fmla="*/ 814 w 1815"/>
                <a:gd name="T3" fmla="*/ 1466 h 1864"/>
                <a:gd name="T4" fmla="*/ 267 w 1815"/>
                <a:gd name="T5" fmla="*/ 610 h 1864"/>
                <a:gd name="T6" fmla="*/ 267 w 1815"/>
                <a:gd name="T7" fmla="*/ 1864 h 1864"/>
                <a:gd name="T8" fmla="*/ 0 w 1815"/>
                <a:gd name="T9" fmla="*/ 1864 h 1864"/>
                <a:gd name="T10" fmla="*/ 0 w 1815"/>
                <a:gd name="T11" fmla="*/ 0 h 1864"/>
                <a:gd name="T12" fmla="*/ 187 w 1815"/>
                <a:gd name="T13" fmla="*/ 0 h 1864"/>
                <a:gd name="T14" fmla="*/ 908 w 1815"/>
                <a:gd name="T15" fmla="*/ 1135 h 1864"/>
                <a:gd name="T16" fmla="*/ 1628 w 1815"/>
                <a:gd name="T17" fmla="*/ 0 h 1864"/>
                <a:gd name="T18" fmla="*/ 1815 w 1815"/>
                <a:gd name="T19" fmla="*/ 0 h 1864"/>
                <a:gd name="T20" fmla="*/ 1815 w 1815"/>
                <a:gd name="T21" fmla="*/ 1864 h 1864"/>
                <a:gd name="T22" fmla="*/ 1548 w 1815"/>
                <a:gd name="T23" fmla="*/ 1864 h 1864"/>
                <a:gd name="T24" fmla="*/ 1548 w 1815"/>
                <a:gd name="T25" fmla="*/ 610 h 1864"/>
                <a:gd name="T26" fmla="*/ 1001 w 1815"/>
                <a:gd name="T27" fmla="*/ 1466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5" h="1864">
                  <a:moveTo>
                    <a:pt x="1001" y="1466"/>
                  </a:moveTo>
                  <a:lnTo>
                    <a:pt x="814" y="1466"/>
                  </a:lnTo>
                  <a:lnTo>
                    <a:pt x="267" y="610"/>
                  </a:lnTo>
                  <a:lnTo>
                    <a:pt x="267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187" y="0"/>
                  </a:lnTo>
                  <a:lnTo>
                    <a:pt x="908" y="1135"/>
                  </a:lnTo>
                  <a:lnTo>
                    <a:pt x="1628" y="0"/>
                  </a:lnTo>
                  <a:lnTo>
                    <a:pt x="1815" y="0"/>
                  </a:lnTo>
                  <a:lnTo>
                    <a:pt x="1815" y="1864"/>
                  </a:lnTo>
                  <a:lnTo>
                    <a:pt x="1548" y="1864"/>
                  </a:lnTo>
                  <a:lnTo>
                    <a:pt x="1548" y="610"/>
                  </a:lnTo>
                  <a:lnTo>
                    <a:pt x="1001" y="1466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0" name="Freeform 30"/>
            <p:cNvSpPr>
              <a:spLocks noEditPoints="1"/>
            </p:cNvSpPr>
            <p:nvPr/>
          </p:nvSpPr>
          <p:spPr bwMode="auto">
            <a:xfrm>
              <a:off x="8523288" y="1922463"/>
              <a:ext cx="2763838" cy="2959100"/>
            </a:xfrm>
            <a:custGeom>
              <a:avLst/>
              <a:gdLst>
                <a:gd name="T0" fmla="*/ 1261 w 1741"/>
                <a:gd name="T1" fmla="*/ 1387 h 1864"/>
                <a:gd name="T2" fmla="*/ 474 w 1741"/>
                <a:gd name="T3" fmla="*/ 1387 h 1864"/>
                <a:gd name="T4" fmla="*/ 280 w 1741"/>
                <a:gd name="T5" fmla="*/ 1864 h 1864"/>
                <a:gd name="T6" fmla="*/ 0 w 1741"/>
                <a:gd name="T7" fmla="*/ 1864 h 1864"/>
                <a:gd name="T8" fmla="*/ 774 w 1741"/>
                <a:gd name="T9" fmla="*/ 0 h 1864"/>
                <a:gd name="T10" fmla="*/ 967 w 1741"/>
                <a:gd name="T11" fmla="*/ 0 h 1864"/>
                <a:gd name="T12" fmla="*/ 1741 w 1741"/>
                <a:gd name="T13" fmla="*/ 1864 h 1864"/>
                <a:gd name="T14" fmla="*/ 1461 w 1741"/>
                <a:gd name="T15" fmla="*/ 1864 h 1864"/>
                <a:gd name="T16" fmla="*/ 1261 w 1741"/>
                <a:gd name="T17" fmla="*/ 1387 h 1864"/>
                <a:gd name="T18" fmla="*/ 580 w 1741"/>
                <a:gd name="T19" fmla="*/ 1135 h 1864"/>
                <a:gd name="T20" fmla="*/ 1161 w 1741"/>
                <a:gd name="T21" fmla="*/ 1135 h 1864"/>
                <a:gd name="T22" fmla="*/ 874 w 1741"/>
                <a:gd name="T23" fmla="*/ 438 h 1864"/>
                <a:gd name="T24" fmla="*/ 580 w 1741"/>
                <a:gd name="T25" fmla="*/ 1135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41" h="1864">
                  <a:moveTo>
                    <a:pt x="1261" y="1387"/>
                  </a:moveTo>
                  <a:lnTo>
                    <a:pt x="474" y="1387"/>
                  </a:lnTo>
                  <a:lnTo>
                    <a:pt x="280" y="1864"/>
                  </a:lnTo>
                  <a:lnTo>
                    <a:pt x="0" y="1864"/>
                  </a:lnTo>
                  <a:lnTo>
                    <a:pt x="774" y="0"/>
                  </a:lnTo>
                  <a:lnTo>
                    <a:pt x="967" y="0"/>
                  </a:lnTo>
                  <a:lnTo>
                    <a:pt x="1741" y="1864"/>
                  </a:lnTo>
                  <a:lnTo>
                    <a:pt x="1461" y="1864"/>
                  </a:lnTo>
                  <a:lnTo>
                    <a:pt x="1261" y="1387"/>
                  </a:lnTo>
                  <a:close/>
                  <a:moveTo>
                    <a:pt x="580" y="1135"/>
                  </a:moveTo>
                  <a:lnTo>
                    <a:pt x="1161" y="1135"/>
                  </a:lnTo>
                  <a:lnTo>
                    <a:pt x="874" y="438"/>
                  </a:lnTo>
                  <a:lnTo>
                    <a:pt x="580" y="1135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" name="Freeform 31"/>
            <p:cNvSpPr>
              <a:spLocks noEditPoints="1"/>
            </p:cNvSpPr>
            <p:nvPr/>
          </p:nvSpPr>
          <p:spPr bwMode="auto">
            <a:xfrm>
              <a:off x="14095413" y="1922463"/>
              <a:ext cx="2498725" cy="2959100"/>
            </a:xfrm>
            <a:custGeom>
              <a:avLst/>
              <a:gdLst>
                <a:gd name="T0" fmla="*/ 0 w 1574"/>
                <a:gd name="T1" fmla="*/ 0 h 1864"/>
                <a:gd name="T2" fmla="*/ 560 w 1574"/>
                <a:gd name="T3" fmla="*/ 0 h 1864"/>
                <a:gd name="T4" fmla="*/ 760 w 1574"/>
                <a:gd name="T5" fmla="*/ 13 h 1864"/>
                <a:gd name="T6" fmla="*/ 934 w 1574"/>
                <a:gd name="T7" fmla="*/ 46 h 1864"/>
                <a:gd name="T8" fmla="*/ 1074 w 1574"/>
                <a:gd name="T9" fmla="*/ 100 h 1864"/>
                <a:gd name="T10" fmla="*/ 1201 w 1574"/>
                <a:gd name="T11" fmla="*/ 179 h 1864"/>
                <a:gd name="T12" fmla="*/ 1281 w 1574"/>
                <a:gd name="T13" fmla="*/ 246 h 1864"/>
                <a:gd name="T14" fmla="*/ 1421 w 1574"/>
                <a:gd name="T15" fmla="*/ 411 h 1864"/>
                <a:gd name="T16" fmla="*/ 1514 w 1574"/>
                <a:gd name="T17" fmla="*/ 604 h 1864"/>
                <a:gd name="T18" fmla="*/ 1568 w 1574"/>
                <a:gd name="T19" fmla="*/ 816 h 1864"/>
                <a:gd name="T20" fmla="*/ 1574 w 1574"/>
                <a:gd name="T21" fmla="*/ 936 h 1864"/>
                <a:gd name="T22" fmla="*/ 1548 w 1574"/>
                <a:gd name="T23" fmla="*/ 1155 h 1864"/>
                <a:gd name="T24" fmla="*/ 1474 w 1574"/>
                <a:gd name="T25" fmla="*/ 1360 h 1864"/>
                <a:gd name="T26" fmla="*/ 1361 w 1574"/>
                <a:gd name="T27" fmla="*/ 1539 h 1864"/>
                <a:gd name="T28" fmla="*/ 1201 w 1574"/>
                <a:gd name="T29" fmla="*/ 1685 h 1864"/>
                <a:gd name="T30" fmla="*/ 1141 w 1574"/>
                <a:gd name="T31" fmla="*/ 1725 h 1864"/>
                <a:gd name="T32" fmla="*/ 1007 w 1574"/>
                <a:gd name="T33" fmla="*/ 1791 h 1864"/>
                <a:gd name="T34" fmla="*/ 854 w 1574"/>
                <a:gd name="T35" fmla="*/ 1838 h 1864"/>
                <a:gd name="T36" fmla="*/ 667 w 1574"/>
                <a:gd name="T37" fmla="*/ 1858 h 1864"/>
                <a:gd name="T38" fmla="*/ 0 w 1574"/>
                <a:gd name="T39" fmla="*/ 1864 h 1864"/>
                <a:gd name="T40" fmla="*/ 1081 w 1574"/>
                <a:gd name="T41" fmla="*/ 411 h 1864"/>
                <a:gd name="T42" fmla="*/ 980 w 1574"/>
                <a:gd name="T43" fmla="*/ 345 h 1864"/>
                <a:gd name="T44" fmla="*/ 867 w 1574"/>
                <a:gd name="T45" fmla="*/ 292 h 1864"/>
                <a:gd name="T46" fmla="*/ 720 w 1574"/>
                <a:gd name="T47" fmla="*/ 265 h 1864"/>
                <a:gd name="T48" fmla="*/ 547 w 1574"/>
                <a:gd name="T49" fmla="*/ 252 h 1864"/>
                <a:gd name="T50" fmla="*/ 266 w 1574"/>
                <a:gd name="T51" fmla="*/ 1612 h 1864"/>
                <a:gd name="T52" fmla="*/ 547 w 1574"/>
                <a:gd name="T53" fmla="*/ 1612 h 1864"/>
                <a:gd name="T54" fmla="*/ 720 w 1574"/>
                <a:gd name="T55" fmla="*/ 1599 h 1864"/>
                <a:gd name="T56" fmla="*/ 867 w 1574"/>
                <a:gd name="T57" fmla="*/ 1573 h 1864"/>
                <a:gd name="T58" fmla="*/ 980 w 1574"/>
                <a:gd name="T59" fmla="*/ 1519 h 1864"/>
                <a:gd name="T60" fmla="*/ 1081 w 1574"/>
                <a:gd name="T61" fmla="*/ 1453 h 1864"/>
                <a:gd name="T62" fmla="*/ 1127 w 1574"/>
                <a:gd name="T63" fmla="*/ 1407 h 1864"/>
                <a:gd name="T64" fmla="*/ 1214 w 1574"/>
                <a:gd name="T65" fmla="*/ 1287 h 1864"/>
                <a:gd name="T66" fmla="*/ 1274 w 1574"/>
                <a:gd name="T67" fmla="*/ 1155 h 1864"/>
                <a:gd name="T68" fmla="*/ 1301 w 1574"/>
                <a:gd name="T69" fmla="*/ 1009 h 1864"/>
                <a:gd name="T70" fmla="*/ 1307 w 1574"/>
                <a:gd name="T71" fmla="*/ 936 h 1864"/>
                <a:gd name="T72" fmla="*/ 1294 w 1574"/>
                <a:gd name="T73" fmla="*/ 783 h 1864"/>
                <a:gd name="T74" fmla="*/ 1247 w 1574"/>
                <a:gd name="T75" fmla="*/ 644 h 1864"/>
                <a:gd name="T76" fmla="*/ 1174 w 1574"/>
                <a:gd name="T77" fmla="*/ 518 h 1864"/>
                <a:gd name="T78" fmla="*/ 1081 w 1574"/>
                <a:gd name="T79" fmla="*/ 41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74" h="1864">
                  <a:moveTo>
                    <a:pt x="0" y="1864"/>
                  </a:moveTo>
                  <a:lnTo>
                    <a:pt x="0" y="0"/>
                  </a:lnTo>
                  <a:lnTo>
                    <a:pt x="560" y="0"/>
                  </a:lnTo>
                  <a:lnTo>
                    <a:pt x="560" y="0"/>
                  </a:lnTo>
                  <a:lnTo>
                    <a:pt x="667" y="7"/>
                  </a:lnTo>
                  <a:lnTo>
                    <a:pt x="760" y="13"/>
                  </a:lnTo>
                  <a:lnTo>
                    <a:pt x="854" y="27"/>
                  </a:lnTo>
                  <a:lnTo>
                    <a:pt x="934" y="46"/>
                  </a:lnTo>
                  <a:lnTo>
                    <a:pt x="1007" y="73"/>
                  </a:lnTo>
                  <a:lnTo>
                    <a:pt x="1074" y="100"/>
                  </a:lnTo>
                  <a:lnTo>
                    <a:pt x="1141" y="139"/>
                  </a:lnTo>
                  <a:lnTo>
                    <a:pt x="1201" y="179"/>
                  </a:lnTo>
                  <a:lnTo>
                    <a:pt x="1201" y="179"/>
                  </a:lnTo>
                  <a:lnTo>
                    <a:pt x="1281" y="246"/>
                  </a:lnTo>
                  <a:lnTo>
                    <a:pt x="1354" y="325"/>
                  </a:lnTo>
                  <a:lnTo>
                    <a:pt x="1421" y="411"/>
                  </a:lnTo>
                  <a:lnTo>
                    <a:pt x="1474" y="504"/>
                  </a:lnTo>
                  <a:lnTo>
                    <a:pt x="1514" y="604"/>
                  </a:lnTo>
                  <a:lnTo>
                    <a:pt x="1548" y="710"/>
                  </a:lnTo>
                  <a:lnTo>
                    <a:pt x="1568" y="816"/>
                  </a:lnTo>
                  <a:lnTo>
                    <a:pt x="1574" y="936"/>
                  </a:lnTo>
                  <a:lnTo>
                    <a:pt x="1574" y="936"/>
                  </a:lnTo>
                  <a:lnTo>
                    <a:pt x="1568" y="1048"/>
                  </a:lnTo>
                  <a:lnTo>
                    <a:pt x="1548" y="1155"/>
                  </a:lnTo>
                  <a:lnTo>
                    <a:pt x="1514" y="1261"/>
                  </a:lnTo>
                  <a:lnTo>
                    <a:pt x="1474" y="1360"/>
                  </a:lnTo>
                  <a:lnTo>
                    <a:pt x="1421" y="1453"/>
                  </a:lnTo>
                  <a:lnTo>
                    <a:pt x="1361" y="1539"/>
                  </a:lnTo>
                  <a:lnTo>
                    <a:pt x="1287" y="1619"/>
                  </a:lnTo>
                  <a:lnTo>
                    <a:pt x="1201" y="1685"/>
                  </a:lnTo>
                  <a:lnTo>
                    <a:pt x="1201" y="1685"/>
                  </a:lnTo>
                  <a:lnTo>
                    <a:pt x="1141" y="1725"/>
                  </a:lnTo>
                  <a:lnTo>
                    <a:pt x="1081" y="1765"/>
                  </a:lnTo>
                  <a:lnTo>
                    <a:pt x="1007" y="1791"/>
                  </a:lnTo>
                  <a:lnTo>
                    <a:pt x="934" y="1818"/>
                  </a:lnTo>
                  <a:lnTo>
                    <a:pt x="854" y="1838"/>
                  </a:lnTo>
                  <a:lnTo>
                    <a:pt x="760" y="1851"/>
                  </a:lnTo>
                  <a:lnTo>
                    <a:pt x="667" y="1858"/>
                  </a:lnTo>
                  <a:lnTo>
                    <a:pt x="560" y="1864"/>
                  </a:lnTo>
                  <a:lnTo>
                    <a:pt x="0" y="1864"/>
                  </a:lnTo>
                  <a:close/>
                  <a:moveTo>
                    <a:pt x="1081" y="411"/>
                  </a:moveTo>
                  <a:lnTo>
                    <a:pt x="1081" y="411"/>
                  </a:lnTo>
                  <a:lnTo>
                    <a:pt x="1034" y="378"/>
                  </a:lnTo>
                  <a:lnTo>
                    <a:pt x="980" y="345"/>
                  </a:lnTo>
                  <a:lnTo>
                    <a:pt x="927" y="319"/>
                  </a:lnTo>
                  <a:lnTo>
                    <a:pt x="867" y="292"/>
                  </a:lnTo>
                  <a:lnTo>
                    <a:pt x="800" y="279"/>
                  </a:lnTo>
                  <a:lnTo>
                    <a:pt x="720" y="265"/>
                  </a:lnTo>
                  <a:lnTo>
                    <a:pt x="640" y="259"/>
                  </a:lnTo>
                  <a:lnTo>
                    <a:pt x="547" y="252"/>
                  </a:lnTo>
                  <a:lnTo>
                    <a:pt x="266" y="252"/>
                  </a:lnTo>
                  <a:lnTo>
                    <a:pt x="266" y="1612"/>
                  </a:lnTo>
                  <a:lnTo>
                    <a:pt x="547" y="1612"/>
                  </a:lnTo>
                  <a:lnTo>
                    <a:pt x="547" y="1612"/>
                  </a:lnTo>
                  <a:lnTo>
                    <a:pt x="640" y="1606"/>
                  </a:lnTo>
                  <a:lnTo>
                    <a:pt x="720" y="1599"/>
                  </a:lnTo>
                  <a:lnTo>
                    <a:pt x="800" y="1586"/>
                  </a:lnTo>
                  <a:lnTo>
                    <a:pt x="867" y="1573"/>
                  </a:lnTo>
                  <a:lnTo>
                    <a:pt x="927" y="1546"/>
                  </a:lnTo>
                  <a:lnTo>
                    <a:pt x="980" y="1519"/>
                  </a:lnTo>
                  <a:lnTo>
                    <a:pt x="1034" y="1493"/>
                  </a:lnTo>
                  <a:lnTo>
                    <a:pt x="1081" y="1453"/>
                  </a:lnTo>
                  <a:lnTo>
                    <a:pt x="1081" y="1453"/>
                  </a:lnTo>
                  <a:lnTo>
                    <a:pt x="1127" y="1407"/>
                  </a:lnTo>
                  <a:lnTo>
                    <a:pt x="1174" y="1347"/>
                  </a:lnTo>
                  <a:lnTo>
                    <a:pt x="1214" y="1287"/>
                  </a:lnTo>
                  <a:lnTo>
                    <a:pt x="1247" y="1221"/>
                  </a:lnTo>
                  <a:lnTo>
                    <a:pt x="1274" y="1155"/>
                  </a:lnTo>
                  <a:lnTo>
                    <a:pt x="1294" y="1082"/>
                  </a:lnTo>
                  <a:lnTo>
                    <a:pt x="1301" y="1009"/>
                  </a:lnTo>
                  <a:lnTo>
                    <a:pt x="1307" y="936"/>
                  </a:lnTo>
                  <a:lnTo>
                    <a:pt x="1307" y="936"/>
                  </a:lnTo>
                  <a:lnTo>
                    <a:pt x="1301" y="856"/>
                  </a:lnTo>
                  <a:lnTo>
                    <a:pt x="1294" y="783"/>
                  </a:lnTo>
                  <a:lnTo>
                    <a:pt x="1274" y="710"/>
                  </a:lnTo>
                  <a:lnTo>
                    <a:pt x="1247" y="644"/>
                  </a:lnTo>
                  <a:lnTo>
                    <a:pt x="1214" y="577"/>
                  </a:lnTo>
                  <a:lnTo>
                    <a:pt x="1174" y="518"/>
                  </a:lnTo>
                  <a:lnTo>
                    <a:pt x="1127" y="458"/>
                  </a:lnTo>
                  <a:lnTo>
                    <a:pt x="1081" y="411"/>
                  </a:lnTo>
                  <a:lnTo>
                    <a:pt x="1081" y="411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2" name="Freeform 32"/>
            <p:cNvSpPr>
              <a:spLocks noEditPoints="1"/>
            </p:cNvSpPr>
            <p:nvPr/>
          </p:nvSpPr>
          <p:spPr bwMode="auto">
            <a:xfrm>
              <a:off x="21531263" y="1890713"/>
              <a:ext cx="2965450" cy="3033713"/>
            </a:xfrm>
            <a:custGeom>
              <a:avLst/>
              <a:gdLst>
                <a:gd name="T0" fmla="*/ 1027 w 1868"/>
                <a:gd name="T1" fmla="*/ 7 h 1911"/>
                <a:gd name="T2" fmla="*/ 1301 w 1868"/>
                <a:gd name="T3" fmla="*/ 73 h 1911"/>
                <a:gd name="T4" fmla="*/ 1534 w 1868"/>
                <a:gd name="T5" fmla="*/ 212 h 1911"/>
                <a:gd name="T6" fmla="*/ 1708 w 1868"/>
                <a:gd name="T7" fmla="*/ 418 h 1911"/>
                <a:gd name="T8" fmla="*/ 1828 w 1868"/>
                <a:gd name="T9" fmla="*/ 664 h 1911"/>
                <a:gd name="T10" fmla="*/ 1868 w 1868"/>
                <a:gd name="T11" fmla="*/ 956 h 1911"/>
                <a:gd name="T12" fmla="*/ 1848 w 1868"/>
                <a:gd name="T13" fmla="*/ 1155 h 1911"/>
                <a:gd name="T14" fmla="*/ 1755 w 1868"/>
                <a:gd name="T15" fmla="*/ 1413 h 1911"/>
                <a:gd name="T16" fmla="*/ 1594 w 1868"/>
                <a:gd name="T17" fmla="*/ 1632 h 1911"/>
                <a:gd name="T18" fmla="*/ 1381 w 1868"/>
                <a:gd name="T19" fmla="*/ 1798 h 1911"/>
                <a:gd name="T20" fmla="*/ 1127 w 1868"/>
                <a:gd name="T21" fmla="*/ 1891 h 1911"/>
                <a:gd name="T22" fmla="*/ 934 w 1868"/>
                <a:gd name="T23" fmla="*/ 1911 h 1911"/>
                <a:gd name="T24" fmla="*/ 647 w 1868"/>
                <a:gd name="T25" fmla="*/ 1871 h 1911"/>
                <a:gd name="T26" fmla="*/ 407 w 1868"/>
                <a:gd name="T27" fmla="*/ 1752 h 1911"/>
                <a:gd name="T28" fmla="*/ 207 w 1868"/>
                <a:gd name="T29" fmla="*/ 1566 h 1911"/>
                <a:gd name="T30" fmla="*/ 73 w 1868"/>
                <a:gd name="T31" fmla="*/ 1334 h 1911"/>
                <a:gd name="T32" fmla="*/ 6 w 1868"/>
                <a:gd name="T33" fmla="*/ 1055 h 1911"/>
                <a:gd name="T34" fmla="*/ 6 w 1868"/>
                <a:gd name="T35" fmla="*/ 856 h 1911"/>
                <a:gd name="T36" fmla="*/ 73 w 1868"/>
                <a:gd name="T37" fmla="*/ 577 h 1911"/>
                <a:gd name="T38" fmla="*/ 207 w 1868"/>
                <a:gd name="T39" fmla="*/ 345 h 1911"/>
                <a:gd name="T40" fmla="*/ 407 w 1868"/>
                <a:gd name="T41" fmla="*/ 159 h 1911"/>
                <a:gd name="T42" fmla="*/ 647 w 1868"/>
                <a:gd name="T43" fmla="*/ 40 h 1911"/>
                <a:gd name="T44" fmla="*/ 934 w 1868"/>
                <a:gd name="T45" fmla="*/ 0 h 1911"/>
                <a:gd name="T46" fmla="*/ 934 w 1868"/>
                <a:gd name="T47" fmla="*/ 1659 h 1911"/>
                <a:gd name="T48" fmla="*/ 1134 w 1868"/>
                <a:gd name="T49" fmla="*/ 1626 h 1911"/>
                <a:gd name="T50" fmla="*/ 1314 w 1868"/>
                <a:gd name="T51" fmla="*/ 1539 h 1911"/>
                <a:gd name="T52" fmla="*/ 1454 w 1868"/>
                <a:gd name="T53" fmla="*/ 1407 h 1911"/>
                <a:gd name="T54" fmla="*/ 1548 w 1868"/>
                <a:gd name="T55" fmla="*/ 1234 h 1911"/>
                <a:gd name="T56" fmla="*/ 1594 w 1868"/>
                <a:gd name="T57" fmla="*/ 1029 h 1911"/>
                <a:gd name="T58" fmla="*/ 1594 w 1868"/>
                <a:gd name="T59" fmla="*/ 883 h 1911"/>
                <a:gd name="T60" fmla="*/ 1548 w 1868"/>
                <a:gd name="T61" fmla="*/ 677 h 1911"/>
                <a:gd name="T62" fmla="*/ 1454 w 1868"/>
                <a:gd name="T63" fmla="*/ 504 h 1911"/>
                <a:gd name="T64" fmla="*/ 1314 w 1868"/>
                <a:gd name="T65" fmla="*/ 372 h 1911"/>
                <a:gd name="T66" fmla="*/ 1134 w 1868"/>
                <a:gd name="T67" fmla="*/ 285 h 1911"/>
                <a:gd name="T68" fmla="*/ 934 w 1868"/>
                <a:gd name="T69" fmla="*/ 252 h 1911"/>
                <a:gd name="T70" fmla="*/ 794 w 1868"/>
                <a:gd name="T71" fmla="*/ 266 h 1911"/>
                <a:gd name="T72" fmla="*/ 607 w 1868"/>
                <a:gd name="T73" fmla="*/ 332 h 1911"/>
                <a:gd name="T74" fmla="*/ 453 w 1868"/>
                <a:gd name="T75" fmla="*/ 451 h 1911"/>
                <a:gd name="T76" fmla="*/ 340 w 1868"/>
                <a:gd name="T77" fmla="*/ 617 h 1911"/>
                <a:gd name="T78" fmla="*/ 280 w 1868"/>
                <a:gd name="T79" fmla="*/ 810 h 1911"/>
                <a:gd name="T80" fmla="*/ 267 w 1868"/>
                <a:gd name="T81" fmla="*/ 956 h 1911"/>
                <a:gd name="T82" fmla="*/ 293 w 1868"/>
                <a:gd name="T83" fmla="*/ 1168 h 1911"/>
                <a:gd name="T84" fmla="*/ 373 w 1868"/>
                <a:gd name="T85" fmla="*/ 1354 h 1911"/>
                <a:gd name="T86" fmla="*/ 500 w 1868"/>
                <a:gd name="T87" fmla="*/ 1500 h 1911"/>
                <a:gd name="T88" fmla="*/ 667 w 1868"/>
                <a:gd name="T89" fmla="*/ 1606 h 1911"/>
                <a:gd name="T90" fmla="*/ 860 w 1868"/>
                <a:gd name="T91" fmla="*/ 1652 h 1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68" h="1911">
                  <a:moveTo>
                    <a:pt x="934" y="0"/>
                  </a:moveTo>
                  <a:lnTo>
                    <a:pt x="934" y="0"/>
                  </a:lnTo>
                  <a:lnTo>
                    <a:pt x="1027" y="7"/>
                  </a:lnTo>
                  <a:lnTo>
                    <a:pt x="1127" y="20"/>
                  </a:lnTo>
                  <a:lnTo>
                    <a:pt x="1214" y="40"/>
                  </a:lnTo>
                  <a:lnTo>
                    <a:pt x="1301" y="73"/>
                  </a:lnTo>
                  <a:lnTo>
                    <a:pt x="1381" y="113"/>
                  </a:lnTo>
                  <a:lnTo>
                    <a:pt x="1461" y="159"/>
                  </a:lnTo>
                  <a:lnTo>
                    <a:pt x="1534" y="212"/>
                  </a:lnTo>
                  <a:lnTo>
                    <a:pt x="1594" y="272"/>
                  </a:lnTo>
                  <a:lnTo>
                    <a:pt x="1655" y="345"/>
                  </a:lnTo>
                  <a:lnTo>
                    <a:pt x="1708" y="418"/>
                  </a:lnTo>
                  <a:lnTo>
                    <a:pt x="1755" y="491"/>
                  </a:lnTo>
                  <a:lnTo>
                    <a:pt x="1795" y="577"/>
                  </a:lnTo>
                  <a:lnTo>
                    <a:pt x="1828" y="664"/>
                  </a:lnTo>
                  <a:lnTo>
                    <a:pt x="1848" y="757"/>
                  </a:lnTo>
                  <a:lnTo>
                    <a:pt x="1861" y="856"/>
                  </a:lnTo>
                  <a:lnTo>
                    <a:pt x="1868" y="956"/>
                  </a:lnTo>
                  <a:lnTo>
                    <a:pt x="1868" y="956"/>
                  </a:lnTo>
                  <a:lnTo>
                    <a:pt x="1861" y="1055"/>
                  </a:lnTo>
                  <a:lnTo>
                    <a:pt x="1848" y="1155"/>
                  </a:lnTo>
                  <a:lnTo>
                    <a:pt x="1828" y="1241"/>
                  </a:lnTo>
                  <a:lnTo>
                    <a:pt x="1795" y="1334"/>
                  </a:lnTo>
                  <a:lnTo>
                    <a:pt x="1755" y="1413"/>
                  </a:lnTo>
                  <a:lnTo>
                    <a:pt x="1708" y="1493"/>
                  </a:lnTo>
                  <a:lnTo>
                    <a:pt x="1655" y="1566"/>
                  </a:lnTo>
                  <a:lnTo>
                    <a:pt x="1594" y="1632"/>
                  </a:lnTo>
                  <a:lnTo>
                    <a:pt x="1534" y="1699"/>
                  </a:lnTo>
                  <a:lnTo>
                    <a:pt x="1461" y="1752"/>
                  </a:lnTo>
                  <a:lnTo>
                    <a:pt x="1381" y="1798"/>
                  </a:lnTo>
                  <a:lnTo>
                    <a:pt x="1301" y="1838"/>
                  </a:lnTo>
                  <a:lnTo>
                    <a:pt x="1214" y="1871"/>
                  </a:lnTo>
                  <a:lnTo>
                    <a:pt x="1127" y="1891"/>
                  </a:lnTo>
                  <a:lnTo>
                    <a:pt x="1027" y="1904"/>
                  </a:lnTo>
                  <a:lnTo>
                    <a:pt x="934" y="1911"/>
                  </a:lnTo>
                  <a:lnTo>
                    <a:pt x="934" y="1911"/>
                  </a:lnTo>
                  <a:lnTo>
                    <a:pt x="834" y="1904"/>
                  </a:lnTo>
                  <a:lnTo>
                    <a:pt x="740" y="1891"/>
                  </a:lnTo>
                  <a:lnTo>
                    <a:pt x="647" y="1871"/>
                  </a:lnTo>
                  <a:lnTo>
                    <a:pt x="567" y="1838"/>
                  </a:lnTo>
                  <a:lnTo>
                    <a:pt x="480" y="1798"/>
                  </a:lnTo>
                  <a:lnTo>
                    <a:pt x="407" y="1752"/>
                  </a:lnTo>
                  <a:lnTo>
                    <a:pt x="333" y="1699"/>
                  </a:lnTo>
                  <a:lnTo>
                    <a:pt x="267" y="1632"/>
                  </a:lnTo>
                  <a:lnTo>
                    <a:pt x="207" y="1566"/>
                  </a:lnTo>
                  <a:lnTo>
                    <a:pt x="153" y="1493"/>
                  </a:lnTo>
                  <a:lnTo>
                    <a:pt x="106" y="1413"/>
                  </a:lnTo>
                  <a:lnTo>
                    <a:pt x="73" y="1334"/>
                  </a:lnTo>
                  <a:lnTo>
                    <a:pt x="40" y="1241"/>
                  </a:lnTo>
                  <a:lnTo>
                    <a:pt x="20" y="1155"/>
                  </a:lnTo>
                  <a:lnTo>
                    <a:pt x="6" y="1055"/>
                  </a:lnTo>
                  <a:lnTo>
                    <a:pt x="0" y="956"/>
                  </a:lnTo>
                  <a:lnTo>
                    <a:pt x="0" y="956"/>
                  </a:lnTo>
                  <a:lnTo>
                    <a:pt x="6" y="856"/>
                  </a:lnTo>
                  <a:lnTo>
                    <a:pt x="20" y="757"/>
                  </a:lnTo>
                  <a:lnTo>
                    <a:pt x="40" y="664"/>
                  </a:lnTo>
                  <a:lnTo>
                    <a:pt x="73" y="577"/>
                  </a:lnTo>
                  <a:lnTo>
                    <a:pt x="106" y="491"/>
                  </a:lnTo>
                  <a:lnTo>
                    <a:pt x="153" y="418"/>
                  </a:lnTo>
                  <a:lnTo>
                    <a:pt x="207" y="345"/>
                  </a:lnTo>
                  <a:lnTo>
                    <a:pt x="267" y="272"/>
                  </a:lnTo>
                  <a:lnTo>
                    <a:pt x="333" y="212"/>
                  </a:lnTo>
                  <a:lnTo>
                    <a:pt x="407" y="159"/>
                  </a:lnTo>
                  <a:lnTo>
                    <a:pt x="480" y="113"/>
                  </a:lnTo>
                  <a:lnTo>
                    <a:pt x="567" y="73"/>
                  </a:lnTo>
                  <a:lnTo>
                    <a:pt x="647" y="40"/>
                  </a:lnTo>
                  <a:lnTo>
                    <a:pt x="740" y="20"/>
                  </a:lnTo>
                  <a:lnTo>
                    <a:pt x="834" y="7"/>
                  </a:lnTo>
                  <a:lnTo>
                    <a:pt x="934" y="0"/>
                  </a:lnTo>
                  <a:lnTo>
                    <a:pt x="934" y="0"/>
                  </a:lnTo>
                  <a:close/>
                  <a:moveTo>
                    <a:pt x="934" y="1659"/>
                  </a:moveTo>
                  <a:lnTo>
                    <a:pt x="934" y="1659"/>
                  </a:lnTo>
                  <a:lnTo>
                    <a:pt x="1001" y="1652"/>
                  </a:lnTo>
                  <a:lnTo>
                    <a:pt x="1067" y="1646"/>
                  </a:lnTo>
                  <a:lnTo>
                    <a:pt x="1134" y="1626"/>
                  </a:lnTo>
                  <a:lnTo>
                    <a:pt x="1201" y="1606"/>
                  </a:lnTo>
                  <a:lnTo>
                    <a:pt x="1254" y="1579"/>
                  </a:lnTo>
                  <a:lnTo>
                    <a:pt x="1314" y="1539"/>
                  </a:lnTo>
                  <a:lnTo>
                    <a:pt x="1361" y="1500"/>
                  </a:lnTo>
                  <a:lnTo>
                    <a:pt x="1408" y="1460"/>
                  </a:lnTo>
                  <a:lnTo>
                    <a:pt x="1454" y="1407"/>
                  </a:lnTo>
                  <a:lnTo>
                    <a:pt x="1488" y="1354"/>
                  </a:lnTo>
                  <a:lnTo>
                    <a:pt x="1521" y="1294"/>
                  </a:lnTo>
                  <a:lnTo>
                    <a:pt x="1548" y="1234"/>
                  </a:lnTo>
                  <a:lnTo>
                    <a:pt x="1568" y="1168"/>
                  </a:lnTo>
                  <a:lnTo>
                    <a:pt x="1588" y="1102"/>
                  </a:lnTo>
                  <a:lnTo>
                    <a:pt x="1594" y="1029"/>
                  </a:lnTo>
                  <a:lnTo>
                    <a:pt x="1601" y="956"/>
                  </a:lnTo>
                  <a:lnTo>
                    <a:pt x="1601" y="956"/>
                  </a:lnTo>
                  <a:lnTo>
                    <a:pt x="1594" y="883"/>
                  </a:lnTo>
                  <a:lnTo>
                    <a:pt x="1588" y="810"/>
                  </a:lnTo>
                  <a:lnTo>
                    <a:pt x="1568" y="743"/>
                  </a:lnTo>
                  <a:lnTo>
                    <a:pt x="1548" y="677"/>
                  </a:lnTo>
                  <a:lnTo>
                    <a:pt x="1521" y="617"/>
                  </a:lnTo>
                  <a:lnTo>
                    <a:pt x="1488" y="557"/>
                  </a:lnTo>
                  <a:lnTo>
                    <a:pt x="1454" y="504"/>
                  </a:lnTo>
                  <a:lnTo>
                    <a:pt x="1408" y="451"/>
                  </a:lnTo>
                  <a:lnTo>
                    <a:pt x="1361" y="412"/>
                  </a:lnTo>
                  <a:lnTo>
                    <a:pt x="1314" y="372"/>
                  </a:lnTo>
                  <a:lnTo>
                    <a:pt x="1254" y="332"/>
                  </a:lnTo>
                  <a:lnTo>
                    <a:pt x="1201" y="305"/>
                  </a:lnTo>
                  <a:lnTo>
                    <a:pt x="1134" y="285"/>
                  </a:lnTo>
                  <a:lnTo>
                    <a:pt x="1067" y="266"/>
                  </a:lnTo>
                  <a:lnTo>
                    <a:pt x="1001" y="259"/>
                  </a:lnTo>
                  <a:lnTo>
                    <a:pt x="934" y="252"/>
                  </a:lnTo>
                  <a:lnTo>
                    <a:pt x="934" y="252"/>
                  </a:lnTo>
                  <a:lnTo>
                    <a:pt x="860" y="259"/>
                  </a:lnTo>
                  <a:lnTo>
                    <a:pt x="794" y="266"/>
                  </a:lnTo>
                  <a:lnTo>
                    <a:pt x="727" y="285"/>
                  </a:lnTo>
                  <a:lnTo>
                    <a:pt x="667" y="305"/>
                  </a:lnTo>
                  <a:lnTo>
                    <a:pt x="607" y="332"/>
                  </a:lnTo>
                  <a:lnTo>
                    <a:pt x="554" y="372"/>
                  </a:lnTo>
                  <a:lnTo>
                    <a:pt x="500" y="412"/>
                  </a:lnTo>
                  <a:lnTo>
                    <a:pt x="453" y="451"/>
                  </a:lnTo>
                  <a:lnTo>
                    <a:pt x="413" y="504"/>
                  </a:lnTo>
                  <a:lnTo>
                    <a:pt x="373" y="557"/>
                  </a:lnTo>
                  <a:lnTo>
                    <a:pt x="340" y="617"/>
                  </a:lnTo>
                  <a:lnTo>
                    <a:pt x="313" y="677"/>
                  </a:lnTo>
                  <a:lnTo>
                    <a:pt x="293" y="743"/>
                  </a:lnTo>
                  <a:lnTo>
                    <a:pt x="280" y="810"/>
                  </a:lnTo>
                  <a:lnTo>
                    <a:pt x="267" y="883"/>
                  </a:lnTo>
                  <a:lnTo>
                    <a:pt x="267" y="956"/>
                  </a:lnTo>
                  <a:lnTo>
                    <a:pt x="267" y="956"/>
                  </a:lnTo>
                  <a:lnTo>
                    <a:pt x="267" y="1029"/>
                  </a:lnTo>
                  <a:lnTo>
                    <a:pt x="280" y="1102"/>
                  </a:lnTo>
                  <a:lnTo>
                    <a:pt x="293" y="1168"/>
                  </a:lnTo>
                  <a:lnTo>
                    <a:pt x="313" y="1234"/>
                  </a:lnTo>
                  <a:lnTo>
                    <a:pt x="340" y="1294"/>
                  </a:lnTo>
                  <a:lnTo>
                    <a:pt x="373" y="1354"/>
                  </a:lnTo>
                  <a:lnTo>
                    <a:pt x="413" y="1407"/>
                  </a:lnTo>
                  <a:lnTo>
                    <a:pt x="453" y="1460"/>
                  </a:lnTo>
                  <a:lnTo>
                    <a:pt x="500" y="1500"/>
                  </a:lnTo>
                  <a:lnTo>
                    <a:pt x="554" y="1539"/>
                  </a:lnTo>
                  <a:lnTo>
                    <a:pt x="607" y="1579"/>
                  </a:lnTo>
                  <a:lnTo>
                    <a:pt x="667" y="1606"/>
                  </a:lnTo>
                  <a:lnTo>
                    <a:pt x="727" y="1626"/>
                  </a:lnTo>
                  <a:lnTo>
                    <a:pt x="794" y="1646"/>
                  </a:lnTo>
                  <a:lnTo>
                    <a:pt x="860" y="1652"/>
                  </a:lnTo>
                  <a:lnTo>
                    <a:pt x="934" y="1659"/>
                  </a:lnTo>
                  <a:lnTo>
                    <a:pt x="934" y="1659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3" name="Freeform 33"/>
            <p:cNvSpPr>
              <a:spLocks/>
            </p:cNvSpPr>
            <p:nvPr/>
          </p:nvSpPr>
          <p:spPr bwMode="auto">
            <a:xfrm>
              <a:off x="29041725" y="1922463"/>
              <a:ext cx="2509838" cy="2959100"/>
            </a:xfrm>
            <a:custGeom>
              <a:avLst/>
              <a:gdLst>
                <a:gd name="T0" fmla="*/ 273 w 1581"/>
                <a:gd name="T1" fmla="*/ 498 h 1864"/>
                <a:gd name="T2" fmla="*/ 273 w 1581"/>
                <a:gd name="T3" fmla="*/ 1864 h 1864"/>
                <a:gd name="T4" fmla="*/ 0 w 1581"/>
                <a:gd name="T5" fmla="*/ 1864 h 1864"/>
                <a:gd name="T6" fmla="*/ 0 w 1581"/>
                <a:gd name="T7" fmla="*/ 0 h 1864"/>
                <a:gd name="T8" fmla="*/ 193 w 1581"/>
                <a:gd name="T9" fmla="*/ 0 h 1864"/>
                <a:gd name="T10" fmla="*/ 1314 w 1581"/>
                <a:gd name="T11" fmla="*/ 1367 h 1864"/>
                <a:gd name="T12" fmla="*/ 1314 w 1581"/>
                <a:gd name="T13" fmla="*/ 0 h 1864"/>
                <a:gd name="T14" fmla="*/ 1581 w 1581"/>
                <a:gd name="T15" fmla="*/ 0 h 1864"/>
                <a:gd name="T16" fmla="*/ 1581 w 1581"/>
                <a:gd name="T17" fmla="*/ 1864 h 1864"/>
                <a:gd name="T18" fmla="*/ 1394 w 1581"/>
                <a:gd name="T19" fmla="*/ 1864 h 1864"/>
                <a:gd name="T20" fmla="*/ 273 w 1581"/>
                <a:gd name="T21" fmla="*/ 49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81" h="1864">
                  <a:moveTo>
                    <a:pt x="273" y="498"/>
                  </a:moveTo>
                  <a:lnTo>
                    <a:pt x="273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193" y="0"/>
                  </a:lnTo>
                  <a:lnTo>
                    <a:pt x="1314" y="1367"/>
                  </a:lnTo>
                  <a:lnTo>
                    <a:pt x="1314" y="0"/>
                  </a:lnTo>
                  <a:lnTo>
                    <a:pt x="1581" y="0"/>
                  </a:lnTo>
                  <a:lnTo>
                    <a:pt x="1581" y="1864"/>
                  </a:lnTo>
                  <a:lnTo>
                    <a:pt x="1394" y="1864"/>
                  </a:lnTo>
                  <a:lnTo>
                    <a:pt x="273" y="498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5" name="Rectangle 34"/>
            <p:cNvSpPr>
              <a:spLocks noChangeArrowheads="1"/>
            </p:cNvSpPr>
            <p:nvPr/>
          </p:nvSpPr>
          <p:spPr bwMode="auto">
            <a:xfrm>
              <a:off x="1901825" y="2901950"/>
              <a:ext cx="423863" cy="1979613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6" name="Rectangle 35"/>
            <p:cNvSpPr>
              <a:spLocks noChangeArrowheads="1"/>
            </p:cNvSpPr>
            <p:nvPr/>
          </p:nvSpPr>
          <p:spPr bwMode="auto">
            <a:xfrm>
              <a:off x="2962275" y="1922463"/>
              <a:ext cx="423863" cy="2959100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4021137" y="942975"/>
              <a:ext cx="423863" cy="3938588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8" name="Freeform 37"/>
            <p:cNvSpPr>
              <a:spLocks/>
            </p:cNvSpPr>
            <p:nvPr/>
          </p:nvSpPr>
          <p:spPr bwMode="auto">
            <a:xfrm>
              <a:off x="4773612" y="1922463"/>
              <a:ext cx="4310063" cy="2959100"/>
            </a:xfrm>
            <a:custGeom>
              <a:avLst/>
              <a:gdLst>
                <a:gd name="T0" fmla="*/ 887 w 2715"/>
                <a:gd name="T1" fmla="*/ 1864 h 1864"/>
                <a:gd name="T2" fmla="*/ 720 w 2715"/>
                <a:gd name="T3" fmla="*/ 1864 h 1864"/>
                <a:gd name="T4" fmla="*/ 0 w 2715"/>
                <a:gd name="T5" fmla="*/ 0 h 1864"/>
                <a:gd name="T6" fmla="*/ 287 w 2715"/>
                <a:gd name="T7" fmla="*/ 0 h 1864"/>
                <a:gd name="T8" fmla="*/ 807 w 2715"/>
                <a:gd name="T9" fmla="*/ 1347 h 1864"/>
                <a:gd name="T10" fmla="*/ 1261 w 2715"/>
                <a:gd name="T11" fmla="*/ 0 h 1864"/>
                <a:gd name="T12" fmla="*/ 1454 w 2715"/>
                <a:gd name="T13" fmla="*/ 0 h 1864"/>
                <a:gd name="T14" fmla="*/ 1908 w 2715"/>
                <a:gd name="T15" fmla="*/ 1347 h 1864"/>
                <a:gd name="T16" fmla="*/ 2429 w 2715"/>
                <a:gd name="T17" fmla="*/ 0 h 1864"/>
                <a:gd name="T18" fmla="*/ 2715 w 2715"/>
                <a:gd name="T19" fmla="*/ 0 h 1864"/>
                <a:gd name="T20" fmla="*/ 1995 w 2715"/>
                <a:gd name="T21" fmla="*/ 1864 h 1864"/>
                <a:gd name="T22" fmla="*/ 1828 w 2715"/>
                <a:gd name="T23" fmla="*/ 1864 h 1864"/>
                <a:gd name="T24" fmla="*/ 1361 w 2715"/>
                <a:gd name="T25" fmla="*/ 484 h 1864"/>
                <a:gd name="T26" fmla="*/ 887 w 2715"/>
                <a:gd name="T27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15" h="1864">
                  <a:moveTo>
                    <a:pt x="887" y="1864"/>
                  </a:moveTo>
                  <a:lnTo>
                    <a:pt x="720" y="1864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807" y="1347"/>
                  </a:lnTo>
                  <a:lnTo>
                    <a:pt x="1261" y="0"/>
                  </a:lnTo>
                  <a:lnTo>
                    <a:pt x="1454" y="0"/>
                  </a:lnTo>
                  <a:lnTo>
                    <a:pt x="1908" y="1347"/>
                  </a:lnTo>
                  <a:lnTo>
                    <a:pt x="2429" y="0"/>
                  </a:lnTo>
                  <a:lnTo>
                    <a:pt x="2715" y="0"/>
                  </a:lnTo>
                  <a:lnTo>
                    <a:pt x="1995" y="1864"/>
                  </a:lnTo>
                  <a:lnTo>
                    <a:pt x="1828" y="1864"/>
                  </a:lnTo>
                  <a:lnTo>
                    <a:pt x="1361" y="484"/>
                  </a:lnTo>
                  <a:lnTo>
                    <a:pt x="887" y="1864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9" name="Freeform 38"/>
            <p:cNvSpPr>
              <a:spLocks/>
            </p:cNvSpPr>
            <p:nvPr/>
          </p:nvSpPr>
          <p:spPr bwMode="auto">
            <a:xfrm>
              <a:off x="24433213" y="1922463"/>
              <a:ext cx="4300538" cy="2959100"/>
            </a:xfrm>
            <a:custGeom>
              <a:avLst/>
              <a:gdLst>
                <a:gd name="T0" fmla="*/ 887 w 2709"/>
                <a:gd name="T1" fmla="*/ 1864 h 1864"/>
                <a:gd name="T2" fmla="*/ 714 w 2709"/>
                <a:gd name="T3" fmla="*/ 1864 h 1864"/>
                <a:gd name="T4" fmla="*/ 0 w 2709"/>
                <a:gd name="T5" fmla="*/ 0 h 1864"/>
                <a:gd name="T6" fmla="*/ 287 w 2709"/>
                <a:gd name="T7" fmla="*/ 0 h 1864"/>
                <a:gd name="T8" fmla="*/ 801 w 2709"/>
                <a:gd name="T9" fmla="*/ 1347 h 1864"/>
                <a:gd name="T10" fmla="*/ 1261 w 2709"/>
                <a:gd name="T11" fmla="*/ 0 h 1864"/>
                <a:gd name="T12" fmla="*/ 1448 w 2709"/>
                <a:gd name="T13" fmla="*/ 0 h 1864"/>
                <a:gd name="T14" fmla="*/ 1908 w 2709"/>
                <a:gd name="T15" fmla="*/ 1347 h 1864"/>
                <a:gd name="T16" fmla="*/ 2422 w 2709"/>
                <a:gd name="T17" fmla="*/ 0 h 1864"/>
                <a:gd name="T18" fmla="*/ 2709 w 2709"/>
                <a:gd name="T19" fmla="*/ 0 h 1864"/>
                <a:gd name="T20" fmla="*/ 1995 w 2709"/>
                <a:gd name="T21" fmla="*/ 1864 h 1864"/>
                <a:gd name="T22" fmla="*/ 1822 w 2709"/>
                <a:gd name="T23" fmla="*/ 1864 h 1864"/>
                <a:gd name="T24" fmla="*/ 1355 w 2709"/>
                <a:gd name="T25" fmla="*/ 484 h 1864"/>
                <a:gd name="T26" fmla="*/ 887 w 2709"/>
                <a:gd name="T27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9" h="1864">
                  <a:moveTo>
                    <a:pt x="887" y="1864"/>
                  </a:moveTo>
                  <a:lnTo>
                    <a:pt x="714" y="1864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801" y="1347"/>
                  </a:lnTo>
                  <a:lnTo>
                    <a:pt x="1261" y="0"/>
                  </a:lnTo>
                  <a:lnTo>
                    <a:pt x="1448" y="0"/>
                  </a:lnTo>
                  <a:lnTo>
                    <a:pt x="1908" y="1347"/>
                  </a:lnTo>
                  <a:lnTo>
                    <a:pt x="2422" y="0"/>
                  </a:lnTo>
                  <a:lnTo>
                    <a:pt x="2709" y="0"/>
                  </a:lnTo>
                  <a:lnTo>
                    <a:pt x="1995" y="1864"/>
                  </a:lnTo>
                  <a:lnTo>
                    <a:pt x="1822" y="1864"/>
                  </a:lnTo>
                  <a:lnTo>
                    <a:pt x="1355" y="484"/>
                  </a:lnTo>
                  <a:lnTo>
                    <a:pt x="887" y="1864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0" name="Freeform 39"/>
            <p:cNvSpPr>
              <a:spLocks noEditPoints="1"/>
            </p:cNvSpPr>
            <p:nvPr/>
          </p:nvSpPr>
          <p:spPr bwMode="auto">
            <a:xfrm>
              <a:off x="11563350" y="1922463"/>
              <a:ext cx="2244725" cy="2959100"/>
            </a:xfrm>
            <a:custGeom>
              <a:avLst/>
              <a:gdLst>
                <a:gd name="T0" fmla="*/ 634 w 1414"/>
                <a:gd name="T1" fmla="*/ 0 h 1864"/>
                <a:gd name="T2" fmla="*/ 774 w 1414"/>
                <a:gd name="T3" fmla="*/ 13 h 1864"/>
                <a:gd name="T4" fmla="*/ 887 w 1414"/>
                <a:gd name="T5" fmla="*/ 40 h 1864"/>
                <a:gd name="T6" fmla="*/ 981 w 1414"/>
                <a:gd name="T7" fmla="*/ 86 h 1864"/>
                <a:gd name="T8" fmla="*/ 1054 w 1414"/>
                <a:gd name="T9" fmla="*/ 153 h 1864"/>
                <a:gd name="T10" fmla="*/ 1087 w 1414"/>
                <a:gd name="T11" fmla="*/ 186 h 1864"/>
                <a:gd name="T12" fmla="*/ 1141 w 1414"/>
                <a:gd name="T13" fmla="*/ 272 h 1864"/>
                <a:gd name="T14" fmla="*/ 1181 w 1414"/>
                <a:gd name="T15" fmla="*/ 358 h 1864"/>
                <a:gd name="T16" fmla="*/ 1201 w 1414"/>
                <a:gd name="T17" fmla="*/ 464 h 1864"/>
                <a:gd name="T18" fmla="*/ 1201 w 1414"/>
                <a:gd name="T19" fmla="*/ 518 h 1864"/>
                <a:gd name="T20" fmla="*/ 1194 w 1414"/>
                <a:gd name="T21" fmla="*/ 610 h 1864"/>
                <a:gd name="T22" fmla="*/ 1168 w 1414"/>
                <a:gd name="T23" fmla="*/ 697 h 1864"/>
                <a:gd name="T24" fmla="*/ 1134 w 1414"/>
                <a:gd name="T25" fmla="*/ 776 h 1864"/>
                <a:gd name="T26" fmla="*/ 1081 w 1414"/>
                <a:gd name="T27" fmla="*/ 843 h 1864"/>
                <a:gd name="T28" fmla="*/ 941 w 1414"/>
                <a:gd name="T29" fmla="*/ 949 h 1864"/>
                <a:gd name="T30" fmla="*/ 767 w 1414"/>
                <a:gd name="T31" fmla="*/ 1009 h 1864"/>
                <a:gd name="T32" fmla="*/ 1094 w 1414"/>
                <a:gd name="T33" fmla="*/ 1864 h 1864"/>
                <a:gd name="T34" fmla="*/ 267 w 1414"/>
                <a:gd name="T35" fmla="*/ 1028 h 1864"/>
                <a:gd name="T36" fmla="*/ 0 w 1414"/>
                <a:gd name="T37" fmla="*/ 1864 h 1864"/>
                <a:gd name="T38" fmla="*/ 634 w 1414"/>
                <a:gd name="T39" fmla="*/ 0 h 1864"/>
                <a:gd name="T40" fmla="*/ 620 w 1414"/>
                <a:gd name="T41" fmla="*/ 770 h 1864"/>
                <a:gd name="T42" fmla="*/ 707 w 1414"/>
                <a:gd name="T43" fmla="*/ 770 h 1864"/>
                <a:gd name="T44" fmla="*/ 827 w 1414"/>
                <a:gd name="T45" fmla="*/ 723 h 1864"/>
                <a:gd name="T46" fmla="*/ 867 w 1414"/>
                <a:gd name="T47" fmla="*/ 690 h 1864"/>
                <a:gd name="T48" fmla="*/ 921 w 1414"/>
                <a:gd name="T49" fmla="*/ 610 h 1864"/>
                <a:gd name="T50" fmla="*/ 934 w 1414"/>
                <a:gd name="T51" fmla="*/ 511 h 1864"/>
                <a:gd name="T52" fmla="*/ 934 w 1414"/>
                <a:gd name="T53" fmla="*/ 458 h 1864"/>
                <a:gd name="T54" fmla="*/ 894 w 1414"/>
                <a:gd name="T55" fmla="*/ 372 h 1864"/>
                <a:gd name="T56" fmla="*/ 867 w 1414"/>
                <a:gd name="T57" fmla="*/ 338 h 1864"/>
                <a:gd name="T58" fmla="*/ 774 w 1414"/>
                <a:gd name="T59" fmla="*/ 279 h 1864"/>
                <a:gd name="T60" fmla="*/ 620 w 1414"/>
                <a:gd name="T61" fmla="*/ 252 h 1864"/>
                <a:gd name="T62" fmla="*/ 267 w 1414"/>
                <a:gd name="T63" fmla="*/ 77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4" h="1864">
                  <a:moveTo>
                    <a:pt x="634" y="0"/>
                  </a:moveTo>
                  <a:lnTo>
                    <a:pt x="634" y="0"/>
                  </a:lnTo>
                  <a:lnTo>
                    <a:pt x="707" y="7"/>
                  </a:lnTo>
                  <a:lnTo>
                    <a:pt x="774" y="13"/>
                  </a:lnTo>
                  <a:lnTo>
                    <a:pt x="827" y="27"/>
                  </a:lnTo>
                  <a:lnTo>
                    <a:pt x="887" y="40"/>
                  </a:lnTo>
                  <a:lnTo>
                    <a:pt x="934" y="60"/>
                  </a:lnTo>
                  <a:lnTo>
                    <a:pt x="981" y="86"/>
                  </a:lnTo>
                  <a:lnTo>
                    <a:pt x="1021" y="119"/>
                  </a:lnTo>
                  <a:lnTo>
                    <a:pt x="1054" y="153"/>
                  </a:lnTo>
                  <a:lnTo>
                    <a:pt x="1054" y="153"/>
                  </a:lnTo>
                  <a:lnTo>
                    <a:pt x="1087" y="186"/>
                  </a:lnTo>
                  <a:lnTo>
                    <a:pt x="1114" y="226"/>
                  </a:lnTo>
                  <a:lnTo>
                    <a:pt x="1141" y="272"/>
                  </a:lnTo>
                  <a:lnTo>
                    <a:pt x="1161" y="312"/>
                  </a:lnTo>
                  <a:lnTo>
                    <a:pt x="1181" y="358"/>
                  </a:lnTo>
                  <a:lnTo>
                    <a:pt x="1194" y="411"/>
                  </a:lnTo>
                  <a:lnTo>
                    <a:pt x="1201" y="464"/>
                  </a:lnTo>
                  <a:lnTo>
                    <a:pt x="1201" y="518"/>
                  </a:lnTo>
                  <a:lnTo>
                    <a:pt x="1201" y="518"/>
                  </a:lnTo>
                  <a:lnTo>
                    <a:pt x="1201" y="564"/>
                  </a:lnTo>
                  <a:lnTo>
                    <a:pt x="1194" y="610"/>
                  </a:lnTo>
                  <a:lnTo>
                    <a:pt x="1188" y="657"/>
                  </a:lnTo>
                  <a:lnTo>
                    <a:pt x="1168" y="697"/>
                  </a:lnTo>
                  <a:lnTo>
                    <a:pt x="1154" y="737"/>
                  </a:lnTo>
                  <a:lnTo>
                    <a:pt x="1134" y="776"/>
                  </a:lnTo>
                  <a:lnTo>
                    <a:pt x="1107" y="810"/>
                  </a:lnTo>
                  <a:lnTo>
                    <a:pt x="1081" y="843"/>
                  </a:lnTo>
                  <a:lnTo>
                    <a:pt x="1014" y="902"/>
                  </a:lnTo>
                  <a:lnTo>
                    <a:pt x="941" y="949"/>
                  </a:lnTo>
                  <a:lnTo>
                    <a:pt x="861" y="989"/>
                  </a:lnTo>
                  <a:lnTo>
                    <a:pt x="767" y="1009"/>
                  </a:lnTo>
                  <a:lnTo>
                    <a:pt x="1414" y="1864"/>
                  </a:lnTo>
                  <a:lnTo>
                    <a:pt x="1094" y="1864"/>
                  </a:lnTo>
                  <a:lnTo>
                    <a:pt x="460" y="1028"/>
                  </a:lnTo>
                  <a:lnTo>
                    <a:pt x="267" y="1028"/>
                  </a:lnTo>
                  <a:lnTo>
                    <a:pt x="267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34" y="0"/>
                  </a:lnTo>
                  <a:close/>
                  <a:moveTo>
                    <a:pt x="267" y="770"/>
                  </a:moveTo>
                  <a:lnTo>
                    <a:pt x="620" y="770"/>
                  </a:lnTo>
                  <a:lnTo>
                    <a:pt x="620" y="770"/>
                  </a:lnTo>
                  <a:lnTo>
                    <a:pt x="707" y="770"/>
                  </a:lnTo>
                  <a:lnTo>
                    <a:pt x="774" y="750"/>
                  </a:lnTo>
                  <a:lnTo>
                    <a:pt x="827" y="723"/>
                  </a:lnTo>
                  <a:lnTo>
                    <a:pt x="867" y="690"/>
                  </a:lnTo>
                  <a:lnTo>
                    <a:pt x="867" y="690"/>
                  </a:lnTo>
                  <a:lnTo>
                    <a:pt x="894" y="657"/>
                  </a:lnTo>
                  <a:lnTo>
                    <a:pt x="921" y="610"/>
                  </a:lnTo>
                  <a:lnTo>
                    <a:pt x="934" y="564"/>
                  </a:lnTo>
                  <a:lnTo>
                    <a:pt x="934" y="511"/>
                  </a:lnTo>
                  <a:lnTo>
                    <a:pt x="934" y="511"/>
                  </a:lnTo>
                  <a:lnTo>
                    <a:pt x="934" y="458"/>
                  </a:lnTo>
                  <a:lnTo>
                    <a:pt x="921" y="411"/>
                  </a:lnTo>
                  <a:lnTo>
                    <a:pt x="894" y="372"/>
                  </a:lnTo>
                  <a:lnTo>
                    <a:pt x="867" y="338"/>
                  </a:lnTo>
                  <a:lnTo>
                    <a:pt x="867" y="338"/>
                  </a:lnTo>
                  <a:lnTo>
                    <a:pt x="827" y="305"/>
                  </a:lnTo>
                  <a:lnTo>
                    <a:pt x="774" y="279"/>
                  </a:lnTo>
                  <a:lnTo>
                    <a:pt x="707" y="259"/>
                  </a:lnTo>
                  <a:lnTo>
                    <a:pt x="620" y="252"/>
                  </a:lnTo>
                  <a:lnTo>
                    <a:pt x="267" y="252"/>
                  </a:lnTo>
                  <a:lnTo>
                    <a:pt x="267" y="770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" name="Freeform 40"/>
            <p:cNvSpPr>
              <a:spLocks noEditPoints="1"/>
            </p:cNvSpPr>
            <p:nvPr/>
          </p:nvSpPr>
          <p:spPr bwMode="auto">
            <a:xfrm>
              <a:off x="19338925" y="1922463"/>
              <a:ext cx="2255838" cy="2959100"/>
            </a:xfrm>
            <a:custGeom>
              <a:avLst/>
              <a:gdLst>
                <a:gd name="T0" fmla="*/ 633 w 1421"/>
                <a:gd name="T1" fmla="*/ 0 h 1864"/>
                <a:gd name="T2" fmla="*/ 774 w 1421"/>
                <a:gd name="T3" fmla="*/ 13 h 1864"/>
                <a:gd name="T4" fmla="*/ 887 w 1421"/>
                <a:gd name="T5" fmla="*/ 40 h 1864"/>
                <a:gd name="T6" fmla="*/ 980 w 1421"/>
                <a:gd name="T7" fmla="*/ 86 h 1864"/>
                <a:gd name="T8" fmla="*/ 1060 w 1421"/>
                <a:gd name="T9" fmla="*/ 153 h 1864"/>
                <a:gd name="T10" fmla="*/ 1094 w 1421"/>
                <a:gd name="T11" fmla="*/ 186 h 1864"/>
                <a:gd name="T12" fmla="*/ 1147 w 1421"/>
                <a:gd name="T13" fmla="*/ 272 h 1864"/>
                <a:gd name="T14" fmla="*/ 1181 w 1421"/>
                <a:gd name="T15" fmla="*/ 358 h 1864"/>
                <a:gd name="T16" fmla="*/ 1201 w 1421"/>
                <a:gd name="T17" fmla="*/ 464 h 1864"/>
                <a:gd name="T18" fmla="*/ 1207 w 1421"/>
                <a:gd name="T19" fmla="*/ 518 h 1864"/>
                <a:gd name="T20" fmla="*/ 1194 w 1421"/>
                <a:gd name="T21" fmla="*/ 610 h 1864"/>
                <a:gd name="T22" fmla="*/ 1174 w 1421"/>
                <a:gd name="T23" fmla="*/ 697 h 1864"/>
                <a:gd name="T24" fmla="*/ 1134 w 1421"/>
                <a:gd name="T25" fmla="*/ 776 h 1864"/>
                <a:gd name="T26" fmla="*/ 1080 w 1421"/>
                <a:gd name="T27" fmla="*/ 843 h 1864"/>
                <a:gd name="T28" fmla="*/ 947 w 1421"/>
                <a:gd name="T29" fmla="*/ 949 h 1864"/>
                <a:gd name="T30" fmla="*/ 774 w 1421"/>
                <a:gd name="T31" fmla="*/ 1009 h 1864"/>
                <a:gd name="T32" fmla="*/ 1094 w 1421"/>
                <a:gd name="T33" fmla="*/ 1864 h 1864"/>
                <a:gd name="T34" fmla="*/ 266 w 1421"/>
                <a:gd name="T35" fmla="*/ 1028 h 1864"/>
                <a:gd name="T36" fmla="*/ 0 w 1421"/>
                <a:gd name="T37" fmla="*/ 1864 h 1864"/>
                <a:gd name="T38" fmla="*/ 633 w 1421"/>
                <a:gd name="T39" fmla="*/ 0 h 1864"/>
                <a:gd name="T40" fmla="*/ 620 w 1421"/>
                <a:gd name="T41" fmla="*/ 770 h 1864"/>
                <a:gd name="T42" fmla="*/ 707 w 1421"/>
                <a:gd name="T43" fmla="*/ 770 h 1864"/>
                <a:gd name="T44" fmla="*/ 827 w 1421"/>
                <a:gd name="T45" fmla="*/ 723 h 1864"/>
                <a:gd name="T46" fmla="*/ 874 w 1421"/>
                <a:gd name="T47" fmla="*/ 690 h 1864"/>
                <a:gd name="T48" fmla="*/ 920 w 1421"/>
                <a:gd name="T49" fmla="*/ 610 h 1864"/>
                <a:gd name="T50" fmla="*/ 940 w 1421"/>
                <a:gd name="T51" fmla="*/ 511 h 1864"/>
                <a:gd name="T52" fmla="*/ 934 w 1421"/>
                <a:gd name="T53" fmla="*/ 458 h 1864"/>
                <a:gd name="T54" fmla="*/ 900 w 1421"/>
                <a:gd name="T55" fmla="*/ 372 h 1864"/>
                <a:gd name="T56" fmla="*/ 874 w 1421"/>
                <a:gd name="T57" fmla="*/ 338 h 1864"/>
                <a:gd name="T58" fmla="*/ 780 w 1421"/>
                <a:gd name="T59" fmla="*/ 279 h 1864"/>
                <a:gd name="T60" fmla="*/ 620 w 1421"/>
                <a:gd name="T61" fmla="*/ 252 h 1864"/>
                <a:gd name="T62" fmla="*/ 266 w 1421"/>
                <a:gd name="T63" fmla="*/ 77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1" h="1864">
                  <a:moveTo>
                    <a:pt x="633" y="0"/>
                  </a:moveTo>
                  <a:lnTo>
                    <a:pt x="633" y="0"/>
                  </a:lnTo>
                  <a:lnTo>
                    <a:pt x="707" y="7"/>
                  </a:lnTo>
                  <a:lnTo>
                    <a:pt x="774" y="13"/>
                  </a:lnTo>
                  <a:lnTo>
                    <a:pt x="834" y="27"/>
                  </a:lnTo>
                  <a:lnTo>
                    <a:pt x="887" y="40"/>
                  </a:lnTo>
                  <a:lnTo>
                    <a:pt x="934" y="60"/>
                  </a:lnTo>
                  <a:lnTo>
                    <a:pt x="980" y="86"/>
                  </a:lnTo>
                  <a:lnTo>
                    <a:pt x="1020" y="119"/>
                  </a:lnTo>
                  <a:lnTo>
                    <a:pt x="1060" y="153"/>
                  </a:lnTo>
                  <a:lnTo>
                    <a:pt x="1060" y="153"/>
                  </a:lnTo>
                  <a:lnTo>
                    <a:pt x="1094" y="186"/>
                  </a:lnTo>
                  <a:lnTo>
                    <a:pt x="1121" y="226"/>
                  </a:lnTo>
                  <a:lnTo>
                    <a:pt x="1147" y="272"/>
                  </a:lnTo>
                  <a:lnTo>
                    <a:pt x="1167" y="312"/>
                  </a:lnTo>
                  <a:lnTo>
                    <a:pt x="1181" y="358"/>
                  </a:lnTo>
                  <a:lnTo>
                    <a:pt x="1194" y="411"/>
                  </a:lnTo>
                  <a:lnTo>
                    <a:pt x="1201" y="464"/>
                  </a:lnTo>
                  <a:lnTo>
                    <a:pt x="1207" y="518"/>
                  </a:lnTo>
                  <a:lnTo>
                    <a:pt x="1207" y="518"/>
                  </a:lnTo>
                  <a:lnTo>
                    <a:pt x="1201" y="564"/>
                  </a:lnTo>
                  <a:lnTo>
                    <a:pt x="1194" y="610"/>
                  </a:lnTo>
                  <a:lnTo>
                    <a:pt x="1187" y="657"/>
                  </a:lnTo>
                  <a:lnTo>
                    <a:pt x="1174" y="697"/>
                  </a:lnTo>
                  <a:lnTo>
                    <a:pt x="1154" y="737"/>
                  </a:lnTo>
                  <a:lnTo>
                    <a:pt x="1134" y="776"/>
                  </a:lnTo>
                  <a:lnTo>
                    <a:pt x="1107" y="810"/>
                  </a:lnTo>
                  <a:lnTo>
                    <a:pt x="1080" y="843"/>
                  </a:lnTo>
                  <a:lnTo>
                    <a:pt x="1020" y="902"/>
                  </a:lnTo>
                  <a:lnTo>
                    <a:pt x="947" y="949"/>
                  </a:lnTo>
                  <a:lnTo>
                    <a:pt x="860" y="989"/>
                  </a:lnTo>
                  <a:lnTo>
                    <a:pt x="774" y="1009"/>
                  </a:lnTo>
                  <a:lnTo>
                    <a:pt x="1421" y="1864"/>
                  </a:lnTo>
                  <a:lnTo>
                    <a:pt x="1094" y="1864"/>
                  </a:lnTo>
                  <a:lnTo>
                    <a:pt x="460" y="1028"/>
                  </a:lnTo>
                  <a:lnTo>
                    <a:pt x="266" y="1028"/>
                  </a:lnTo>
                  <a:lnTo>
                    <a:pt x="266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33" y="0"/>
                  </a:lnTo>
                  <a:close/>
                  <a:moveTo>
                    <a:pt x="266" y="770"/>
                  </a:moveTo>
                  <a:lnTo>
                    <a:pt x="620" y="770"/>
                  </a:lnTo>
                  <a:lnTo>
                    <a:pt x="620" y="770"/>
                  </a:lnTo>
                  <a:lnTo>
                    <a:pt x="707" y="770"/>
                  </a:lnTo>
                  <a:lnTo>
                    <a:pt x="780" y="750"/>
                  </a:lnTo>
                  <a:lnTo>
                    <a:pt x="827" y="723"/>
                  </a:lnTo>
                  <a:lnTo>
                    <a:pt x="874" y="690"/>
                  </a:lnTo>
                  <a:lnTo>
                    <a:pt x="874" y="690"/>
                  </a:lnTo>
                  <a:lnTo>
                    <a:pt x="900" y="657"/>
                  </a:lnTo>
                  <a:lnTo>
                    <a:pt x="920" y="610"/>
                  </a:lnTo>
                  <a:lnTo>
                    <a:pt x="934" y="564"/>
                  </a:lnTo>
                  <a:lnTo>
                    <a:pt x="940" y="511"/>
                  </a:lnTo>
                  <a:lnTo>
                    <a:pt x="940" y="511"/>
                  </a:lnTo>
                  <a:lnTo>
                    <a:pt x="934" y="458"/>
                  </a:lnTo>
                  <a:lnTo>
                    <a:pt x="920" y="411"/>
                  </a:lnTo>
                  <a:lnTo>
                    <a:pt x="900" y="372"/>
                  </a:lnTo>
                  <a:lnTo>
                    <a:pt x="874" y="338"/>
                  </a:lnTo>
                  <a:lnTo>
                    <a:pt x="874" y="338"/>
                  </a:lnTo>
                  <a:lnTo>
                    <a:pt x="827" y="305"/>
                  </a:lnTo>
                  <a:lnTo>
                    <a:pt x="780" y="279"/>
                  </a:lnTo>
                  <a:lnTo>
                    <a:pt x="707" y="259"/>
                  </a:lnTo>
                  <a:lnTo>
                    <a:pt x="620" y="252"/>
                  </a:lnTo>
                  <a:lnTo>
                    <a:pt x="266" y="252"/>
                  </a:lnTo>
                  <a:lnTo>
                    <a:pt x="266" y="770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2" name="Freeform 41"/>
            <p:cNvSpPr>
              <a:spLocks noEditPoints="1"/>
            </p:cNvSpPr>
            <p:nvPr/>
          </p:nvSpPr>
          <p:spPr bwMode="auto">
            <a:xfrm>
              <a:off x="16944975" y="1922463"/>
              <a:ext cx="2085975" cy="2959100"/>
            </a:xfrm>
            <a:custGeom>
              <a:avLst/>
              <a:gdLst>
                <a:gd name="T0" fmla="*/ 1034 w 1314"/>
                <a:gd name="T1" fmla="*/ 863 h 1864"/>
                <a:gd name="T2" fmla="*/ 1147 w 1314"/>
                <a:gd name="T3" fmla="*/ 942 h 1864"/>
                <a:gd name="T4" fmla="*/ 1234 w 1314"/>
                <a:gd name="T5" fmla="*/ 1042 h 1864"/>
                <a:gd name="T6" fmla="*/ 1294 w 1314"/>
                <a:gd name="T7" fmla="*/ 1174 h 1864"/>
                <a:gd name="T8" fmla="*/ 1314 w 1314"/>
                <a:gd name="T9" fmla="*/ 1320 h 1864"/>
                <a:gd name="T10" fmla="*/ 1307 w 1314"/>
                <a:gd name="T11" fmla="*/ 1373 h 1864"/>
                <a:gd name="T12" fmla="*/ 1287 w 1314"/>
                <a:gd name="T13" fmla="*/ 1480 h 1864"/>
                <a:gd name="T14" fmla="*/ 1247 w 1314"/>
                <a:gd name="T15" fmla="*/ 1579 h 1864"/>
                <a:gd name="T16" fmla="*/ 1194 w 1314"/>
                <a:gd name="T17" fmla="*/ 1665 h 1864"/>
                <a:gd name="T18" fmla="*/ 1161 w 1314"/>
                <a:gd name="T19" fmla="*/ 1699 h 1864"/>
                <a:gd name="T20" fmla="*/ 1074 w 1314"/>
                <a:gd name="T21" fmla="*/ 1772 h 1864"/>
                <a:gd name="T22" fmla="*/ 974 w 1314"/>
                <a:gd name="T23" fmla="*/ 1818 h 1864"/>
                <a:gd name="T24" fmla="*/ 854 w 1314"/>
                <a:gd name="T25" fmla="*/ 1851 h 1864"/>
                <a:gd name="T26" fmla="*/ 713 w 1314"/>
                <a:gd name="T27" fmla="*/ 1864 h 1864"/>
                <a:gd name="T28" fmla="*/ 0 w 1314"/>
                <a:gd name="T29" fmla="*/ 0 h 1864"/>
                <a:gd name="T30" fmla="*/ 620 w 1314"/>
                <a:gd name="T31" fmla="*/ 0 h 1864"/>
                <a:gd name="T32" fmla="*/ 760 w 1314"/>
                <a:gd name="T33" fmla="*/ 13 h 1864"/>
                <a:gd name="T34" fmla="*/ 874 w 1314"/>
                <a:gd name="T35" fmla="*/ 40 h 1864"/>
                <a:gd name="T36" fmla="*/ 967 w 1314"/>
                <a:gd name="T37" fmla="*/ 86 h 1864"/>
                <a:gd name="T38" fmla="*/ 1040 w 1314"/>
                <a:gd name="T39" fmla="*/ 139 h 1864"/>
                <a:gd name="T40" fmla="*/ 1074 w 1314"/>
                <a:gd name="T41" fmla="*/ 179 h 1864"/>
                <a:gd name="T42" fmla="*/ 1127 w 1314"/>
                <a:gd name="T43" fmla="*/ 259 h 1864"/>
                <a:gd name="T44" fmla="*/ 1167 w 1314"/>
                <a:gd name="T45" fmla="*/ 352 h 1864"/>
                <a:gd name="T46" fmla="*/ 1187 w 1314"/>
                <a:gd name="T47" fmla="*/ 458 h 1864"/>
                <a:gd name="T48" fmla="*/ 1194 w 1314"/>
                <a:gd name="T49" fmla="*/ 518 h 1864"/>
                <a:gd name="T50" fmla="*/ 1181 w 1314"/>
                <a:gd name="T51" fmla="*/ 617 h 1864"/>
                <a:gd name="T52" fmla="*/ 1147 w 1314"/>
                <a:gd name="T53" fmla="*/ 710 h 1864"/>
                <a:gd name="T54" fmla="*/ 1094 w 1314"/>
                <a:gd name="T55" fmla="*/ 790 h 1864"/>
                <a:gd name="T56" fmla="*/ 1034 w 1314"/>
                <a:gd name="T57" fmla="*/ 863 h 1864"/>
                <a:gd name="T58" fmla="*/ 266 w 1314"/>
                <a:gd name="T59" fmla="*/ 770 h 1864"/>
                <a:gd name="T60" fmla="*/ 607 w 1314"/>
                <a:gd name="T61" fmla="*/ 770 h 1864"/>
                <a:gd name="T62" fmla="*/ 760 w 1314"/>
                <a:gd name="T63" fmla="*/ 750 h 1864"/>
                <a:gd name="T64" fmla="*/ 854 w 1314"/>
                <a:gd name="T65" fmla="*/ 690 h 1864"/>
                <a:gd name="T66" fmla="*/ 887 w 1314"/>
                <a:gd name="T67" fmla="*/ 657 h 1864"/>
                <a:gd name="T68" fmla="*/ 920 w 1314"/>
                <a:gd name="T69" fmla="*/ 564 h 1864"/>
                <a:gd name="T70" fmla="*/ 927 w 1314"/>
                <a:gd name="T71" fmla="*/ 511 h 1864"/>
                <a:gd name="T72" fmla="*/ 907 w 1314"/>
                <a:gd name="T73" fmla="*/ 411 h 1864"/>
                <a:gd name="T74" fmla="*/ 854 w 1314"/>
                <a:gd name="T75" fmla="*/ 332 h 1864"/>
                <a:gd name="T76" fmla="*/ 814 w 1314"/>
                <a:gd name="T77" fmla="*/ 299 h 1864"/>
                <a:gd name="T78" fmla="*/ 693 w 1314"/>
                <a:gd name="T79" fmla="*/ 259 h 1864"/>
                <a:gd name="T80" fmla="*/ 266 w 1314"/>
                <a:gd name="T81" fmla="*/ 252 h 1864"/>
                <a:gd name="T82" fmla="*/ 266 w 1314"/>
                <a:gd name="T83" fmla="*/ 1612 h 1864"/>
                <a:gd name="T84" fmla="*/ 700 w 1314"/>
                <a:gd name="T85" fmla="*/ 1612 h 1864"/>
                <a:gd name="T86" fmla="*/ 834 w 1314"/>
                <a:gd name="T87" fmla="*/ 1599 h 1864"/>
                <a:gd name="T88" fmla="*/ 900 w 1314"/>
                <a:gd name="T89" fmla="*/ 1573 h 1864"/>
                <a:gd name="T90" fmla="*/ 974 w 1314"/>
                <a:gd name="T91" fmla="*/ 1513 h 1864"/>
                <a:gd name="T92" fmla="*/ 1000 w 1314"/>
                <a:gd name="T93" fmla="*/ 1473 h 1864"/>
                <a:gd name="T94" fmla="*/ 1040 w 1314"/>
                <a:gd name="T95" fmla="*/ 1373 h 1864"/>
                <a:gd name="T96" fmla="*/ 1047 w 1314"/>
                <a:gd name="T97" fmla="*/ 1320 h 1864"/>
                <a:gd name="T98" fmla="*/ 1027 w 1314"/>
                <a:gd name="T99" fmla="*/ 1208 h 1864"/>
                <a:gd name="T100" fmla="*/ 974 w 1314"/>
                <a:gd name="T101" fmla="*/ 1121 h 1864"/>
                <a:gd name="T102" fmla="*/ 927 w 1314"/>
                <a:gd name="T103" fmla="*/ 1082 h 1864"/>
                <a:gd name="T104" fmla="*/ 867 w 1314"/>
                <a:gd name="T105" fmla="*/ 1048 h 1864"/>
                <a:gd name="T106" fmla="*/ 794 w 1314"/>
                <a:gd name="T107" fmla="*/ 1035 h 1864"/>
                <a:gd name="T108" fmla="*/ 266 w 1314"/>
                <a:gd name="T109" fmla="*/ 102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14" h="1864">
                  <a:moveTo>
                    <a:pt x="1034" y="863"/>
                  </a:moveTo>
                  <a:lnTo>
                    <a:pt x="1034" y="863"/>
                  </a:lnTo>
                  <a:lnTo>
                    <a:pt x="1094" y="896"/>
                  </a:lnTo>
                  <a:lnTo>
                    <a:pt x="1147" y="942"/>
                  </a:lnTo>
                  <a:lnTo>
                    <a:pt x="1194" y="989"/>
                  </a:lnTo>
                  <a:lnTo>
                    <a:pt x="1234" y="1042"/>
                  </a:lnTo>
                  <a:lnTo>
                    <a:pt x="1267" y="1108"/>
                  </a:lnTo>
                  <a:lnTo>
                    <a:pt x="1294" y="1174"/>
                  </a:lnTo>
                  <a:lnTo>
                    <a:pt x="1307" y="1241"/>
                  </a:lnTo>
                  <a:lnTo>
                    <a:pt x="1314" y="1320"/>
                  </a:lnTo>
                  <a:lnTo>
                    <a:pt x="1314" y="1320"/>
                  </a:lnTo>
                  <a:lnTo>
                    <a:pt x="1307" y="1373"/>
                  </a:lnTo>
                  <a:lnTo>
                    <a:pt x="1301" y="1427"/>
                  </a:lnTo>
                  <a:lnTo>
                    <a:pt x="1287" y="1480"/>
                  </a:lnTo>
                  <a:lnTo>
                    <a:pt x="1274" y="1533"/>
                  </a:lnTo>
                  <a:lnTo>
                    <a:pt x="1247" y="1579"/>
                  </a:lnTo>
                  <a:lnTo>
                    <a:pt x="1221" y="1619"/>
                  </a:lnTo>
                  <a:lnTo>
                    <a:pt x="1194" y="1665"/>
                  </a:lnTo>
                  <a:lnTo>
                    <a:pt x="1161" y="1699"/>
                  </a:lnTo>
                  <a:lnTo>
                    <a:pt x="1161" y="1699"/>
                  </a:lnTo>
                  <a:lnTo>
                    <a:pt x="1120" y="1738"/>
                  </a:lnTo>
                  <a:lnTo>
                    <a:pt x="1074" y="1772"/>
                  </a:lnTo>
                  <a:lnTo>
                    <a:pt x="1027" y="1798"/>
                  </a:lnTo>
                  <a:lnTo>
                    <a:pt x="974" y="1818"/>
                  </a:lnTo>
                  <a:lnTo>
                    <a:pt x="920" y="1838"/>
                  </a:lnTo>
                  <a:lnTo>
                    <a:pt x="854" y="1851"/>
                  </a:lnTo>
                  <a:lnTo>
                    <a:pt x="787" y="1858"/>
                  </a:lnTo>
                  <a:lnTo>
                    <a:pt x="713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20" y="0"/>
                  </a:lnTo>
                  <a:lnTo>
                    <a:pt x="620" y="0"/>
                  </a:lnTo>
                  <a:lnTo>
                    <a:pt x="693" y="7"/>
                  </a:lnTo>
                  <a:lnTo>
                    <a:pt x="760" y="13"/>
                  </a:lnTo>
                  <a:lnTo>
                    <a:pt x="820" y="20"/>
                  </a:lnTo>
                  <a:lnTo>
                    <a:pt x="874" y="40"/>
                  </a:lnTo>
                  <a:lnTo>
                    <a:pt x="920" y="60"/>
                  </a:lnTo>
                  <a:lnTo>
                    <a:pt x="967" y="86"/>
                  </a:lnTo>
                  <a:lnTo>
                    <a:pt x="1007" y="113"/>
                  </a:lnTo>
                  <a:lnTo>
                    <a:pt x="1040" y="139"/>
                  </a:lnTo>
                  <a:lnTo>
                    <a:pt x="1040" y="139"/>
                  </a:lnTo>
                  <a:lnTo>
                    <a:pt x="1074" y="179"/>
                  </a:lnTo>
                  <a:lnTo>
                    <a:pt x="1107" y="219"/>
                  </a:lnTo>
                  <a:lnTo>
                    <a:pt x="1127" y="259"/>
                  </a:lnTo>
                  <a:lnTo>
                    <a:pt x="1154" y="305"/>
                  </a:lnTo>
                  <a:lnTo>
                    <a:pt x="1167" y="352"/>
                  </a:lnTo>
                  <a:lnTo>
                    <a:pt x="1181" y="405"/>
                  </a:lnTo>
                  <a:lnTo>
                    <a:pt x="1187" y="458"/>
                  </a:lnTo>
                  <a:lnTo>
                    <a:pt x="1194" y="518"/>
                  </a:lnTo>
                  <a:lnTo>
                    <a:pt x="1194" y="518"/>
                  </a:lnTo>
                  <a:lnTo>
                    <a:pt x="1187" y="564"/>
                  </a:lnTo>
                  <a:lnTo>
                    <a:pt x="1181" y="617"/>
                  </a:lnTo>
                  <a:lnTo>
                    <a:pt x="1167" y="664"/>
                  </a:lnTo>
                  <a:lnTo>
                    <a:pt x="1147" y="710"/>
                  </a:lnTo>
                  <a:lnTo>
                    <a:pt x="1120" y="750"/>
                  </a:lnTo>
                  <a:lnTo>
                    <a:pt x="1094" y="790"/>
                  </a:lnTo>
                  <a:lnTo>
                    <a:pt x="1067" y="829"/>
                  </a:lnTo>
                  <a:lnTo>
                    <a:pt x="1034" y="863"/>
                  </a:lnTo>
                  <a:lnTo>
                    <a:pt x="1034" y="863"/>
                  </a:lnTo>
                  <a:close/>
                  <a:moveTo>
                    <a:pt x="266" y="770"/>
                  </a:moveTo>
                  <a:lnTo>
                    <a:pt x="607" y="770"/>
                  </a:lnTo>
                  <a:lnTo>
                    <a:pt x="607" y="770"/>
                  </a:lnTo>
                  <a:lnTo>
                    <a:pt x="693" y="770"/>
                  </a:lnTo>
                  <a:lnTo>
                    <a:pt x="760" y="750"/>
                  </a:lnTo>
                  <a:lnTo>
                    <a:pt x="814" y="730"/>
                  </a:lnTo>
                  <a:lnTo>
                    <a:pt x="854" y="690"/>
                  </a:lnTo>
                  <a:lnTo>
                    <a:pt x="854" y="690"/>
                  </a:lnTo>
                  <a:lnTo>
                    <a:pt x="887" y="657"/>
                  </a:lnTo>
                  <a:lnTo>
                    <a:pt x="907" y="610"/>
                  </a:lnTo>
                  <a:lnTo>
                    <a:pt x="920" y="564"/>
                  </a:lnTo>
                  <a:lnTo>
                    <a:pt x="927" y="511"/>
                  </a:lnTo>
                  <a:lnTo>
                    <a:pt x="927" y="511"/>
                  </a:lnTo>
                  <a:lnTo>
                    <a:pt x="920" y="458"/>
                  </a:lnTo>
                  <a:lnTo>
                    <a:pt x="907" y="411"/>
                  </a:lnTo>
                  <a:lnTo>
                    <a:pt x="887" y="372"/>
                  </a:lnTo>
                  <a:lnTo>
                    <a:pt x="854" y="332"/>
                  </a:lnTo>
                  <a:lnTo>
                    <a:pt x="854" y="332"/>
                  </a:lnTo>
                  <a:lnTo>
                    <a:pt x="814" y="299"/>
                  </a:lnTo>
                  <a:lnTo>
                    <a:pt x="760" y="272"/>
                  </a:lnTo>
                  <a:lnTo>
                    <a:pt x="693" y="259"/>
                  </a:lnTo>
                  <a:lnTo>
                    <a:pt x="607" y="252"/>
                  </a:lnTo>
                  <a:lnTo>
                    <a:pt x="266" y="252"/>
                  </a:lnTo>
                  <a:lnTo>
                    <a:pt x="266" y="770"/>
                  </a:lnTo>
                  <a:close/>
                  <a:moveTo>
                    <a:pt x="266" y="1612"/>
                  </a:moveTo>
                  <a:lnTo>
                    <a:pt x="700" y="1612"/>
                  </a:lnTo>
                  <a:lnTo>
                    <a:pt x="700" y="1612"/>
                  </a:lnTo>
                  <a:lnTo>
                    <a:pt x="794" y="1606"/>
                  </a:lnTo>
                  <a:lnTo>
                    <a:pt x="834" y="1599"/>
                  </a:lnTo>
                  <a:lnTo>
                    <a:pt x="867" y="1586"/>
                  </a:lnTo>
                  <a:lnTo>
                    <a:pt x="900" y="1573"/>
                  </a:lnTo>
                  <a:lnTo>
                    <a:pt x="927" y="1553"/>
                  </a:lnTo>
                  <a:lnTo>
                    <a:pt x="974" y="1513"/>
                  </a:lnTo>
                  <a:lnTo>
                    <a:pt x="974" y="1513"/>
                  </a:lnTo>
                  <a:lnTo>
                    <a:pt x="1000" y="1473"/>
                  </a:lnTo>
                  <a:lnTo>
                    <a:pt x="1027" y="1427"/>
                  </a:lnTo>
                  <a:lnTo>
                    <a:pt x="1040" y="1373"/>
                  </a:lnTo>
                  <a:lnTo>
                    <a:pt x="1047" y="1320"/>
                  </a:lnTo>
                  <a:lnTo>
                    <a:pt x="1047" y="1320"/>
                  </a:lnTo>
                  <a:lnTo>
                    <a:pt x="1040" y="1261"/>
                  </a:lnTo>
                  <a:lnTo>
                    <a:pt x="1027" y="1208"/>
                  </a:lnTo>
                  <a:lnTo>
                    <a:pt x="1000" y="1161"/>
                  </a:lnTo>
                  <a:lnTo>
                    <a:pt x="974" y="1121"/>
                  </a:lnTo>
                  <a:lnTo>
                    <a:pt x="974" y="1121"/>
                  </a:lnTo>
                  <a:lnTo>
                    <a:pt x="927" y="1082"/>
                  </a:lnTo>
                  <a:lnTo>
                    <a:pt x="900" y="1068"/>
                  </a:lnTo>
                  <a:lnTo>
                    <a:pt x="867" y="1048"/>
                  </a:lnTo>
                  <a:lnTo>
                    <a:pt x="834" y="1042"/>
                  </a:lnTo>
                  <a:lnTo>
                    <a:pt x="794" y="1035"/>
                  </a:lnTo>
                  <a:lnTo>
                    <a:pt x="700" y="1028"/>
                  </a:lnTo>
                  <a:lnTo>
                    <a:pt x="266" y="1028"/>
                  </a:lnTo>
                  <a:lnTo>
                    <a:pt x="266" y="1612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4" name="Freeform 42"/>
            <p:cNvSpPr>
              <a:spLocks noEditPoints="1"/>
            </p:cNvSpPr>
            <p:nvPr/>
          </p:nvSpPr>
          <p:spPr bwMode="auto">
            <a:xfrm>
              <a:off x="-15989300" y="1922463"/>
              <a:ext cx="2722563" cy="2959100"/>
            </a:xfrm>
            <a:custGeom>
              <a:avLst/>
              <a:gdLst>
                <a:gd name="T0" fmla="*/ 0 w 1715"/>
                <a:gd name="T1" fmla="*/ 1864 h 1864"/>
                <a:gd name="T2" fmla="*/ 688 w 1715"/>
                <a:gd name="T3" fmla="*/ 0 h 1864"/>
                <a:gd name="T4" fmla="*/ 1028 w 1715"/>
                <a:gd name="T5" fmla="*/ 0 h 1864"/>
                <a:gd name="T6" fmla="*/ 1715 w 1715"/>
                <a:gd name="T7" fmla="*/ 1864 h 1864"/>
                <a:gd name="T8" fmla="*/ 1355 w 1715"/>
                <a:gd name="T9" fmla="*/ 1864 h 1864"/>
                <a:gd name="T10" fmla="*/ 1195 w 1715"/>
                <a:gd name="T11" fmla="*/ 1427 h 1864"/>
                <a:gd name="T12" fmla="*/ 521 w 1715"/>
                <a:gd name="T13" fmla="*/ 1427 h 1864"/>
                <a:gd name="T14" fmla="*/ 361 w 1715"/>
                <a:gd name="T15" fmla="*/ 1864 h 1864"/>
                <a:gd name="T16" fmla="*/ 0 w 1715"/>
                <a:gd name="T17" fmla="*/ 1864 h 1864"/>
                <a:gd name="T18" fmla="*/ 641 w 1715"/>
                <a:gd name="T19" fmla="*/ 1108 h 1864"/>
                <a:gd name="T20" fmla="*/ 1075 w 1715"/>
                <a:gd name="T21" fmla="*/ 1108 h 1864"/>
                <a:gd name="T22" fmla="*/ 861 w 1715"/>
                <a:gd name="T23" fmla="*/ 511 h 1864"/>
                <a:gd name="T24" fmla="*/ 641 w 1715"/>
                <a:gd name="T25" fmla="*/ 110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5" h="1864">
                  <a:moveTo>
                    <a:pt x="0" y="1864"/>
                  </a:moveTo>
                  <a:lnTo>
                    <a:pt x="688" y="0"/>
                  </a:lnTo>
                  <a:lnTo>
                    <a:pt x="1028" y="0"/>
                  </a:lnTo>
                  <a:lnTo>
                    <a:pt x="1715" y="1864"/>
                  </a:lnTo>
                  <a:lnTo>
                    <a:pt x="1355" y="1864"/>
                  </a:lnTo>
                  <a:lnTo>
                    <a:pt x="1195" y="1427"/>
                  </a:lnTo>
                  <a:lnTo>
                    <a:pt x="521" y="1427"/>
                  </a:lnTo>
                  <a:lnTo>
                    <a:pt x="361" y="1864"/>
                  </a:lnTo>
                  <a:lnTo>
                    <a:pt x="0" y="1864"/>
                  </a:lnTo>
                  <a:close/>
                  <a:moveTo>
                    <a:pt x="641" y="1108"/>
                  </a:moveTo>
                  <a:lnTo>
                    <a:pt x="1075" y="1108"/>
                  </a:lnTo>
                  <a:lnTo>
                    <a:pt x="861" y="511"/>
                  </a:lnTo>
                  <a:lnTo>
                    <a:pt x="641" y="1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5" name="Freeform 43"/>
            <p:cNvSpPr>
              <a:spLocks noEditPoints="1"/>
            </p:cNvSpPr>
            <p:nvPr/>
          </p:nvSpPr>
          <p:spPr bwMode="auto">
            <a:xfrm>
              <a:off x="-8288338" y="1922463"/>
              <a:ext cx="2722563" cy="2959100"/>
            </a:xfrm>
            <a:custGeom>
              <a:avLst/>
              <a:gdLst>
                <a:gd name="T0" fmla="*/ 0 w 1715"/>
                <a:gd name="T1" fmla="*/ 1864 h 1864"/>
                <a:gd name="T2" fmla="*/ 688 w 1715"/>
                <a:gd name="T3" fmla="*/ 0 h 1864"/>
                <a:gd name="T4" fmla="*/ 1035 w 1715"/>
                <a:gd name="T5" fmla="*/ 0 h 1864"/>
                <a:gd name="T6" fmla="*/ 1715 w 1715"/>
                <a:gd name="T7" fmla="*/ 1864 h 1864"/>
                <a:gd name="T8" fmla="*/ 1355 w 1715"/>
                <a:gd name="T9" fmla="*/ 1864 h 1864"/>
                <a:gd name="T10" fmla="*/ 1195 w 1715"/>
                <a:gd name="T11" fmla="*/ 1427 h 1864"/>
                <a:gd name="T12" fmla="*/ 528 w 1715"/>
                <a:gd name="T13" fmla="*/ 1427 h 1864"/>
                <a:gd name="T14" fmla="*/ 361 w 1715"/>
                <a:gd name="T15" fmla="*/ 1864 h 1864"/>
                <a:gd name="T16" fmla="*/ 0 w 1715"/>
                <a:gd name="T17" fmla="*/ 1864 h 1864"/>
                <a:gd name="T18" fmla="*/ 641 w 1715"/>
                <a:gd name="T19" fmla="*/ 1108 h 1864"/>
                <a:gd name="T20" fmla="*/ 1081 w 1715"/>
                <a:gd name="T21" fmla="*/ 1108 h 1864"/>
                <a:gd name="T22" fmla="*/ 861 w 1715"/>
                <a:gd name="T23" fmla="*/ 511 h 1864"/>
                <a:gd name="T24" fmla="*/ 641 w 1715"/>
                <a:gd name="T25" fmla="*/ 110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5" h="1864">
                  <a:moveTo>
                    <a:pt x="0" y="1864"/>
                  </a:moveTo>
                  <a:lnTo>
                    <a:pt x="688" y="0"/>
                  </a:lnTo>
                  <a:lnTo>
                    <a:pt x="1035" y="0"/>
                  </a:lnTo>
                  <a:lnTo>
                    <a:pt x="1715" y="1864"/>
                  </a:lnTo>
                  <a:lnTo>
                    <a:pt x="1355" y="1864"/>
                  </a:lnTo>
                  <a:lnTo>
                    <a:pt x="1195" y="1427"/>
                  </a:lnTo>
                  <a:lnTo>
                    <a:pt x="528" y="1427"/>
                  </a:lnTo>
                  <a:lnTo>
                    <a:pt x="361" y="1864"/>
                  </a:lnTo>
                  <a:lnTo>
                    <a:pt x="0" y="1864"/>
                  </a:lnTo>
                  <a:close/>
                  <a:moveTo>
                    <a:pt x="641" y="1108"/>
                  </a:moveTo>
                  <a:lnTo>
                    <a:pt x="1081" y="1108"/>
                  </a:lnTo>
                  <a:lnTo>
                    <a:pt x="861" y="511"/>
                  </a:lnTo>
                  <a:lnTo>
                    <a:pt x="641" y="1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7" name="Freeform 44"/>
            <p:cNvSpPr>
              <a:spLocks/>
            </p:cNvSpPr>
            <p:nvPr/>
          </p:nvSpPr>
          <p:spPr bwMode="auto">
            <a:xfrm>
              <a:off x="-12990513" y="1922463"/>
              <a:ext cx="2532063" cy="2959100"/>
            </a:xfrm>
            <a:custGeom>
              <a:avLst/>
              <a:gdLst>
                <a:gd name="T0" fmla="*/ 0 w 1595"/>
                <a:gd name="T1" fmla="*/ 0 h 1864"/>
                <a:gd name="T2" fmla="*/ 273 w 1595"/>
                <a:gd name="T3" fmla="*/ 0 h 1864"/>
                <a:gd name="T4" fmla="*/ 1234 w 1595"/>
                <a:gd name="T5" fmla="*/ 1188 h 1864"/>
                <a:gd name="T6" fmla="*/ 1234 w 1595"/>
                <a:gd name="T7" fmla="*/ 0 h 1864"/>
                <a:gd name="T8" fmla="*/ 1595 w 1595"/>
                <a:gd name="T9" fmla="*/ 0 h 1864"/>
                <a:gd name="T10" fmla="*/ 1595 w 1595"/>
                <a:gd name="T11" fmla="*/ 1864 h 1864"/>
                <a:gd name="T12" fmla="*/ 1341 w 1595"/>
                <a:gd name="T13" fmla="*/ 1864 h 1864"/>
                <a:gd name="T14" fmla="*/ 360 w 1595"/>
                <a:gd name="T15" fmla="*/ 650 h 1864"/>
                <a:gd name="T16" fmla="*/ 360 w 1595"/>
                <a:gd name="T17" fmla="*/ 1864 h 1864"/>
                <a:gd name="T18" fmla="*/ 0 w 1595"/>
                <a:gd name="T19" fmla="*/ 1864 h 1864"/>
                <a:gd name="T20" fmla="*/ 0 w 1595"/>
                <a:gd name="T21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5" h="1864">
                  <a:moveTo>
                    <a:pt x="0" y="0"/>
                  </a:moveTo>
                  <a:lnTo>
                    <a:pt x="273" y="0"/>
                  </a:lnTo>
                  <a:lnTo>
                    <a:pt x="1234" y="1188"/>
                  </a:lnTo>
                  <a:lnTo>
                    <a:pt x="1234" y="0"/>
                  </a:lnTo>
                  <a:lnTo>
                    <a:pt x="1595" y="0"/>
                  </a:lnTo>
                  <a:lnTo>
                    <a:pt x="1595" y="1864"/>
                  </a:lnTo>
                  <a:lnTo>
                    <a:pt x="1341" y="1864"/>
                  </a:lnTo>
                  <a:lnTo>
                    <a:pt x="360" y="650"/>
                  </a:lnTo>
                  <a:lnTo>
                    <a:pt x="360" y="1864"/>
                  </a:lnTo>
                  <a:lnTo>
                    <a:pt x="0" y="18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8" name="Freeform 45"/>
            <p:cNvSpPr>
              <a:spLocks/>
            </p:cNvSpPr>
            <p:nvPr/>
          </p:nvSpPr>
          <p:spPr bwMode="auto">
            <a:xfrm>
              <a:off x="-10120313" y="1922463"/>
              <a:ext cx="2139950" cy="2959100"/>
            </a:xfrm>
            <a:custGeom>
              <a:avLst/>
              <a:gdLst>
                <a:gd name="T0" fmla="*/ 1348 w 1348"/>
                <a:gd name="T1" fmla="*/ 0 h 1864"/>
                <a:gd name="T2" fmla="*/ 1348 w 1348"/>
                <a:gd name="T3" fmla="*/ 319 h 1864"/>
                <a:gd name="T4" fmla="*/ 854 w 1348"/>
                <a:gd name="T5" fmla="*/ 319 h 1864"/>
                <a:gd name="T6" fmla="*/ 854 w 1348"/>
                <a:gd name="T7" fmla="*/ 1864 h 1864"/>
                <a:gd name="T8" fmla="*/ 494 w 1348"/>
                <a:gd name="T9" fmla="*/ 1864 h 1864"/>
                <a:gd name="T10" fmla="*/ 494 w 1348"/>
                <a:gd name="T11" fmla="*/ 319 h 1864"/>
                <a:gd name="T12" fmla="*/ 0 w 1348"/>
                <a:gd name="T13" fmla="*/ 319 h 1864"/>
                <a:gd name="T14" fmla="*/ 0 w 1348"/>
                <a:gd name="T15" fmla="*/ 0 h 1864"/>
                <a:gd name="T16" fmla="*/ 1348 w 1348"/>
                <a:gd name="T17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8" h="1864">
                  <a:moveTo>
                    <a:pt x="1348" y="0"/>
                  </a:moveTo>
                  <a:lnTo>
                    <a:pt x="1348" y="319"/>
                  </a:lnTo>
                  <a:lnTo>
                    <a:pt x="854" y="319"/>
                  </a:lnTo>
                  <a:lnTo>
                    <a:pt x="854" y="1864"/>
                  </a:lnTo>
                  <a:lnTo>
                    <a:pt x="494" y="1864"/>
                  </a:lnTo>
                  <a:lnTo>
                    <a:pt x="494" y="319"/>
                  </a:lnTo>
                  <a:lnTo>
                    <a:pt x="0" y="319"/>
                  </a:lnTo>
                  <a:lnTo>
                    <a:pt x="0" y="0"/>
                  </a:lnTo>
                  <a:lnTo>
                    <a:pt x="13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9" name="Freeform 46"/>
            <p:cNvSpPr>
              <a:spLocks noEditPoints="1"/>
            </p:cNvSpPr>
            <p:nvPr/>
          </p:nvSpPr>
          <p:spPr bwMode="auto">
            <a:xfrm>
              <a:off x="-5289550" y="1922463"/>
              <a:ext cx="2530475" cy="2959100"/>
            </a:xfrm>
            <a:custGeom>
              <a:avLst/>
              <a:gdLst>
                <a:gd name="T0" fmla="*/ 1014 w 1594"/>
                <a:gd name="T1" fmla="*/ 1055 h 1864"/>
                <a:gd name="T2" fmla="*/ 1061 w 1594"/>
                <a:gd name="T3" fmla="*/ 1035 h 1864"/>
                <a:gd name="T4" fmla="*/ 1154 w 1594"/>
                <a:gd name="T5" fmla="*/ 975 h 1864"/>
                <a:gd name="T6" fmla="*/ 1187 w 1594"/>
                <a:gd name="T7" fmla="*/ 942 h 1864"/>
                <a:gd name="T8" fmla="*/ 1254 w 1594"/>
                <a:gd name="T9" fmla="*/ 863 h 1864"/>
                <a:gd name="T10" fmla="*/ 1301 w 1594"/>
                <a:gd name="T11" fmla="*/ 763 h 1864"/>
                <a:gd name="T12" fmla="*/ 1328 w 1594"/>
                <a:gd name="T13" fmla="*/ 664 h 1864"/>
                <a:gd name="T14" fmla="*/ 1341 w 1594"/>
                <a:gd name="T15" fmla="*/ 557 h 1864"/>
                <a:gd name="T16" fmla="*/ 1334 w 1594"/>
                <a:gd name="T17" fmla="*/ 498 h 1864"/>
                <a:gd name="T18" fmla="*/ 1314 w 1594"/>
                <a:gd name="T19" fmla="*/ 392 h 1864"/>
                <a:gd name="T20" fmla="*/ 1281 w 1594"/>
                <a:gd name="T21" fmla="*/ 292 h 1864"/>
                <a:gd name="T22" fmla="*/ 1221 w 1594"/>
                <a:gd name="T23" fmla="*/ 206 h 1864"/>
                <a:gd name="T24" fmla="*/ 1187 w 1594"/>
                <a:gd name="T25" fmla="*/ 166 h 1864"/>
                <a:gd name="T26" fmla="*/ 1107 w 1594"/>
                <a:gd name="T27" fmla="*/ 100 h 1864"/>
                <a:gd name="T28" fmla="*/ 1001 w 1594"/>
                <a:gd name="T29" fmla="*/ 46 h 1864"/>
                <a:gd name="T30" fmla="*/ 867 w 1594"/>
                <a:gd name="T31" fmla="*/ 13 h 1864"/>
                <a:gd name="T32" fmla="*/ 700 w 1594"/>
                <a:gd name="T33" fmla="*/ 0 h 1864"/>
                <a:gd name="T34" fmla="*/ 0 w 1594"/>
                <a:gd name="T35" fmla="*/ 1864 h 1864"/>
                <a:gd name="T36" fmla="*/ 360 w 1594"/>
                <a:gd name="T37" fmla="*/ 1108 h 1864"/>
                <a:gd name="T38" fmla="*/ 1201 w 1594"/>
                <a:gd name="T39" fmla="*/ 1864 h 1864"/>
                <a:gd name="T40" fmla="*/ 360 w 1594"/>
                <a:gd name="T41" fmla="*/ 319 h 1864"/>
                <a:gd name="T42" fmla="*/ 687 w 1594"/>
                <a:gd name="T43" fmla="*/ 319 h 1864"/>
                <a:gd name="T44" fmla="*/ 834 w 1594"/>
                <a:gd name="T45" fmla="*/ 338 h 1864"/>
                <a:gd name="T46" fmla="*/ 914 w 1594"/>
                <a:gd name="T47" fmla="*/ 398 h 1864"/>
                <a:gd name="T48" fmla="*/ 941 w 1594"/>
                <a:gd name="T49" fmla="*/ 431 h 1864"/>
                <a:gd name="T50" fmla="*/ 974 w 1594"/>
                <a:gd name="T51" fmla="*/ 511 h 1864"/>
                <a:gd name="T52" fmla="*/ 974 w 1594"/>
                <a:gd name="T53" fmla="*/ 557 h 1864"/>
                <a:gd name="T54" fmla="*/ 961 w 1594"/>
                <a:gd name="T55" fmla="*/ 637 h 1864"/>
                <a:gd name="T56" fmla="*/ 914 w 1594"/>
                <a:gd name="T57" fmla="*/ 710 h 1864"/>
                <a:gd name="T58" fmla="*/ 881 w 1594"/>
                <a:gd name="T59" fmla="*/ 743 h 1864"/>
                <a:gd name="T60" fmla="*/ 767 w 1594"/>
                <a:gd name="T61" fmla="*/ 783 h 1864"/>
                <a:gd name="T62" fmla="*/ 360 w 1594"/>
                <a:gd name="T63" fmla="*/ 783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94" h="1864">
                  <a:moveTo>
                    <a:pt x="1594" y="1864"/>
                  </a:moveTo>
                  <a:lnTo>
                    <a:pt x="1014" y="1055"/>
                  </a:lnTo>
                  <a:lnTo>
                    <a:pt x="1014" y="1055"/>
                  </a:lnTo>
                  <a:lnTo>
                    <a:pt x="1061" y="1035"/>
                  </a:lnTo>
                  <a:lnTo>
                    <a:pt x="1107" y="1009"/>
                  </a:lnTo>
                  <a:lnTo>
                    <a:pt x="1154" y="975"/>
                  </a:lnTo>
                  <a:lnTo>
                    <a:pt x="1187" y="942"/>
                  </a:lnTo>
                  <a:lnTo>
                    <a:pt x="1187" y="942"/>
                  </a:lnTo>
                  <a:lnTo>
                    <a:pt x="1221" y="902"/>
                  </a:lnTo>
                  <a:lnTo>
                    <a:pt x="1254" y="863"/>
                  </a:lnTo>
                  <a:lnTo>
                    <a:pt x="1281" y="816"/>
                  </a:lnTo>
                  <a:lnTo>
                    <a:pt x="1301" y="763"/>
                  </a:lnTo>
                  <a:lnTo>
                    <a:pt x="1314" y="717"/>
                  </a:lnTo>
                  <a:lnTo>
                    <a:pt x="1328" y="664"/>
                  </a:lnTo>
                  <a:lnTo>
                    <a:pt x="1334" y="610"/>
                  </a:lnTo>
                  <a:lnTo>
                    <a:pt x="1341" y="557"/>
                  </a:lnTo>
                  <a:lnTo>
                    <a:pt x="1341" y="557"/>
                  </a:lnTo>
                  <a:lnTo>
                    <a:pt x="1334" y="498"/>
                  </a:lnTo>
                  <a:lnTo>
                    <a:pt x="1328" y="445"/>
                  </a:lnTo>
                  <a:lnTo>
                    <a:pt x="1314" y="392"/>
                  </a:lnTo>
                  <a:lnTo>
                    <a:pt x="1301" y="345"/>
                  </a:lnTo>
                  <a:lnTo>
                    <a:pt x="1281" y="292"/>
                  </a:lnTo>
                  <a:lnTo>
                    <a:pt x="1254" y="252"/>
                  </a:lnTo>
                  <a:lnTo>
                    <a:pt x="1221" y="206"/>
                  </a:lnTo>
                  <a:lnTo>
                    <a:pt x="1187" y="166"/>
                  </a:lnTo>
                  <a:lnTo>
                    <a:pt x="1187" y="166"/>
                  </a:lnTo>
                  <a:lnTo>
                    <a:pt x="1147" y="133"/>
                  </a:lnTo>
                  <a:lnTo>
                    <a:pt x="1107" y="100"/>
                  </a:lnTo>
                  <a:lnTo>
                    <a:pt x="1054" y="66"/>
                  </a:lnTo>
                  <a:lnTo>
                    <a:pt x="1001" y="46"/>
                  </a:lnTo>
                  <a:lnTo>
                    <a:pt x="934" y="27"/>
                  </a:lnTo>
                  <a:lnTo>
                    <a:pt x="867" y="13"/>
                  </a:lnTo>
                  <a:lnTo>
                    <a:pt x="787" y="7"/>
                  </a:lnTo>
                  <a:lnTo>
                    <a:pt x="700" y="0"/>
                  </a:lnTo>
                  <a:lnTo>
                    <a:pt x="0" y="0"/>
                  </a:lnTo>
                  <a:lnTo>
                    <a:pt x="0" y="1864"/>
                  </a:lnTo>
                  <a:lnTo>
                    <a:pt x="360" y="1864"/>
                  </a:lnTo>
                  <a:lnTo>
                    <a:pt x="360" y="1108"/>
                  </a:lnTo>
                  <a:lnTo>
                    <a:pt x="654" y="1108"/>
                  </a:lnTo>
                  <a:lnTo>
                    <a:pt x="1201" y="1864"/>
                  </a:lnTo>
                  <a:lnTo>
                    <a:pt x="1594" y="1864"/>
                  </a:lnTo>
                  <a:close/>
                  <a:moveTo>
                    <a:pt x="360" y="319"/>
                  </a:moveTo>
                  <a:lnTo>
                    <a:pt x="687" y="319"/>
                  </a:lnTo>
                  <a:lnTo>
                    <a:pt x="687" y="319"/>
                  </a:lnTo>
                  <a:lnTo>
                    <a:pt x="767" y="325"/>
                  </a:lnTo>
                  <a:lnTo>
                    <a:pt x="834" y="338"/>
                  </a:lnTo>
                  <a:lnTo>
                    <a:pt x="881" y="365"/>
                  </a:lnTo>
                  <a:lnTo>
                    <a:pt x="914" y="398"/>
                  </a:lnTo>
                  <a:lnTo>
                    <a:pt x="914" y="398"/>
                  </a:lnTo>
                  <a:lnTo>
                    <a:pt x="941" y="431"/>
                  </a:lnTo>
                  <a:lnTo>
                    <a:pt x="961" y="464"/>
                  </a:lnTo>
                  <a:lnTo>
                    <a:pt x="974" y="511"/>
                  </a:lnTo>
                  <a:lnTo>
                    <a:pt x="974" y="557"/>
                  </a:lnTo>
                  <a:lnTo>
                    <a:pt x="974" y="557"/>
                  </a:lnTo>
                  <a:lnTo>
                    <a:pt x="974" y="597"/>
                  </a:lnTo>
                  <a:lnTo>
                    <a:pt x="961" y="637"/>
                  </a:lnTo>
                  <a:lnTo>
                    <a:pt x="941" y="677"/>
                  </a:lnTo>
                  <a:lnTo>
                    <a:pt x="914" y="710"/>
                  </a:lnTo>
                  <a:lnTo>
                    <a:pt x="914" y="710"/>
                  </a:lnTo>
                  <a:lnTo>
                    <a:pt x="881" y="743"/>
                  </a:lnTo>
                  <a:lnTo>
                    <a:pt x="834" y="763"/>
                  </a:lnTo>
                  <a:lnTo>
                    <a:pt x="767" y="783"/>
                  </a:lnTo>
                  <a:lnTo>
                    <a:pt x="687" y="783"/>
                  </a:lnTo>
                  <a:lnTo>
                    <a:pt x="360" y="783"/>
                  </a:lnTo>
                  <a:lnTo>
                    <a:pt x="360" y="3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0" name="Freeform 47"/>
            <p:cNvSpPr>
              <a:spLocks/>
            </p:cNvSpPr>
            <p:nvPr/>
          </p:nvSpPr>
          <p:spPr bwMode="auto">
            <a:xfrm>
              <a:off x="-17810163" y="1922463"/>
              <a:ext cx="1684338" cy="2959100"/>
            </a:xfrm>
            <a:custGeom>
              <a:avLst/>
              <a:gdLst>
                <a:gd name="T0" fmla="*/ 1061 w 1061"/>
                <a:gd name="T1" fmla="*/ 0 h 1864"/>
                <a:gd name="T2" fmla="*/ 667 w 1061"/>
                <a:gd name="T3" fmla="*/ 0 h 1864"/>
                <a:gd name="T4" fmla="*/ 0 w 1061"/>
                <a:gd name="T5" fmla="*/ 936 h 1864"/>
                <a:gd name="T6" fmla="*/ 667 w 1061"/>
                <a:gd name="T7" fmla="*/ 1864 h 1864"/>
                <a:gd name="T8" fmla="*/ 1061 w 1061"/>
                <a:gd name="T9" fmla="*/ 1864 h 1864"/>
                <a:gd name="T10" fmla="*/ 387 w 1061"/>
                <a:gd name="T11" fmla="*/ 936 h 1864"/>
                <a:gd name="T12" fmla="*/ 1061 w 1061"/>
                <a:gd name="T13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1" h="1864">
                  <a:moveTo>
                    <a:pt x="1061" y="0"/>
                  </a:moveTo>
                  <a:lnTo>
                    <a:pt x="667" y="0"/>
                  </a:lnTo>
                  <a:lnTo>
                    <a:pt x="0" y="936"/>
                  </a:lnTo>
                  <a:lnTo>
                    <a:pt x="667" y="1864"/>
                  </a:lnTo>
                  <a:lnTo>
                    <a:pt x="1061" y="1864"/>
                  </a:lnTo>
                  <a:lnTo>
                    <a:pt x="387" y="936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1" name="Rectangle 49"/>
            <p:cNvSpPr>
              <a:spLocks noChangeArrowheads="1"/>
            </p:cNvSpPr>
            <p:nvPr/>
          </p:nvSpPr>
          <p:spPr bwMode="auto">
            <a:xfrm>
              <a:off x="-18530888" y="1922463"/>
              <a:ext cx="392113" cy="29591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2" name="Rectangle 49"/>
            <p:cNvSpPr>
              <a:spLocks noChangeArrowheads="1"/>
            </p:cNvSpPr>
            <p:nvPr/>
          </p:nvSpPr>
          <p:spPr bwMode="auto">
            <a:xfrm>
              <a:off x="-18138775" y="1922463"/>
              <a:ext cx="328612" cy="2959100"/>
            </a:xfrm>
            <a:prstGeom prst="rect">
              <a:avLst/>
            </a:prstGeom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lin ang="16200000" scaled="0"/>
            </a:gra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63" name="TextBox 62"/>
          <p:cNvSpPr txBox="1"/>
          <p:nvPr userDrawn="1"/>
        </p:nvSpPr>
        <p:spPr>
          <a:xfrm>
            <a:off x="7872682" y="5059387"/>
            <a:ext cx="1171037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dirty="0">
                <a:solidFill>
                  <a:prstClr val="white">
                    <a:lumMod val="65000"/>
                  </a:prstClr>
                </a:solidFill>
                <a:latin typeface="Calibri Light"/>
              </a:rPr>
              <a:t>Private and Confidential</a:t>
            </a:r>
          </a:p>
        </p:txBody>
      </p:sp>
      <p:sp>
        <p:nvSpPr>
          <p:cNvPr id="35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59592" y="4947621"/>
            <a:ext cx="7090888" cy="200055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endParaRPr lang="pt-BR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36" name="Straight Connector 35"/>
          <p:cNvCxnSpPr/>
          <p:nvPr userDrawn="1"/>
        </p:nvCxnSpPr>
        <p:spPr>
          <a:xfrm>
            <a:off x="533083" y="5006312"/>
            <a:ext cx="0" cy="141954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37" name="Straight Connector 36"/>
          <p:cNvCxnSpPr/>
          <p:nvPr userDrawn="1"/>
        </p:nvCxnSpPr>
        <p:spPr>
          <a:xfrm>
            <a:off x="482283" y="4940019"/>
            <a:ext cx="0" cy="208246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1246902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ex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52"/>
          <p:cNvCxnSpPr/>
          <p:nvPr userDrawn="1"/>
        </p:nvCxnSpPr>
        <p:spPr>
          <a:xfrm>
            <a:off x="533083" y="5006312"/>
            <a:ext cx="0" cy="141954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56" name="Straight Connector 55"/>
          <p:cNvCxnSpPr/>
          <p:nvPr userDrawn="1"/>
        </p:nvCxnSpPr>
        <p:spPr>
          <a:xfrm>
            <a:off x="482283" y="4940057"/>
            <a:ext cx="0" cy="208246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086" y="315804"/>
            <a:ext cx="7467917" cy="277256"/>
          </a:xfrm>
        </p:spPr>
        <p:txBody>
          <a:bodyPr anchor="ctr"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59592" y="4940018"/>
            <a:ext cx="7136608" cy="2076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">
                <a:solidFill>
                  <a:schemeClr val="accent2"/>
                </a:solidFill>
              </a:defRPr>
            </a:lvl1pPr>
          </a:lstStyle>
          <a:p>
            <a:endParaRPr dirty="0">
              <a:solidFill>
                <a:srgbClr val="6600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9AB4E72-7858-48F1-A40D-12FF09E4BFB8}" type="slidenum">
              <a:rPr/>
              <a:pPr/>
              <a:t>‹#›</a:t>
            </a:fld>
            <a:endParaRPr dirty="0"/>
          </a:p>
        </p:txBody>
      </p:sp>
      <p:pic>
        <p:nvPicPr>
          <p:cNvPr id="20" name="Picture 4" descr="https://sonomacounty.golocal.coop/site_images_upload/story/2011/04/21/18/JF_Wines_Logo-1.jp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135731"/>
            <a:ext cx="838200" cy="2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0"/>
          <p:cNvGrpSpPr/>
          <p:nvPr userDrawn="1"/>
        </p:nvGrpSpPr>
        <p:grpSpPr>
          <a:xfrm>
            <a:off x="7772400" y="4936331"/>
            <a:ext cx="1219200" cy="152400"/>
            <a:chOff x="7881997" y="6590903"/>
            <a:chExt cx="1124815" cy="156007"/>
          </a:xfrm>
        </p:grpSpPr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7881997" y="6590903"/>
              <a:ext cx="100255" cy="156007"/>
            </a:xfrm>
            <a:custGeom>
              <a:avLst/>
              <a:gdLst>
                <a:gd name="T0" fmla="*/ 87 w 87"/>
                <a:gd name="T1" fmla="*/ 15 h 135"/>
                <a:gd name="T2" fmla="*/ 87 w 87"/>
                <a:gd name="T3" fmla="*/ 44 h 135"/>
                <a:gd name="T4" fmla="*/ 72 w 87"/>
                <a:gd name="T5" fmla="*/ 29 h 135"/>
                <a:gd name="T6" fmla="*/ 56 w 87"/>
                <a:gd name="T7" fmla="*/ 28 h 135"/>
                <a:gd name="T8" fmla="*/ 57 w 87"/>
                <a:gd name="T9" fmla="*/ 44 h 135"/>
                <a:gd name="T10" fmla="*/ 87 w 87"/>
                <a:gd name="T11" fmla="*/ 73 h 135"/>
                <a:gd name="T12" fmla="*/ 87 w 87"/>
                <a:gd name="T13" fmla="*/ 102 h 135"/>
                <a:gd name="T14" fmla="*/ 43 w 87"/>
                <a:gd name="T15" fmla="*/ 58 h 135"/>
                <a:gd name="T16" fmla="*/ 27 w 87"/>
                <a:gd name="T17" fmla="*/ 57 h 135"/>
                <a:gd name="T18" fmla="*/ 28 w 87"/>
                <a:gd name="T19" fmla="*/ 73 h 135"/>
                <a:gd name="T20" fmla="*/ 76 w 87"/>
                <a:gd name="T21" fmla="*/ 120 h 135"/>
                <a:gd name="T22" fmla="*/ 62 w 87"/>
                <a:gd name="T23" fmla="*/ 135 h 135"/>
                <a:gd name="T24" fmla="*/ 14 w 87"/>
                <a:gd name="T25" fmla="*/ 87 h 135"/>
                <a:gd name="T26" fmla="*/ 13 w 87"/>
                <a:gd name="T27" fmla="*/ 43 h 135"/>
                <a:gd name="T28" fmla="*/ 34 w 87"/>
                <a:gd name="T29" fmla="*/ 35 h 135"/>
                <a:gd name="T30" fmla="*/ 42 w 87"/>
                <a:gd name="T31" fmla="*/ 13 h 135"/>
                <a:gd name="T32" fmla="*/ 86 w 87"/>
                <a:gd name="T33" fmla="*/ 15 h 135"/>
                <a:gd name="T34" fmla="*/ 87 w 87"/>
                <a:gd name="T35" fmla="*/ 1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135">
                  <a:moveTo>
                    <a:pt x="87" y="15"/>
                  </a:moveTo>
                  <a:cubicBezTo>
                    <a:pt x="87" y="44"/>
                    <a:pt x="87" y="44"/>
                    <a:pt x="87" y="44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66" y="24"/>
                    <a:pt x="60" y="24"/>
                    <a:pt x="56" y="28"/>
                  </a:cubicBezTo>
                  <a:cubicBezTo>
                    <a:pt x="52" y="32"/>
                    <a:pt x="52" y="38"/>
                    <a:pt x="57" y="44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7" y="102"/>
                    <a:pt x="87" y="102"/>
                    <a:pt x="87" y="102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37" y="53"/>
                    <a:pt x="31" y="53"/>
                    <a:pt x="27" y="57"/>
                  </a:cubicBezTo>
                  <a:cubicBezTo>
                    <a:pt x="23" y="60"/>
                    <a:pt x="23" y="67"/>
                    <a:pt x="28" y="73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2" y="135"/>
                    <a:pt x="62" y="135"/>
                    <a:pt x="62" y="135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0" y="73"/>
                    <a:pt x="1" y="54"/>
                    <a:pt x="13" y="43"/>
                  </a:cubicBezTo>
                  <a:cubicBezTo>
                    <a:pt x="21" y="35"/>
                    <a:pt x="30" y="34"/>
                    <a:pt x="34" y="35"/>
                  </a:cubicBezTo>
                  <a:cubicBezTo>
                    <a:pt x="33" y="31"/>
                    <a:pt x="34" y="22"/>
                    <a:pt x="42" y="13"/>
                  </a:cubicBezTo>
                  <a:cubicBezTo>
                    <a:pt x="54" y="2"/>
                    <a:pt x="73" y="0"/>
                    <a:pt x="86" y="15"/>
                  </a:cubicBezTo>
                  <a:lnTo>
                    <a:pt x="87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7982252" y="6590903"/>
              <a:ext cx="100744" cy="156007"/>
            </a:xfrm>
            <a:custGeom>
              <a:avLst/>
              <a:gdLst>
                <a:gd name="T0" fmla="*/ 0 w 87"/>
                <a:gd name="T1" fmla="*/ 44 h 135"/>
                <a:gd name="T2" fmla="*/ 0 w 87"/>
                <a:gd name="T3" fmla="*/ 15 h 135"/>
                <a:gd name="T4" fmla="*/ 1 w 87"/>
                <a:gd name="T5" fmla="*/ 15 h 135"/>
                <a:gd name="T6" fmla="*/ 44 w 87"/>
                <a:gd name="T7" fmla="*/ 13 h 135"/>
                <a:gd name="T8" fmla="*/ 53 w 87"/>
                <a:gd name="T9" fmla="*/ 35 h 135"/>
                <a:gd name="T10" fmla="*/ 74 w 87"/>
                <a:gd name="T11" fmla="*/ 43 h 135"/>
                <a:gd name="T12" fmla="*/ 73 w 87"/>
                <a:gd name="T13" fmla="*/ 87 h 135"/>
                <a:gd name="T14" fmla="*/ 25 w 87"/>
                <a:gd name="T15" fmla="*/ 135 h 135"/>
                <a:gd name="T16" fmla="*/ 11 w 87"/>
                <a:gd name="T17" fmla="*/ 120 h 135"/>
                <a:gd name="T18" fmla="*/ 58 w 87"/>
                <a:gd name="T19" fmla="*/ 73 h 135"/>
                <a:gd name="T20" fmla="*/ 60 w 87"/>
                <a:gd name="T21" fmla="*/ 57 h 135"/>
                <a:gd name="T22" fmla="*/ 44 w 87"/>
                <a:gd name="T23" fmla="*/ 58 h 135"/>
                <a:gd name="T24" fmla="*/ 0 w 87"/>
                <a:gd name="T25" fmla="*/ 102 h 135"/>
                <a:gd name="T26" fmla="*/ 0 w 87"/>
                <a:gd name="T27" fmla="*/ 73 h 135"/>
                <a:gd name="T28" fmla="*/ 29 w 87"/>
                <a:gd name="T29" fmla="*/ 44 h 135"/>
                <a:gd name="T30" fmla="*/ 31 w 87"/>
                <a:gd name="T31" fmla="*/ 28 h 135"/>
                <a:gd name="T32" fmla="*/ 15 w 87"/>
                <a:gd name="T33" fmla="*/ 29 h 135"/>
                <a:gd name="T34" fmla="*/ 0 w 87"/>
                <a:gd name="T35" fmla="*/ 44 h 135"/>
                <a:gd name="T36" fmla="*/ 0 w 87"/>
                <a:gd name="T37" fmla="*/ 15 h 135"/>
                <a:gd name="T38" fmla="*/ 0 w 87"/>
                <a:gd name="T39" fmla="*/ 4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7" h="135">
                  <a:moveTo>
                    <a:pt x="0" y="4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5" y="0"/>
                    <a:pt x="33" y="2"/>
                    <a:pt x="44" y="13"/>
                  </a:cubicBezTo>
                  <a:cubicBezTo>
                    <a:pt x="53" y="22"/>
                    <a:pt x="53" y="31"/>
                    <a:pt x="53" y="35"/>
                  </a:cubicBezTo>
                  <a:cubicBezTo>
                    <a:pt x="57" y="34"/>
                    <a:pt x="66" y="35"/>
                    <a:pt x="74" y="43"/>
                  </a:cubicBezTo>
                  <a:cubicBezTo>
                    <a:pt x="85" y="54"/>
                    <a:pt x="87" y="73"/>
                    <a:pt x="73" y="87"/>
                  </a:cubicBezTo>
                  <a:cubicBezTo>
                    <a:pt x="25" y="135"/>
                    <a:pt x="25" y="135"/>
                    <a:pt x="25" y="135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64" y="67"/>
                    <a:pt x="63" y="60"/>
                    <a:pt x="60" y="57"/>
                  </a:cubicBezTo>
                  <a:cubicBezTo>
                    <a:pt x="56" y="53"/>
                    <a:pt x="49" y="53"/>
                    <a:pt x="44" y="58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35" y="38"/>
                    <a:pt x="34" y="32"/>
                    <a:pt x="31" y="28"/>
                  </a:cubicBezTo>
                  <a:cubicBezTo>
                    <a:pt x="27" y="24"/>
                    <a:pt x="20" y="24"/>
                    <a:pt x="15" y="2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8124566" y="6620735"/>
              <a:ext cx="97811" cy="99278"/>
            </a:xfrm>
            <a:custGeom>
              <a:avLst/>
              <a:gdLst>
                <a:gd name="T0" fmla="*/ 70 w 85"/>
                <a:gd name="T1" fmla="*/ 86 h 86"/>
                <a:gd name="T2" fmla="*/ 70 w 85"/>
                <a:gd name="T3" fmla="*/ 35 h 86"/>
                <a:gd name="T4" fmla="*/ 70 w 85"/>
                <a:gd name="T5" fmla="*/ 26 h 86"/>
                <a:gd name="T6" fmla="*/ 70 w 85"/>
                <a:gd name="T7" fmla="*/ 26 h 86"/>
                <a:gd name="T8" fmla="*/ 65 w 85"/>
                <a:gd name="T9" fmla="*/ 35 h 86"/>
                <a:gd name="T10" fmla="*/ 47 w 85"/>
                <a:gd name="T11" fmla="*/ 62 h 86"/>
                <a:gd name="T12" fmla="*/ 39 w 85"/>
                <a:gd name="T13" fmla="*/ 62 h 86"/>
                <a:gd name="T14" fmla="*/ 20 w 85"/>
                <a:gd name="T15" fmla="*/ 34 h 86"/>
                <a:gd name="T16" fmla="*/ 15 w 85"/>
                <a:gd name="T17" fmla="*/ 26 h 86"/>
                <a:gd name="T18" fmla="*/ 15 w 85"/>
                <a:gd name="T19" fmla="*/ 26 h 86"/>
                <a:gd name="T20" fmla="*/ 15 w 85"/>
                <a:gd name="T21" fmla="*/ 35 h 86"/>
                <a:gd name="T22" fmla="*/ 15 w 85"/>
                <a:gd name="T23" fmla="*/ 86 h 86"/>
                <a:gd name="T24" fmla="*/ 0 w 85"/>
                <a:gd name="T25" fmla="*/ 86 h 86"/>
                <a:gd name="T26" fmla="*/ 0 w 85"/>
                <a:gd name="T27" fmla="*/ 0 h 86"/>
                <a:gd name="T28" fmla="*/ 14 w 85"/>
                <a:gd name="T29" fmla="*/ 0 h 86"/>
                <a:gd name="T30" fmla="*/ 38 w 85"/>
                <a:gd name="T31" fmla="*/ 35 h 86"/>
                <a:gd name="T32" fmla="*/ 43 w 85"/>
                <a:gd name="T33" fmla="*/ 44 h 86"/>
                <a:gd name="T34" fmla="*/ 44 w 85"/>
                <a:gd name="T35" fmla="*/ 44 h 86"/>
                <a:gd name="T36" fmla="*/ 49 w 85"/>
                <a:gd name="T37" fmla="*/ 34 h 86"/>
                <a:gd name="T38" fmla="*/ 70 w 85"/>
                <a:gd name="T39" fmla="*/ 0 h 86"/>
                <a:gd name="T40" fmla="*/ 85 w 85"/>
                <a:gd name="T41" fmla="*/ 0 h 86"/>
                <a:gd name="T42" fmla="*/ 85 w 85"/>
                <a:gd name="T43" fmla="*/ 86 h 86"/>
                <a:gd name="T44" fmla="*/ 70 w 85"/>
                <a:gd name="T4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5" h="86">
                  <a:moveTo>
                    <a:pt x="70" y="86"/>
                  </a:moveTo>
                  <a:cubicBezTo>
                    <a:pt x="70" y="35"/>
                    <a:pt x="70" y="35"/>
                    <a:pt x="70" y="35"/>
                  </a:cubicBezTo>
                  <a:cubicBezTo>
                    <a:pt x="70" y="32"/>
                    <a:pt x="70" y="29"/>
                    <a:pt x="70" y="26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9" y="29"/>
                    <a:pt x="66" y="32"/>
                    <a:pt x="65" y="35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2"/>
                    <a:pt x="17" y="29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9"/>
                    <a:pt x="15" y="32"/>
                    <a:pt x="15" y="35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40" y="38"/>
                    <a:pt x="42" y="41"/>
                    <a:pt x="43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5" y="41"/>
                    <a:pt x="46" y="38"/>
                    <a:pt x="49" y="3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86"/>
                    <a:pt x="85" y="86"/>
                    <a:pt x="85" y="86"/>
                  </a:cubicBezTo>
                  <a:lnTo>
                    <a:pt x="70" y="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8239982" y="6623181"/>
              <a:ext cx="20540" cy="98300"/>
            </a:xfrm>
            <a:custGeom>
              <a:avLst/>
              <a:gdLst>
                <a:gd name="T0" fmla="*/ 1 w 18"/>
                <a:gd name="T1" fmla="*/ 27 h 85"/>
                <a:gd name="T2" fmla="*/ 16 w 18"/>
                <a:gd name="T3" fmla="*/ 27 h 85"/>
                <a:gd name="T4" fmla="*/ 16 w 18"/>
                <a:gd name="T5" fmla="*/ 74 h 85"/>
                <a:gd name="T6" fmla="*/ 1 w 18"/>
                <a:gd name="T7" fmla="*/ 85 h 85"/>
                <a:gd name="T8" fmla="*/ 1 w 18"/>
                <a:gd name="T9" fmla="*/ 27 h 85"/>
                <a:gd name="T10" fmla="*/ 9 w 18"/>
                <a:gd name="T11" fmla="*/ 18 h 85"/>
                <a:gd name="T12" fmla="*/ 0 w 18"/>
                <a:gd name="T13" fmla="*/ 9 h 85"/>
                <a:gd name="T14" fmla="*/ 9 w 18"/>
                <a:gd name="T15" fmla="*/ 0 h 85"/>
                <a:gd name="T16" fmla="*/ 18 w 18"/>
                <a:gd name="T17" fmla="*/ 9 h 85"/>
                <a:gd name="T18" fmla="*/ 9 w 18"/>
                <a:gd name="T19" fmla="*/ 1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85">
                  <a:moveTo>
                    <a:pt x="1" y="27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16" y="85"/>
                    <a:pt x="1" y="85"/>
                    <a:pt x="1" y="85"/>
                  </a:cubicBezTo>
                  <a:lnTo>
                    <a:pt x="1" y="27"/>
                  </a:lnTo>
                  <a:close/>
                  <a:moveTo>
                    <a:pt x="9" y="18"/>
                  </a:move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14"/>
                    <a:pt x="14" y="18"/>
                    <a:pt x="9" y="1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8276660" y="6620735"/>
              <a:ext cx="16627" cy="100745"/>
            </a:xfrm>
            <a:custGeom>
              <a:avLst/>
              <a:gdLst>
                <a:gd name="T0" fmla="*/ 0 w 14"/>
                <a:gd name="T1" fmla="*/ 0 h 87"/>
                <a:gd name="T2" fmla="*/ 14 w 14"/>
                <a:gd name="T3" fmla="*/ 0 h 87"/>
                <a:gd name="T4" fmla="*/ 14 w 14"/>
                <a:gd name="T5" fmla="*/ 76 h 87"/>
                <a:gd name="T6" fmla="*/ 0 w 14"/>
                <a:gd name="T7" fmla="*/ 87 h 87"/>
                <a:gd name="T8" fmla="*/ 0 w 14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7">
                  <a:moveTo>
                    <a:pt x="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87"/>
                    <a:pt x="0" y="87"/>
                    <a:pt x="0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8310405" y="6620735"/>
              <a:ext cx="16138" cy="100745"/>
            </a:xfrm>
            <a:custGeom>
              <a:avLst/>
              <a:gdLst>
                <a:gd name="T0" fmla="*/ 0 w 14"/>
                <a:gd name="T1" fmla="*/ 0 h 87"/>
                <a:gd name="T2" fmla="*/ 14 w 14"/>
                <a:gd name="T3" fmla="*/ 0 h 87"/>
                <a:gd name="T4" fmla="*/ 14 w 14"/>
                <a:gd name="T5" fmla="*/ 76 h 87"/>
                <a:gd name="T6" fmla="*/ 0 w 14"/>
                <a:gd name="T7" fmla="*/ 87 h 87"/>
                <a:gd name="T8" fmla="*/ 0 w 14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7">
                  <a:moveTo>
                    <a:pt x="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87"/>
                    <a:pt x="0" y="87"/>
                    <a:pt x="0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8335836" y="6654479"/>
              <a:ext cx="104167" cy="70423"/>
            </a:xfrm>
            <a:custGeom>
              <a:avLst/>
              <a:gdLst>
                <a:gd name="T0" fmla="*/ 15 w 90"/>
                <a:gd name="T1" fmla="*/ 0 h 61"/>
                <a:gd name="T2" fmla="*/ 27 w 90"/>
                <a:gd name="T3" fmla="*/ 39 h 61"/>
                <a:gd name="T4" fmla="*/ 27 w 90"/>
                <a:gd name="T5" fmla="*/ 39 h 61"/>
                <a:gd name="T6" fmla="*/ 40 w 90"/>
                <a:gd name="T7" fmla="*/ 0 h 61"/>
                <a:gd name="T8" fmla="*/ 51 w 90"/>
                <a:gd name="T9" fmla="*/ 0 h 61"/>
                <a:gd name="T10" fmla="*/ 64 w 90"/>
                <a:gd name="T11" fmla="*/ 39 h 61"/>
                <a:gd name="T12" fmla="*/ 64 w 90"/>
                <a:gd name="T13" fmla="*/ 39 h 61"/>
                <a:gd name="T14" fmla="*/ 76 w 90"/>
                <a:gd name="T15" fmla="*/ 0 h 61"/>
                <a:gd name="T16" fmla="*/ 90 w 90"/>
                <a:gd name="T17" fmla="*/ 0 h 61"/>
                <a:gd name="T18" fmla="*/ 73 w 90"/>
                <a:gd name="T19" fmla="*/ 47 h 61"/>
                <a:gd name="T20" fmla="*/ 58 w 90"/>
                <a:gd name="T21" fmla="*/ 58 h 61"/>
                <a:gd name="T22" fmla="*/ 45 w 90"/>
                <a:gd name="T23" fmla="*/ 19 h 61"/>
                <a:gd name="T24" fmla="*/ 45 w 90"/>
                <a:gd name="T25" fmla="*/ 19 h 61"/>
                <a:gd name="T26" fmla="*/ 36 w 90"/>
                <a:gd name="T27" fmla="*/ 47 h 61"/>
                <a:gd name="T28" fmla="*/ 21 w 90"/>
                <a:gd name="T29" fmla="*/ 58 h 61"/>
                <a:gd name="T30" fmla="*/ 0 w 90"/>
                <a:gd name="T31" fmla="*/ 0 h 61"/>
                <a:gd name="T32" fmla="*/ 15 w 90"/>
                <a:gd name="T3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1">
                  <a:moveTo>
                    <a:pt x="15" y="0"/>
                  </a:move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47"/>
                    <a:pt x="69" y="61"/>
                    <a:pt x="58" y="58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2" y="61"/>
                    <a:pt x="21" y="5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8441960" y="6653012"/>
              <a:ext cx="59175" cy="68467"/>
            </a:xfrm>
            <a:custGeom>
              <a:avLst/>
              <a:gdLst>
                <a:gd name="T0" fmla="*/ 35 w 51"/>
                <a:gd name="T1" fmla="*/ 32 h 59"/>
                <a:gd name="T2" fmla="*/ 26 w 51"/>
                <a:gd name="T3" fmla="*/ 32 h 59"/>
                <a:gd name="T4" fmla="*/ 15 w 51"/>
                <a:gd name="T5" fmla="*/ 40 h 59"/>
                <a:gd name="T6" fmla="*/ 24 w 51"/>
                <a:gd name="T7" fmla="*/ 48 h 59"/>
                <a:gd name="T8" fmla="*/ 35 w 51"/>
                <a:gd name="T9" fmla="*/ 44 h 59"/>
                <a:gd name="T10" fmla="*/ 35 w 51"/>
                <a:gd name="T11" fmla="*/ 32 h 59"/>
                <a:gd name="T12" fmla="*/ 38 w 51"/>
                <a:gd name="T13" fmla="*/ 59 h 59"/>
                <a:gd name="T14" fmla="*/ 36 w 51"/>
                <a:gd name="T15" fmla="*/ 53 h 59"/>
                <a:gd name="T16" fmla="*/ 19 w 51"/>
                <a:gd name="T17" fmla="*/ 59 h 59"/>
                <a:gd name="T18" fmla="*/ 0 w 51"/>
                <a:gd name="T19" fmla="*/ 41 h 59"/>
                <a:gd name="T20" fmla="*/ 24 w 51"/>
                <a:gd name="T21" fmla="*/ 22 h 59"/>
                <a:gd name="T22" fmla="*/ 35 w 51"/>
                <a:gd name="T23" fmla="*/ 22 h 59"/>
                <a:gd name="T24" fmla="*/ 35 w 51"/>
                <a:gd name="T25" fmla="*/ 20 h 59"/>
                <a:gd name="T26" fmla="*/ 23 w 51"/>
                <a:gd name="T27" fmla="*/ 11 h 59"/>
                <a:gd name="T28" fmla="*/ 9 w 51"/>
                <a:gd name="T29" fmla="*/ 15 h 59"/>
                <a:gd name="T30" fmla="*/ 4 w 51"/>
                <a:gd name="T31" fmla="*/ 6 h 59"/>
                <a:gd name="T32" fmla="*/ 27 w 51"/>
                <a:gd name="T33" fmla="*/ 0 h 59"/>
                <a:gd name="T34" fmla="*/ 49 w 51"/>
                <a:gd name="T35" fmla="*/ 20 h 59"/>
                <a:gd name="T36" fmla="*/ 49 w 51"/>
                <a:gd name="T37" fmla="*/ 43 h 59"/>
                <a:gd name="T38" fmla="*/ 51 w 51"/>
                <a:gd name="T39" fmla="*/ 59 h 59"/>
                <a:gd name="T40" fmla="*/ 38 w 51"/>
                <a:gd name="T4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59">
                  <a:moveTo>
                    <a:pt x="35" y="32"/>
                  </a:moveTo>
                  <a:cubicBezTo>
                    <a:pt x="26" y="32"/>
                    <a:pt x="26" y="32"/>
                    <a:pt x="26" y="32"/>
                  </a:cubicBezTo>
                  <a:cubicBezTo>
                    <a:pt x="18" y="32"/>
                    <a:pt x="15" y="35"/>
                    <a:pt x="15" y="40"/>
                  </a:cubicBezTo>
                  <a:cubicBezTo>
                    <a:pt x="15" y="45"/>
                    <a:pt x="18" y="48"/>
                    <a:pt x="24" y="48"/>
                  </a:cubicBezTo>
                  <a:cubicBezTo>
                    <a:pt x="29" y="48"/>
                    <a:pt x="33" y="46"/>
                    <a:pt x="35" y="44"/>
                  </a:cubicBezTo>
                  <a:lnTo>
                    <a:pt x="35" y="32"/>
                  </a:lnTo>
                  <a:close/>
                  <a:moveTo>
                    <a:pt x="38" y="59"/>
                  </a:moveTo>
                  <a:cubicBezTo>
                    <a:pt x="36" y="53"/>
                    <a:pt x="36" y="53"/>
                    <a:pt x="36" y="53"/>
                  </a:cubicBezTo>
                  <a:cubicBezTo>
                    <a:pt x="32" y="57"/>
                    <a:pt x="27" y="59"/>
                    <a:pt x="19" y="59"/>
                  </a:cubicBezTo>
                  <a:cubicBezTo>
                    <a:pt x="9" y="59"/>
                    <a:pt x="0" y="52"/>
                    <a:pt x="0" y="41"/>
                  </a:cubicBezTo>
                  <a:cubicBezTo>
                    <a:pt x="0" y="29"/>
                    <a:pt x="10" y="23"/>
                    <a:pt x="24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13"/>
                    <a:pt x="30" y="11"/>
                    <a:pt x="23" y="11"/>
                  </a:cubicBezTo>
                  <a:cubicBezTo>
                    <a:pt x="17" y="11"/>
                    <a:pt x="13" y="13"/>
                    <a:pt x="9" y="1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12" y="1"/>
                    <a:pt x="19" y="0"/>
                    <a:pt x="27" y="0"/>
                  </a:cubicBezTo>
                  <a:cubicBezTo>
                    <a:pt x="41" y="0"/>
                    <a:pt x="49" y="5"/>
                    <a:pt x="49" y="20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51"/>
                    <a:pt x="50" y="57"/>
                    <a:pt x="51" y="59"/>
                  </a:cubicBezTo>
                  <a:lnTo>
                    <a:pt x="38" y="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8513849" y="6653012"/>
              <a:ext cx="43525" cy="68467"/>
            </a:xfrm>
            <a:custGeom>
              <a:avLst/>
              <a:gdLst>
                <a:gd name="T0" fmla="*/ 0 w 38"/>
                <a:gd name="T1" fmla="*/ 1 h 59"/>
                <a:gd name="T2" fmla="*/ 13 w 38"/>
                <a:gd name="T3" fmla="*/ 1 h 59"/>
                <a:gd name="T4" fmla="*/ 14 w 38"/>
                <a:gd name="T5" fmla="*/ 7 h 59"/>
                <a:gd name="T6" fmla="*/ 30 w 38"/>
                <a:gd name="T7" fmla="*/ 0 h 59"/>
                <a:gd name="T8" fmla="*/ 38 w 38"/>
                <a:gd name="T9" fmla="*/ 2 h 59"/>
                <a:gd name="T10" fmla="*/ 33 w 38"/>
                <a:gd name="T11" fmla="*/ 14 h 59"/>
                <a:gd name="T12" fmla="*/ 26 w 38"/>
                <a:gd name="T13" fmla="*/ 12 h 59"/>
                <a:gd name="T14" fmla="*/ 15 w 38"/>
                <a:gd name="T15" fmla="*/ 18 h 59"/>
                <a:gd name="T16" fmla="*/ 15 w 38"/>
                <a:gd name="T17" fmla="*/ 48 h 59"/>
                <a:gd name="T18" fmla="*/ 0 w 38"/>
                <a:gd name="T19" fmla="*/ 59 h 59"/>
                <a:gd name="T20" fmla="*/ 0 w 38"/>
                <a:gd name="T21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59">
                  <a:moveTo>
                    <a:pt x="0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0" y="2"/>
                    <a:pt x="25" y="0"/>
                    <a:pt x="30" y="0"/>
                  </a:cubicBezTo>
                  <a:cubicBezTo>
                    <a:pt x="33" y="0"/>
                    <a:pt x="36" y="0"/>
                    <a:pt x="38" y="2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0" y="13"/>
                    <a:pt x="28" y="12"/>
                    <a:pt x="26" y="12"/>
                  </a:cubicBezTo>
                  <a:cubicBezTo>
                    <a:pt x="23" y="12"/>
                    <a:pt x="19" y="14"/>
                    <a:pt x="15" y="1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59"/>
                    <a:pt x="0" y="59"/>
                    <a:pt x="0" y="5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8559820" y="6620735"/>
              <a:ext cx="62598" cy="100745"/>
            </a:xfrm>
            <a:custGeom>
              <a:avLst/>
              <a:gdLst>
                <a:gd name="T0" fmla="*/ 39 w 54"/>
                <a:gd name="T1" fmla="*/ 40 h 87"/>
                <a:gd name="T2" fmla="*/ 32 w 54"/>
                <a:gd name="T3" fmla="*/ 39 h 87"/>
                <a:gd name="T4" fmla="*/ 15 w 54"/>
                <a:gd name="T5" fmla="*/ 57 h 87"/>
                <a:gd name="T6" fmla="*/ 32 w 54"/>
                <a:gd name="T7" fmla="*/ 75 h 87"/>
                <a:gd name="T8" fmla="*/ 39 w 54"/>
                <a:gd name="T9" fmla="*/ 75 h 87"/>
                <a:gd name="T10" fmla="*/ 39 w 54"/>
                <a:gd name="T11" fmla="*/ 40 h 87"/>
                <a:gd name="T12" fmla="*/ 31 w 54"/>
                <a:gd name="T13" fmla="*/ 87 h 87"/>
                <a:gd name="T14" fmla="*/ 0 w 54"/>
                <a:gd name="T15" fmla="*/ 58 h 87"/>
                <a:gd name="T16" fmla="*/ 32 w 54"/>
                <a:gd name="T17" fmla="*/ 28 h 87"/>
                <a:gd name="T18" fmla="*/ 39 w 54"/>
                <a:gd name="T19" fmla="*/ 28 h 87"/>
                <a:gd name="T20" fmla="*/ 39 w 54"/>
                <a:gd name="T21" fmla="*/ 0 h 87"/>
                <a:gd name="T22" fmla="*/ 54 w 54"/>
                <a:gd name="T23" fmla="*/ 0 h 87"/>
                <a:gd name="T24" fmla="*/ 54 w 54"/>
                <a:gd name="T25" fmla="*/ 83 h 87"/>
                <a:gd name="T26" fmla="*/ 31 w 54"/>
                <a:gd name="T2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87">
                  <a:moveTo>
                    <a:pt x="39" y="40"/>
                  </a:moveTo>
                  <a:cubicBezTo>
                    <a:pt x="37" y="39"/>
                    <a:pt x="35" y="39"/>
                    <a:pt x="32" y="39"/>
                  </a:cubicBezTo>
                  <a:cubicBezTo>
                    <a:pt x="22" y="39"/>
                    <a:pt x="15" y="46"/>
                    <a:pt x="15" y="57"/>
                  </a:cubicBezTo>
                  <a:cubicBezTo>
                    <a:pt x="15" y="68"/>
                    <a:pt x="21" y="75"/>
                    <a:pt x="32" y="75"/>
                  </a:cubicBezTo>
                  <a:cubicBezTo>
                    <a:pt x="35" y="75"/>
                    <a:pt x="37" y="75"/>
                    <a:pt x="39" y="75"/>
                  </a:cubicBezTo>
                  <a:lnTo>
                    <a:pt x="39" y="40"/>
                  </a:lnTo>
                  <a:close/>
                  <a:moveTo>
                    <a:pt x="31" y="87"/>
                  </a:moveTo>
                  <a:cubicBezTo>
                    <a:pt x="14" y="87"/>
                    <a:pt x="0" y="77"/>
                    <a:pt x="0" y="58"/>
                  </a:cubicBezTo>
                  <a:cubicBezTo>
                    <a:pt x="0" y="40"/>
                    <a:pt x="13" y="28"/>
                    <a:pt x="32" y="28"/>
                  </a:cubicBezTo>
                  <a:cubicBezTo>
                    <a:pt x="35" y="28"/>
                    <a:pt x="37" y="28"/>
                    <a:pt x="39" y="28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48" y="86"/>
                    <a:pt x="41" y="87"/>
                    <a:pt x="31" y="8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8641003" y="6620735"/>
              <a:ext cx="65533" cy="99278"/>
            </a:xfrm>
            <a:custGeom>
              <a:avLst/>
              <a:gdLst>
                <a:gd name="T0" fmla="*/ 28 w 57"/>
                <a:gd name="T1" fmla="*/ 49 h 86"/>
                <a:gd name="T2" fmla="*/ 16 w 57"/>
                <a:gd name="T3" fmla="*/ 49 h 86"/>
                <a:gd name="T4" fmla="*/ 16 w 57"/>
                <a:gd name="T5" fmla="*/ 73 h 86"/>
                <a:gd name="T6" fmla="*/ 26 w 57"/>
                <a:gd name="T7" fmla="*/ 73 h 86"/>
                <a:gd name="T8" fmla="*/ 41 w 57"/>
                <a:gd name="T9" fmla="*/ 60 h 86"/>
                <a:gd name="T10" fmla="*/ 28 w 57"/>
                <a:gd name="T11" fmla="*/ 49 h 86"/>
                <a:gd name="T12" fmla="*/ 25 w 57"/>
                <a:gd name="T13" fmla="*/ 13 h 86"/>
                <a:gd name="T14" fmla="*/ 16 w 57"/>
                <a:gd name="T15" fmla="*/ 13 h 86"/>
                <a:gd name="T16" fmla="*/ 16 w 57"/>
                <a:gd name="T17" fmla="*/ 36 h 86"/>
                <a:gd name="T18" fmla="*/ 24 w 57"/>
                <a:gd name="T19" fmla="*/ 36 h 86"/>
                <a:gd name="T20" fmla="*/ 36 w 57"/>
                <a:gd name="T21" fmla="*/ 24 h 86"/>
                <a:gd name="T22" fmla="*/ 25 w 57"/>
                <a:gd name="T23" fmla="*/ 13 h 86"/>
                <a:gd name="T24" fmla="*/ 27 w 57"/>
                <a:gd name="T25" fmla="*/ 86 h 86"/>
                <a:gd name="T26" fmla="*/ 0 w 57"/>
                <a:gd name="T27" fmla="*/ 86 h 86"/>
                <a:gd name="T28" fmla="*/ 0 w 57"/>
                <a:gd name="T29" fmla="*/ 0 h 86"/>
                <a:gd name="T30" fmla="*/ 27 w 57"/>
                <a:gd name="T31" fmla="*/ 0 h 86"/>
                <a:gd name="T32" fmla="*/ 52 w 57"/>
                <a:gd name="T33" fmla="*/ 22 h 86"/>
                <a:gd name="T34" fmla="*/ 42 w 57"/>
                <a:gd name="T35" fmla="*/ 40 h 86"/>
                <a:gd name="T36" fmla="*/ 42 w 57"/>
                <a:gd name="T37" fmla="*/ 41 h 86"/>
                <a:gd name="T38" fmla="*/ 57 w 57"/>
                <a:gd name="T39" fmla="*/ 60 h 86"/>
                <a:gd name="T40" fmla="*/ 27 w 57"/>
                <a:gd name="T4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86">
                  <a:moveTo>
                    <a:pt x="28" y="49"/>
                  </a:moveTo>
                  <a:cubicBezTo>
                    <a:pt x="16" y="49"/>
                    <a:pt x="16" y="49"/>
                    <a:pt x="16" y="49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36" y="73"/>
                    <a:pt x="41" y="68"/>
                    <a:pt x="41" y="60"/>
                  </a:cubicBezTo>
                  <a:cubicBezTo>
                    <a:pt x="41" y="54"/>
                    <a:pt x="36" y="49"/>
                    <a:pt x="28" y="49"/>
                  </a:cubicBezTo>
                  <a:moveTo>
                    <a:pt x="25" y="13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31" y="36"/>
                    <a:pt x="36" y="31"/>
                    <a:pt x="36" y="24"/>
                  </a:cubicBezTo>
                  <a:cubicBezTo>
                    <a:pt x="36" y="18"/>
                    <a:pt x="32" y="13"/>
                    <a:pt x="25" y="13"/>
                  </a:cubicBezTo>
                  <a:moveTo>
                    <a:pt x="27" y="86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47" y="0"/>
                    <a:pt x="52" y="12"/>
                    <a:pt x="52" y="22"/>
                  </a:cubicBezTo>
                  <a:cubicBezTo>
                    <a:pt x="52" y="31"/>
                    <a:pt x="49" y="36"/>
                    <a:pt x="42" y="4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53" y="42"/>
                    <a:pt x="57" y="50"/>
                    <a:pt x="57" y="60"/>
                  </a:cubicBezTo>
                  <a:cubicBezTo>
                    <a:pt x="57" y="73"/>
                    <a:pt x="49" y="86"/>
                    <a:pt x="27" y="86"/>
                  </a:cubicBezTo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8719251" y="6653012"/>
              <a:ext cx="44014" cy="68467"/>
            </a:xfrm>
            <a:custGeom>
              <a:avLst/>
              <a:gdLst>
                <a:gd name="T0" fmla="*/ 0 w 38"/>
                <a:gd name="T1" fmla="*/ 1 h 59"/>
                <a:gd name="T2" fmla="*/ 12 w 38"/>
                <a:gd name="T3" fmla="*/ 1 h 59"/>
                <a:gd name="T4" fmla="*/ 14 w 38"/>
                <a:gd name="T5" fmla="*/ 7 h 59"/>
                <a:gd name="T6" fmla="*/ 30 w 38"/>
                <a:gd name="T7" fmla="*/ 0 h 59"/>
                <a:gd name="T8" fmla="*/ 38 w 38"/>
                <a:gd name="T9" fmla="*/ 2 h 59"/>
                <a:gd name="T10" fmla="*/ 33 w 38"/>
                <a:gd name="T11" fmla="*/ 14 h 59"/>
                <a:gd name="T12" fmla="*/ 26 w 38"/>
                <a:gd name="T13" fmla="*/ 12 h 59"/>
                <a:gd name="T14" fmla="*/ 15 w 38"/>
                <a:gd name="T15" fmla="*/ 18 h 59"/>
                <a:gd name="T16" fmla="*/ 15 w 38"/>
                <a:gd name="T17" fmla="*/ 48 h 59"/>
                <a:gd name="T18" fmla="*/ 0 w 38"/>
                <a:gd name="T19" fmla="*/ 59 h 59"/>
                <a:gd name="T20" fmla="*/ 0 w 38"/>
                <a:gd name="T21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59">
                  <a:moveTo>
                    <a:pt x="0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0" y="2"/>
                    <a:pt x="24" y="0"/>
                    <a:pt x="30" y="0"/>
                  </a:cubicBezTo>
                  <a:cubicBezTo>
                    <a:pt x="33" y="0"/>
                    <a:pt x="36" y="0"/>
                    <a:pt x="38" y="2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0" y="13"/>
                    <a:pt x="28" y="12"/>
                    <a:pt x="26" y="12"/>
                  </a:cubicBezTo>
                  <a:cubicBezTo>
                    <a:pt x="22" y="12"/>
                    <a:pt x="19" y="14"/>
                    <a:pt x="15" y="1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59"/>
                    <a:pt x="0" y="59"/>
                    <a:pt x="0" y="5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37" name="Freeform 36"/>
            <p:cNvSpPr>
              <a:spLocks noEditPoints="1"/>
            </p:cNvSpPr>
            <p:nvPr/>
          </p:nvSpPr>
          <p:spPr bwMode="auto">
            <a:xfrm>
              <a:off x="8764243" y="6653012"/>
              <a:ext cx="67000" cy="68467"/>
            </a:xfrm>
            <a:custGeom>
              <a:avLst/>
              <a:gdLst>
                <a:gd name="T0" fmla="*/ 29 w 58"/>
                <a:gd name="T1" fmla="*/ 11 h 59"/>
                <a:gd name="T2" fmla="*/ 15 w 58"/>
                <a:gd name="T3" fmla="*/ 29 h 59"/>
                <a:gd name="T4" fmla="*/ 29 w 58"/>
                <a:gd name="T5" fmla="*/ 48 h 59"/>
                <a:gd name="T6" fmla="*/ 43 w 58"/>
                <a:gd name="T7" fmla="*/ 29 h 59"/>
                <a:gd name="T8" fmla="*/ 29 w 58"/>
                <a:gd name="T9" fmla="*/ 11 h 59"/>
                <a:gd name="T10" fmla="*/ 50 w 58"/>
                <a:gd name="T11" fmla="*/ 51 h 59"/>
                <a:gd name="T12" fmla="*/ 29 w 58"/>
                <a:gd name="T13" fmla="*/ 59 h 59"/>
                <a:gd name="T14" fmla="*/ 9 w 58"/>
                <a:gd name="T15" fmla="*/ 52 h 59"/>
                <a:gd name="T16" fmla="*/ 0 w 58"/>
                <a:gd name="T17" fmla="*/ 30 h 59"/>
                <a:gd name="T18" fmla="*/ 9 w 58"/>
                <a:gd name="T19" fmla="*/ 8 h 59"/>
                <a:gd name="T20" fmla="*/ 29 w 58"/>
                <a:gd name="T21" fmla="*/ 0 h 59"/>
                <a:gd name="T22" fmla="*/ 50 w 58"/>
                <a:gd name="T23" fmla="*/ 8 h 59"/>
                <a:gd name="T24" fmla="*/ 58 w 58"/>
                <a:gd name="T25" fmla="*/ 29 h 59"/>
                <a:gd name="T26" fmla="*/ 50 w 58"/>
                <a:gd name="T27" fmla="*/ 5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9">
                  <a:moveTo>
                    <a:pt x="29" y="11"/>
                  </a:moveTo>
                  <a:cubicBezTo>
                    <a:pt x="20" y="11"/>
                    <a:pt x="15" y="19"/>
                    <a:pt x="15" y="29"/>
                  </a:cubicBezTo>
                  <a:cubicBezTo>
                    <a:pt x="15" y="41"/>
                    <a:pt x="20" y="48"/>
                    <a:pt x="29" y="48"/>
                  </a:cubicBezTo>
                  <a:cubicBezTo>
                    <a:pt x="38" y="48"/>
                    <a:pt x="43" y="40"/>
                    <a:pt x="43" y="29"/>
                  </a:cubicBezTo>
                  <a:cubicBezTo>
                    <a:pt x="43" y="18"/>
                    <a:pt x="38" y="11"/>
                    <a:pt x="29" y="11"/>
                  </a:cubicBezTo>
                  <a:moveTo>
                    <a:pt x="50" y="51"/>
                  </a:moveTo>
                  <a:cubicBezTo>
                    <a:pt x="45" y="56"/>
                    <a:pt x="38" y="59"/>
                    <a:pt x="29" y="59"/>
                  </a:cubicBezTo>
                  <a:cubicBezTo>
                    <a:pt x="21" y="59"/>
                    <a:pt x="14" y="57"/>
                    <a:pt x="9" y="52"/>
                  </a:cubicBezTo>
                  <a:cubicBezTo>
                    <a:pt x="3" y="47"/>
                    <a:pt x="0" y="39"/>
                    <a:pt x="0" y="30"/>
                  </a:cubicBezTo>
                  <a:cubicBezTo>
                    <a:pt x="0" y="21"/>
                    <a:pt x="3" y="13"/>
                    <a:pt x="9" y="8"/>
                  </a:cubicBezTo>
                  <a:cubicBezTo>
                    <a:pt x="14" y="3"/>
                    <a:pt x="21" y="0"/>
                    <a:pt x="29" y="0"/>
                  </a:cubicBezTo>
                  <a:cubicBezTo>
                    <a:pt x="38" y="0"/>
                    <a:pt x="45" y="3"/>
                    <a:pt x="50" y="8"/>
                  </a:cubicBezTo>
                  <a:cubicBezTo>
                    <a:pt x="55" y="13"/>
                    <a:pt x="58" y="21"/>
                    <a:pt x="58" y="29"/>
                  </a:cubicBezTo>
                  <a:cubicBezTo>
                    <a:pt x="58" y="38"/>
                    <a:pt x="55" y="46"/>
                    <a:pt x="50" y="51"/>
                  </a:cubicBezTo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8833688" y="6654479"/>
              <a:ext cx="104167" cy="70423"/>
            </a:xfrm>
            <a:custGeom>
              <a:avLst/>
              <a:gdLst>
                <a:gd name="T0" fmla="*/ 15 w 90"/>
                <a:gd name="T1" fmla="*/ 0 h 61"/>
                <a:gd name="T2" fmla="*/ 27 w 90"/>
                <a:gd name="T3" fmla="*/ 39 h 61"/>
                <a:gd name="T4" fmla="*/ 27 w 90"/>
                <a:gd name="T5" fmla="*/ 39 h 61"/>
                <a:gd name="T6" fmla="*/ 40 w 90"/>
                <a:gd name="T7" fmla="*/ 0 h 61"/>
                <a:gd name="T8" fmla="*/ 51 w 90"/>
                <a:gd name="T9" fmla="*/ 0 h 61"/>
                <a:gd name="T10" fmla="*/ 64 w 90"/>
                <a:gd name="T11" fmla="*/ 39 h 61"/>
                <a:gd name="T12" fmla="*/ 64 w 90"/>
                <a:gd name="T13" fmla="*/ 39 h 61"/>
                <a:gd name="T14" fmla="*/ 76 w 90"/>
                <a:gd name="T15" fmla="*/ 0 h 61"/>
                <a:gd name="T16" fmla="*/ 90 w 90"/>
                <a:gd name="T17" fmla="*/ 0 h 61"/>
                <a:gd name="T18" fmla="*/ 73 w 90"/>
                <a:gd name="T19" fmla="*/ 47 h 61"/>
                <a:gd name="T20" fmla="*/ 58 w 90"/>
                <a:gd name="T21" fmla="*/ 58 h 61"/>
                <a:gd name="T22" fmla="*/ 45 w 90"/>
                <a:gd name="T23" fmla="*/ 19 h 61"/>
                <a:gd name="T24" fmla="*/ 44 w 90"/>
                <a:gd name="T25" fmla="*/ 19 h 61"/>
                <a:gd name="T26" fmla="*/ 35 w 90"/>
                <a:gd name="T27" fmla="*/ 47 h 61"/>
                <a:gd name="T28" fmla="*/ 20 w 90"/>
                <a:gd name="T29" fmla="*/ 58 h 61"/>
                <a:gd name="T30" fmla="*/ 0 w 90"/>
                <a:gd name="T31" fmla="*/ 0 h 61"/>
                <a:gd name="T32" fmla="*/ 15 w 90"/>
                <a:gd name="T3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1">
                  <a:moveTo>
                    <a:pt x="15" y="0"/>
                  </a:move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47"/>
                    <a:pt x="69" y="61"/>
                    <a:pt x="58" y="58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7"/>
                    <a:pt x="31" y="61"/>
                    <a:pt x="20" y="5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8947148" y="6653012"/>
              <a:ext cx="59664" cy="68467"/>
            </a:xfrm>
            <a:custGeom>
              <a:avLst/>
              <a:gdLst>
                <a:gd name="T0" fmla="*/ 52 w 52"/>
                <a:gd name="T1" fmla="*/ 20 h 59"/>
                <a:gd name="T2" fmla="*/ 52 w 52"/>
                <a:gd name="T3" fmla="*/ 48 h 59"/>
                <a:gd name="T4" fmla="*/ 38 w 52"/>
                <a:gd name="T5" fmla="*/ 59 h 59"/>
                <a:gd name="T6" fmla="*/ 38 w 52"/>
                <a:gd name="T7" fmla="*/ 24 h 59"/>
                <a:gd name="T8" fmla="*/ 29 w 52"/>
                <a:gd name="T9" fmla="*/ 12 h 59"/>
                <a:gd name="T10" fmla="*/ 15 w 52"/>
                <a:gd name="T11" fmla="*/ 18 h 59"/>
                <a:gd name="T12" fmla="*/ 15 w 52"/>
                <a:gd name="T13" fmla="*/ 48 h 59"/>
                <a:gd name="T14" fmla="*/ 0 w 52"/>
                <a:gd name="T15" fmla="*/ 59 h 59"/>
                <a:gd name="T16" fmla="*/ 0 w 52"/>
                <a:gd name="T17" fmla="*/ 1 h 59"/>
                <a:gd name="T18" fmla="*/ 13 w 52"/>
                <a:gd name="T19" fmla="*/ 1 h 59"/>
                <a:gd name="T20" fmla="*/ 14 w 52"/>
                <a:gd name="T21" fmla="*/ 7 h 59"/>
                <a:gd name="T22" fmla="*/ 34 w 52"/>
                <a:gd name="T23" fmla="*/ 0 h 59"/>
                <a:gd name="T24" fmla="*/ 52 w 52"/>
                <a:gd name="T25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59">
                  <a:moveTo>
                    <a:pt x="52" y="20"/>
                  </a:moveTo>
                  <a:cubicBezTo>
                    <a:pt x="52" y="48"/>
                    <a:pt x="52" y="48"/>
                    <a:pt x="52" y="48"/>
                  </a:cubicBezTo>
                  <a:cubicBezTo>
                    <a:pt x="52" y="59"/>
                    <a:pt x="38" y="59"/>
                    <a:pt x="38" y="59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8" y="19"/>
                    <a:pt x="37" y="12"/>
                    <a:pt x="29" y="12"/>
                  </a:cubicBezTo>
                  <a:cubicBezTo>
                    <a:pt x="24" y="12"/>
                    <a:pt x="19" y="15"/>
                    <a:pt x="15" y="1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59"/>
                    <a:pt x="0" y="59"/>
                    <a:pt x="0" y="5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0" y="2"/>
                    <a:pt x="27" y="0"/>
                    <a:pt x="34" y="0"/>
                  </a:cubicBezTo>
                  <a:cubicBezTo>
                    <a:pt x="43" y="0"/>
                    <a:pt x="52" y="5"/>
                    <a:pt x="52" y="20"/>
                  </a:cubicBezTo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EC881D"/>
                </a:solidFill>
              </a:endParaRPr>
            </a:p>
          </p:txBody>
        </p:sp>
      </p:grpSp>
      <p:sp>
        <p:nvSpPr>
          <p:cNvPr id="44" name="Content Placeholder 43"/>
          <p:cNvSpPr>
            <a:spLocks noGrp="1"/>
          </p:cNvSpPr>
          <p:nvPr>
            <p:ph sz="quarter" idx="20"/>
          </p:nvPr>
        </p:nvSpPr>
        <p:spPr>
          <a:xfrm>
            <a:off x="533400" y="897731"/>
            <a:ext cx="7467600" cy="381000"/>
          </a:xfrm>
        </p:spPr>
        <p:txBody>
          <a:bodyPr/>
          <a:lstStyle>
            <a:lvl1pPr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Ø"/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2pPr>
            <a:lvl3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3pPr>
            <a:lvl4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4pPr>
            <a:lvl5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sz="quarter" idx="21"/>
          </p:nvPr>
        </p:nvSpPr>
        <p:spPr>
          <a:xfrm rot="16200000">
            <a:off x="-1466850" y="2821781"/>
            <a:ext cx="3467100" cy="381000"/>
          </a:xfrm>
        </p:spPr>
        <p:txBody>
          <a:bodyPr/>
          <a:lstStyle>
            <a:lvl1pPr algn="ctr">
              <a:defRPr sz="2400"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5808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2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Relationship Id="rId9" Type="http://schemas.openxmlformats.org/officeDocument/2006/relationships/image" Target="../media/image3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.jpeg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4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5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.jpeg"/><Relationship Id="rId5" Type="http://schemas.openxmlformats.org/officeDocument/2006/relationships/theme" Target="../theme/theme12.xml"/><Relationship Id="rId4" Type="http://schemas.openxmlformats.org/officeDocument/2006/relationships/slideLayout" Target="../slideLayouts/slideLayout5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5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.jpeg"/><Relationship Id="rId5" Type="http://schemas.openxmlformats.org/officeDocument/2006/relationships/theme" Target="../theme/theme13.xml"/><Relationship Id="rId4" Type="http://schemas.openxmlformats.org/officeDocument/2006/relationships/slideLayout" Target="../slideLayouts/slideLayout5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59.xml"/><Relationship Id="rId7" Type="http://schemas.openxmlformats.org/officeDocument/2006/relationships/theme" Target="../theme/theme14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60.xml"/><Relationship Id="rId9" Type="http://schemas.openxmlformats.org/officeDocument/2006/relationships/image" Target="../media/image2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6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1.jpeg"/><Relationship Id="rId5" Type="http://schemas.openxmlformats.org/officeDocument/2006/relationships/theme" Target="../theme/theme15.xml"/><Relationship Id="rId4" Type="http://schemas.openxmlformats.org/officeDocument/2006/relationships/slideLayout" Target="../slideLayouts/slideLayout6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theme" Target="../theme/theme16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70.xml"/><Relationship Id="rId9" Type="http://schemas.openxmlformats.org/officeDocument/2006/relationships/image" Target="../media/image2.png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5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8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theme" Target="../theme/theme18.xml"/><Relationship Id="rId5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9.xml"/><Relationship Id="rId9" Type="http://schemas.openxmlformats.org/officeDocument/2006/relationships/image" Target="../media/image3.jpe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8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1.jpeg"/><Relationship Id="rId5" Type="http://schemas.openxmlformats.org/officeDocument/2006/relationships/theme" Target="../theme/theme19.xml"/><Relationship Id="rId4" Type="http://schemas.openxmlformats.org/officeDocument/2006/relationships/slideLayout" Target="../slideLayouts/slideLayout8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3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.jpe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3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022" y="-1"/>
            <a:ext cx="9152022" cy="514826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7066" y="280659"/>
            <a:ext cx="7287748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4930044"/>
            <a:ext cx="376989" cy="2182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en-US" sz="100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19AB4E72-7858-48F1-A40D-12FF09E4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312821" y="767724"/>
            <a:ext cx="8467642" cy="611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7842832" y="4939990"/>
            <a:ext cx="1173567" cy="93382"/>
            <a:chOff x="-18530888" y="942975"/>
            <a:chExt cx="50082451" cy="3981451"/>
          </a:xfrm>
        </p:grpSpPr>
        <p:sp>
          <p:nvSpPr>
            <p:cNvPr id="8" name="AutoShape 27"/>
            <p:cNvSpPr>
              <a:spLocks noChangeAspect="1" noChangeArrowheads="1" noTextEdit="1"/>
            </p:cNvSpPr>
            <p:nvPr/>
          </p:nvSpPr>
          <p:spPr bwMode="auto">
            <a:xfrm>
              <a:off x="-18530888" y="942975"/>
              <a:ext cx="50082451" cy="398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29"/>
            <p:cNvSpPr>
              <a:spLocks/>
            </p:cNvSpPr>
            <p:nvPr/>
          </p:nvSpPr>
          <p:spPr bwMode="auto">
            <a:xfrm>
              <a:off x="-1614488" y="1922463"/>
              <a:ext cx="2881313" cy="2959100"/>
            </a:xfrm>
            <a:custGeom>
              <a:avLst/>
              <a:gdLst>
                <a:gd name="T0" fmla="*/ 1001 w 1815"/>
                <a:gd name="T1" fmla="*/ 1466 h 1864"/>
                <a:gd name="T2" fmla="*/ 814 w 1815"/>
                <a:gd name="T3" fmla="*/ 1466 h 1864"/>
                <a:gd name="T4" fmla="*/ 267 w 1815"/>
                <a:gd name="T5" fmla="*/ 610 h 1864"/>
                <a:gd name="T6" fmla="*/ 267 w 1815"/>
                <a:gd name="T7" fmla="*/ 1864 h 1864"/>
                <a:gd name="T8" fmla="*/ 0 w 1815"/>
                <a:gd name="T9" fmla="*/ 1864 h 1864"/>
                <a:gd name="T10" fmla="*/ 0 w 1815"/>
                <a:gd name="T11" fmla="*/ 0 h 1864"/>
                <a:gd name="T12" fmla="*/ 187 w 1815"/>
                <a:gd name="T13" fmla="*/ 0 h 1864"/>
                <a:gd name="T14" fmla="*/ 908 w 1815"/>
                <a:gd name="T15" fmla="*/ 1135 h 1864"/>
                <a:gd name="T16" fmla="*/ 1628 w 1815"/>
                <a:gd name="T17" fmla="*/ 0 h 1864"/>
                <a:gd name="T18" fmla="*/ 1815 w 1815"/>
                <a:gd name="T19" fmla="*/ 0 h 1864"/>
                <a:gd name="T20" fmla="*/ 1815 w 1815"/>
                <a:gd name="T21" fmla="*/ 1864 h 1864"/>
                <a:gd name="T22" fmla="*/ 1548 w 1815"/>
                <a:gd name="T23" fmla="*/ 1864 h 1864"/>
                <a:gd name="T24" fmla="*/ 1548 w 1815"/>
                <a:gd name="T25" fmla="*/ 610 h 1864"/>
                <a:gd name="T26" fmla="*/ 1001 w 1815"/>
                <a:gd name="T27" fmla="*/ 1466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5" h="1864">
                  <a:moveTo>
                    <a:pt x="1001" y="1466"/>
                  </a:moveTo>
                  <a:lnTo>
                    <a:pt x="814" y="1466"/>
                  </a:lnTo>
                  <a:lnTo>
                    <a:pt x="267" y="610"/>
                  </a:lnTo>
                  <a:lnTo>
                    <a:pt x="267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187" y="0"/>
                  </a:lnTo>
                  <a:lnTo>
                    <a:pt x="908" y="1135"/>
                  </a:lnTo>
                  <a:lnTo>
                    <a:pt x="1628" y="0"/>
                  </a:lnTo>
                  <a:lnTo>
                    <a:pt x="1815" y="0"/>
                  </a:lnTo>
                  <a:lnTo>
                    <a:pt x="1815" y="1864"/>
                  </a:lnTo>
                  <a:lnTo>
                    <a:pt x="1548" y="1864"/>
                  </a:lnTo>
                  <a:lnTo>
                    <a:pt x="1548" y="610"/>
                  </a:lnTo>
                  <a:lnTo>
                    <a:pt x="1001" y="1466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30"/>
            <p:cNvSpPr>
              <a:spLocks noEditPoints="1"/>
            </p:cNvSpPr>
            <p:nvPr/>
          </p:nvSpPr>
          <p:spPr bwMode="auto">
            <a:xfrm>
              <a:off x="8523288" y="1922463"/>
              <a:ext cx="2763838" cy="2959100"/>
            </a:xfrm>
            <a:custGeom>
              <a:avLst/>
              <a:gdLst>
                <a:gd name="T0" fmla="*/ 1261 w 1741"/>
                <a:gd name="T1" fmla="*/ 1387 h 1864"/>
                <a:gd name="T2" fmla="*/ 474 w 1741"/>
                <a:gd name="T3" fmla="*/ 1387 h 1864"/>
                <a:gd name="T4" fmla="*/ 280 w 1741"/>
                <a:gd name="T5" fmla="*/ 1864 h 1864"/>
                <a:gd name="T6" fmla="*/ 0 w 1741"/>
                <a:gd name="T7" fmla="*/ 1864 h 1864"/>
                <a:gd name="T8" fmla="*/ 774 w 1741"/>
                <a:gd name="T9" fmla="*/ 0 h 1864"/>
                <a:gd name="T10" fmla="*/ 967 w 1741"/>
                <a:gd name="T11" fmla="*/ 0 h 1864"/>
                <a:gd name="T12" fmla="*/ 1741 w 1741"/>
                <a:gd name="T13" fmla="*/ 1864 h 1864"/>
                <a:gd name="T14" fmla="*/ 1461 w 1741"/>
                <a:gd name="T15" fmla="*/ 1864 h 1864"/>
                <a:gd name="T16" fmla="*/ 1261 w 1741"/>
                <a:gd name="T17" fmla="*/ 1387 h 1864"/>
                <a:gd name="T18" fmla="*/ 580 w 1741"/>
                <a:gd name="T19" fmla="*/ 1135 h 1864"/>
                <a:gd name="T20" fmla="*/ 1161 w 1741"/>
                <a:gd name="T21" fmla="*/ 1135 h 1864"/>
                <a:gd name="T22" fmla="*/ 874 w 1741"/>
                <a:gd name="T23" fmla="*/ 438 h 1864"/>
                <a:gd name="T24" fmla="*/ 580 w 1741"/>
                <a:gd name="T25" fmla="*/ 1135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41" h="1864">
                  <a:moveTo>
                    <a:pt x="1261" y="1387"/>
                  </a:moveTo>
                  <a:lnTo>
                    <a:pt x="474" y="1387"/>
                  </a:lnTo>
                  <a:lnTo>
                    <a:pt x="280" y="1864"/>
                  </a:lnTo>
                  <a:lnTo>
                    <a:pt x="0" y="1864"/>
                  </a:lnTo>
                  <a:lnTo>
                    <a:pt x="774" y="0"/>
                  </a:lnTo>
                  <a:lnTo>
                    <a:pt x="967" y="0"/>
                  </a:lnTo>
                  <a:lnTo>
                    <a:pt x="1741" y="1864"/>
                  </a:lnTo>
                  <a:lnTo>
                    <a:pt x="1461" y="1864"/>
                  </a:lnTo>
                  <a:lnTo>
                    <a:pt x="1261" y="1387"/>
                  </a:lnTo>
                  <a:close/>
                  <a:moveTo>
                    <a:pt x="580" y="1135"/>
                  </a:moveTo>
                  <a:lnTo>
                    <a:pt x="1161" y="1135"/>
                  </a:lnTo>
                  <a:lnTo>
                    <a:pt x="874" y="438"/>
                  </a:lnTo>
                  <a:lnTo>
                    <a:pt x="580" y="1135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31"/>
            <p:cNvSpPr>
              <a:spLocks noEditPoints="1"/>
            </p:cNvSpPr>
            <p:nvPr/>
          </p:nvSpPr>
          <p:spPr bwMode="auto">
            <a:xfrm>
              <a:off x="14095413" y="1922463"/>
              <a:ext cx="2498725" cy="2959100"/>
            </a:xfrm>
            <a:custGeom>
              <a:avLst/>
              <a:gdLst>
                <a:gd name="T0" fmla="*/ 0 w 1574"/>
                <a:gd name="T1" fmla="*/ 0 h 1864"/>
                <a:gd name="T2" fmla="*/ 560 w 1574"/>
                <a:gd name="T3" fmla="*/ 0 h 1864"/>
                <a:gd name="T4" fmla="*/ 760 w 1574"/>
                <a:gd name="T5" fmla="*/ 13 h 1864"/>
                <a:gd name="T6" fmla="*/ 934 w 1574"/>
                <a:gd name="T7" fmla="*/ 46 h 1864"/>
                <a:gd name="T8" fmla="*/ 1074 w 1574"/>
                <a:gd name="T9" fmla="*/ 100 h 1864"/>
                <a:gd name="T10" fmla="*/ 1201 w 1574"/>
                <a:gd name="T11" fmla="*/ 179 h 1864"/>
                <a:gd name="T12" fmla="*/ 1281 w 1574"/>
                <a:gd name="T13" fmla="*/ 246 h 1864"/>
                <a:gd name="T14" fmla="*/ 1421 w 1574"/>
                <a:gd name="T15" fmla="*/ 411 h 1864"/>
                <a:gd name="T16" fmla="*/ 1514 w 1574"/>
                <a:gd name="T17" fmla="*/ 604 h 1864"/>
                <a:gd name="T18" fmla="*/ 1568 w 1574"/>
                <a:gd name="T19" fmla="*/ 816 h 1864"/>
                <a:gd name="T20" fmla="*/ 1574 w 1574"/>
                <a:gd name="T21" fmla="*/ 936 h 1864"/>
                <a:gd name="T22" fmla="*/ 1548 w 1574"/>
                <a:gd name="T23" fmla="*/ 1155 h 1864"/>
                <a:gd name="T24" fmla="*/ 1474 w 1574"/>
                <a:gd name="T25" fmla="*/ 1360 h 1864"/>
                <a:gd name="T26" fmla="*/ 1361 w 1574"/>
                <a:gd name="T27" fmla="*/ 1539 h 1864"/>
                <a:gd name="T28" fmla="*/ 1201 w 1574"/>
                <a:gd name="T29" fmla="*/ 1685 h 1864"/>
                <a:gd name="T30" fmla="*/ 1141 w 1574"/>
                <a:gd name="T31" fmla="*/ 1725 h 1864"/>
                <a:gd name="T32" fmla="*/ 1007 w 1574"/>
                <a:gd name="T33" fmla="*/ 1791 h 1864"/>
                <a:gd name="T34" fmla="*/ 854 w 1574"/>
                <a:gd name="T35" fmla="*/ 1838 h 1864"/>
                <a:gd name="T36" fmla="*/ 667 w 1574"/>
                <a:gd name="T37" fmla="*/ 1858 h 1864"/>
                <a:gd name="T38" fmla="*/ 0 w 1574"/>
                <a:gd name="T39" fmla="*/ 1864 h 1864"/>
                <a:gd name="T40" fmla="*/ 1081 w 1574"/>
                <a:gd name="T41" fmla="*/ 411 h 1864"/>
                <a:gd name="T42" fmla="*/ 980 w 1574"/>
                <a:gd name="T43" fmla="*/ 345 h 1864"/>
                <a:gd name="T44" fmla="*/ 867 w 1574"/>
                <a:gd name="T45" fmla="*/ 292 h 1864"/>
                <a:gd name="T46" fmla="*/ 720 w 1574"/>
                <a:gd name="T47" fmla="*/ 265 h 1864"/>
                <a:gd name="T48" fmla="*/ 547 w 1574"/>
                <a:gd name="T49" fmla="*/ 252 h 1864"/>
                <a:gd name="T50" fmla="*/ 266 w 1574"/>
                <a:gd name="T51" fmla="*/ 1612 h 1864"/>
                <a:gd name="T52" fmla="*/ 547 w 1574"/>
                <a:gd name="T53" fmla="*/ 1612 h 1864"/>
                <a:gd name="T54" fmla="*/ 720 w 1574"/>
                <a:gd name="T55" fmla="*/ 1599 h 1864"/>
                <a:gd name="T56" fmla="*/ 867 w 1574"/>
                <a:gd name="T57" fmla="*/ 1573 h 1864"/>
                <a:gd name="T58" fmla="*/ 980 w 1574"/>
                <a:gd name="T59" fmla="*/ 1519 h 1864"/>
                <a:gd name="T60" fmla="*/ 1081 w 1574"/>
                <a:gd name="T61" fmla="*/ 1453 h 1864"/>
                <a:gd name="T62" fmla="*/ 1127 w 1574"/>
                <a:gd name="T63" fmla="*/ 1407 h 1864"/>
                <a:gd name="T64" fmla="*/ 1214 w 1574"/>
                <a:gd name="T65" fmla="*/ 1287 h 1864"/>
                <a:gd name="T66" fmla="*/ 1274 w 1574"/>
                <a:gd name="T67" fmla="*/ 1155 h 1864"/>
                <a:gd name="T68" fmla="*/ 1301 w 1574"/>
                <a:gd name="T69" fmla="*/ 1009 h 1864"/>
                <a:gd name="T70" fmla="*/ 1307 w 1574"/>
                <a:gd name="T71" fmla="*/ 936 h 1864"/>
                <a:gd name="T72" fmla="*/ 1294 w 1574"/>
                <a:gd name="T73" fmla="*/ 783 h 1864"/>
                <a:gd name="T74" fmla="*/ 1247 w 1574"/>
                <a:gd name="T75" fmla="*/ 644 h 1864"/>
                <a:gd name="T76" fmla="*/ 1174 w 1574"/>
                <a:gd name="T77" fmla="*/ 518 h 1864"/>
                <a:gd name="T78" fmla="*/ 1081 w 1574"/>
                <a:gd name="T79" fmla="*/ 41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74" h="1864">
                  <a:moveTo>
                    <a:pt x="0" y="1864"/>
                  </a:moveTo>
                  <a:lnTo>
                    <a:pt x="0" y="0"/>
                  </a:lnTo>
                  <a:lnTo>
                    <a:pt x="560" y="0"/>
                  </a:lnTo>
                  <a:lnTo>
                    <a:pt x="560" y="0"/>
                  </a:lnTo>
                  <a:lnTo>
                    <a:pt x="667" y="7"/>
                  </a:lnTo>
                  <a:lnTo>
                    <a:pt x="760" y="13"/>
                  </a:lnTo>
                  <a:lnTo>
                    <a:pt x="854" y="27"/>
                  </a:lnTo>
                  <a:lnTo>
                    <a:pt x="934" y="46"/>
                  </a:lnTo>
                  <a:lnTo>
                    <a:pt x="1007" y="73"/>
                  </a:lnTo>
                  <a:lnTo>
                    <a:pt x="1074" y="100"/>
                  </a:lnTo>
                  <a:lnTo>
                    <a:pt x="1141" y="139"/>
                  </a:lnTo>
                  <a:lnTo>
                    <a:pt x="1201" y="179"/>
                  </a:lnTo>
                  <a:lnTo>
                    <a:pt x="1201" y="179"/>
                  </a:lnTo>
                  <a:lnTo>
                    <a:pt x="1281" y="246"/>
                  </a:lnTo>
                  <a:lnTo>
                    <a:pt x="1354" y="325"/>
                  </a:lnTo>
                  <a:lnTo>
                    <a:pt x="1421" y="411"/>
                  </a:lnTo>
                  <a:lnTo>
                    <a:pt x="1474" y="504"/>
                  </a:lnTo>
                  <a:lnTo>
                    <a:pt x="1514" y="604"/>
                  </a:lnTo>
                  <a:lnTo>
                    <a:pt x="1548" y="710"/>
                  </a:lnTo>
                  <a:lnTo>
                    <a:pt x="1568" y="816"/>
                  </a:lnTo>
                  <a:lnTo>
                    <a:pt x="1574" y="936"/>
                  </a:lnTo>
                  <a:lnTo>
                    <a:pt x="1574" y="936"/>
                  </a:lnTo>
                  <a:lnTo>
                    <a:pt x="1568" y="1048"/>
                  </a:lnTo>
                  <a:lnTo>
                    <a:pt x="1548" y="1155"/>
                  </a:lnTo>
                  <a:lnTo>
                    <a:pt x="1514" y="1261"/>
                  </a:lnTo>
                  <a:lnTo>
                    <a:pt x="1474" y="1360"/>
                  </a:lnTo>
                  <a:lnTo>
                    <a:pt x="1421" y="1453"/>
                  </a:lnTo>
                  <a:lnTo>
                    <a:pt x="1361" y="1539"/>
                  </a:lnTo>
                  <a:lnTo>
                    <a:pt x="1287" y="1619"/>
                  </a:lnTo>
                  <a:lnTo>
                    <a:pt x="1201" y="1685"/>
                  </a:lnTo>
                  <a:lnTo>
                    <a:pt x="1201" y="1685"/>
                  </a:lnTo>
                  <a:lnTo>
                    <a:pt x="1141" y="1725"/>
                  </a:lnTo>
                  <a:lnTo>
                    <a:pt x="1081" y="1765"/>
                  </a:lnTo>
                  <a:lnTo>
                    <a:pt x="1007" y="1791"/>
                  </a:lnTo>
                  <a:lnTo>
                    <a:pt x="934" y="1818"/>
                  </a:lnTo>
                  <a:lnTo>
                    <a:pt x="854" y="1838"/>
                  </a:lnTo>
                  <a:lnTo>
                    <a:pt x="760" y="1851"/>
                  </a:lnTo>
                  <a:lnTo>
                    <a:pt x="667" y="1858"/>
                  </a:lnTo>
                  <a:lnTo>
                    <a:pt x="560" y="1864"/>
                  </a:lnTo>
                  <a:lnTo>
                    <a:pt x="0" y="1864"/>
                  </a:lnTo>
                  <a:close/>
                  <a:moveTo>
                    <a:pt x="1081" y="411"/>
                  </a:moveTo>
                  <a:lnTo>
                    <a:pt x="1081" y="411"/>
                  </a:lnTo>
                  <a:lnTo>
                    <a:pt x="1034" y="378"/>
                  </a:lnTo>
                  <a:lnTo>
                    <a:pt x="980" y="345"/>
                  </a:lnTo>
                  <a:lnTo>
                    <a:pt x="927" y="319"/>
                  </a:lnTo>
                  <a:lnTo>
                    <a:pt x="867" y="292"/>
                  </a:lnTo>
                  <a:lnTo>
                    <a:pt x="800" y="279"/>
                  </a:lnTo>
                  <a:lnTo>
                    <a:pt x="720" y="265"/>
                  </a:lnTo>
                  <a:lnTo>
                    <a:pt x="640" y="259"/>
                  </a:lnTo>
                  <a:lnTo>
                    <a:pt x="547" y="252"/>
                  </a:lnTo>
                  <a:lnTo>
                    <a:pt x="266" y="252"/>
                  </a:lnTo>
                  <a:lnTo>
                    <a:pt x="266" y="1612"/>
                  </a:lnTo>
                  <a:lnTo>
                    <a:pt x="547" y="1612"/>
                  </a:lnTo>
                  <a:lnTo>
                    <a:pt x="547" y="1612"/>
                  </a:lnTo>
                  <a:lnTo>
                    <a:pt x="640" y="1606"/>
                  </a:lnTo>
                  <a:lnTo>
                    <a:pt x="720" y="1599"/>
                  </a:lnTo>
                  <a:lnTo>
                    <a:pt x="800" y="1586"/>
                  </a:lnTo>
                  <a:lnTo>
                    <a:pt x="867" y="1573"/>
                  </a:lnTo>
                  <a:lnTo>
                    <a:pt x="927" y="1546"/>
                  </a:lnTo>
                  <a:lnTo>
                    <a:pt x="980" y="1519"/>
                  </a:lnTo>
                  <a:lnTo>
                    <a:pt x="1034" y="1493"/>
                  </a:lnTo>
                  <a:lnTo>
                    <a:pt x="1081" y="1453"/>
                  </a:lnTo>
                  <a:lnTo>
                    <a:pt x="1081" y="1453"/>
                  </a:lnTo>
                  <a:lnTo>
                    <a:pt x="1127" y="1407"/>
                  </a:lnTo>
                  <a:lnTo>
                    <a:pt x="1174" y="1347"/>
                  </a:lnTo>
                  <a:lnTo>
                    <a:pt x="1214" y="1287"/>
                  </a:lnTo>
                  <a:lnTo>
                    <a:pt x="1247" y="1221"/>
                  </a:lnTo>
                  <a:lnTo>
                    <a:pt x="1274" y="1155"/>
                  </a:lnTo>
                  <a:lnTo>
                    <a:pt x="1294" y="1082"/>
                  </a:lnTo>
                  <a:lnTo>
                    <a:pt x="1301" y="1009"/>
                  </a:lnTo>
                  <a:lnTo>
                    <a:pt x="1307" y="936"/>
                  </a:lnTo>
                  <a:lnTo>
                    <a:pt x="1307" y="936"/>
                  </a:lnTo>
                  <a:lnTo>
                    <a:pt x="1301" y="856"/>
                  </a:lnTo>
                  <a:lnTo>
                    <a:pt x="1294" y="783"/>
                  </a:lnTo>
                  <a:lnTo>
                    <a:pt x="1274" y="710"/>
                  </a:lnTo>
                  <a:lnTo>
                    <a:pt x="1247" y="644"/>
                  </a:lnTo>
                  <a:lnTo>
                    <a:pt x="1214" y="577"/>
                  </a:lnTo>
                  <a:lnTo>
                    <a:pt x="1174" y="518"/>
                  </a:lnTo>
                  <a:lnTo>
                    <a:pt x="1127" y="458"/>
                  </a:lnTo>
                  <a:lnTo>
                    <a:pt x="1081" y="411"/>
                  </a:lnTo>
                  <a:lnTo>
                    <a:pt x="1081" y="411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32"/>
            <p:cNvSpPr>
              <a:spLocks noEditPoints="1"/>
            </p:cNvSpPr>
            <p:nvPr/>
          </p:nvSpPr>
          <p:spPr bwMode="auto">
            <a:xfrm>
              <a:off x="21531263" y="1890713"/>
              <a:ext cx="2965450" cy="3033713"/>
            </a:xfrm>
            <a:custGeom>
              <a:avLst/>
              <a:gdLst>
                <a:gd name="T0" fmla="*/ 1027 w 1868"/>
                <a:gd name="T1" fmla="*/ 7 h 1911"/>
                <a:gd name="T2" fmla="*/ 1301 w 1868"/>
                <a:gd name="T3" fmla="*/ 73 h 1911"/>
                <a:gd name="T4" fmla="*/ 1534 w 1868"/>
                <a:gd name="T5" fmla="*/ 212 h 1911"/>
                <a:gd name="T6" fmla="*/ 1708 w 1868"/>
                <a:gd name="T7" fmla="*/ 418 h 1911"/>
                <a:gd name="T8" fmla="*/ 1828 w 1868"/>
                <a:gd name="T9" fmla="*/ 664 h 1911"/>
                <a:gd name="T10" fmla="*/ 1868 w 1868"/>
                <a:gd name="T11" fmla="*/ 956 h 1911"/>
                <a:gd name="T12" fmla="*/ 1848 w 1868"/>
                <a:gd name="T13" fmla="*/ 1155 h 1911"/>
                <a:gd name="T14" fmla="*/ 1755 w 1868"/>
                <a:gd name="T15" fmla="*/ 1413 h 1911"/>
                <a:gd name="T16" fmla="*/ 1594 w 1868"/>
                <a:gd name="T17" fmla="*/ 1632 h 1911"/>
                <a:gd name="T18" fmla="*/ 1381 w 1868"/>
                <a:gd name="T19" fmla="*/ 1798 h 1911"/>
                <a:gd name="T20" fmla="*/ 1127 w 1868"/>
                <a:gd name="T21" fmla="*/ 1891 h 1911"/>
                <a:gd name="T22" fmla="*/ 934 w 1868"/>
                <a:gd name="T23" fmla="*/ 1911 h 1911"/>
                <a:gd name="T24" fmla="*/ 647 w 1868"/>
                <a:gd name="T25" fmla="*/ 1871 h 1911"/>
                <a:gd name="T26" fmla="*/ 407 w 1868"/>
                <a:gd name="T27" fmla="*/ 1752 h 1911"/>
                <a:gd name="T28" fmla="*/ 207 w 1868"/>
                <a:gd name="T29" fmla="*/ 1566 h 1911"/>
                <a:gd name="T30" fmla="*/ 73 w 1868"/>
                <a:gd name="T31" fmla="*/ 1334 h 1911"/>
                <a:gd name="T32" fmla="*/ 6 w 1868"/>
                <a:gd name="T33" fmla="*/ 1055 h 1911"/>
                <a:gd name="T34" fmla="*/ 6 w 1868"/>
                <a:gd name="T35" fmla="*/ 856 h 1911"/>
                <a:gd name="T36" fmla="*/ 73 w 1868"/>
                <a:gd name="T37" fmla="*/ 577 h 1911"/>
                <a:gd name="T38" fmla="*/ 207 w 1868"/>
                <a:gd name="T39" fmla="*/ 345 h 1911"/>
                <a:gd name="T40" fmla="*/ 407 w 1868"/>
                <a:gd name="T41" fmla="*/ 159 h 1911"/>
                <a:gd name="T42" fmla="*/ 647 w 1868"/>
                <a:gd name="T43" fmla="*/ 40 h 1911"/>
                <a:gd name="T44" fmla="*/ 934 w 1868"/>
                <a:gd name="T45" fmla="*/ 0 h 1911"/>
                <a:gd name="T46" fmla="*/ 934 w 1868"/>
                <a:gd name="T47" fmla="*/ 1659 h 1911"/>
                <a:gd name="T48" fmla="*/ 1134 w 1868"/>
                <a:gd name="T49" fmla="*/ 1626 h 1911"/>
                <a:gd name="T50" fmla="*/ 1314 w 1868"/>
                <a:gd name="T51" fmla="*/ 1539 h 1911"/>
                <a:gd name="T52" fmla="*/ 1454 w 1868"/>
                <a:gd name="T53" fmla="*/ 1407 h 1911"/>
                <a:gd name="T54" fmla="*/ 1548 w 1868"/>
                <a:gd name="T55" fmla="*/ 1234 h 1911"/>
                <a:gd name="T56" fmla="*/ 1594 w 1868"/>
                <a:gd name="T57" fmla="*/ 1029 h 1911"/>
                <a:gd name="T58" fmla="*/ 1594 w 1868"/>
                <a:gd name="T59" fmla="*/ 883 h 1911"/>
                <a:gd name="T60" fmla="*/ 1548 w 1868"/>
                <a:gd name="T61" fmla="*/ 677 h 1911"/>
                <a:gd name="T62" fmla="*/ 1454 w 1868"/>
                <a:gd name="T63" fmla="*/ 504 h 1911"/>
                <a:gd name="T64" fmla="*/ 1314 w 1868"/>
                <a:gd name="T65" fmla="*/ 372 h 1911"/>
                <a:gd name="T66" fmla="*/ 1134 w 1868"/>
                <a:gd name="T67" fmla="*/ 285 h 1911"/>
                <a:gd name="T68" fmla="*/ 934 w 1868"/>
                <a:gd name="T69" fmla="*/ 252 h 1911"/>
                <a:gd name="T70" fmla="*/ 794 w 1868"/>
                <a:gd name="T71" fmla="*/ 266 h 1911"/>
                <a:gd name="T72" fmla="*/ 607 w 1868"/>
                <a:gd name="T73" fmla="*/ 332 h 1911"/>
                <a:gd name="T74" fmla="*/ 453 w 1868"/>
                <a:gd name="T75" fmla="*/ 451 h 1911"/>
                <a:gd name="T76" fmla="*/ 340 w 1868"/>
                <a:gd name="T77" fmla="*/ 617 h 1911"/>
                <a:gd name="T78" fmla="*/ 280 w 1868"/>
                <a:gd name="T79" fmla="*/ 810 h 1911"/>
                <a:gd name="T80" fmla="*/ 267 w 1868"/>
                <a:gd name="T81" fmla="*/ 956 h 1911"/>
                <a:gd name="T82" fmla="*/ 293 w 1868"/>
                <a:gd name="T83" fmla="*/ 1168 h 1911"/>
                <a:gd name="T84" fmla="*/ 373 w 1868"/>
                <a:gd name="T85" fmla="*/ 1354 h 1911"/>
                <a:gd name="T86" fmla="*/ 500 w 1868"/>
                <a:gd name="T87" fmla="*/ 1500 h 1911"/>
                <a:gd name="T88" fmla="*/ 667 w 1868"/>
                <a:gd name="T89" fmla="*/ 1606 h 1911"/>
                <a:gd name="T90" fmla="*/ 860 w 1868"/>
                <a:gd name="T91" fmla="*/ 1652 h 1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68" h="1911">
                  <a:moveTo>
                    <a:pt x="934" y="0"/>
                  </a:moveTo>
                  <a:lnTo>
                    <a:pt x="934" y="0"/>
                  </a:lnTo>
                  <a:lnTo>
                    <a:pt x="1027" y="7"/>
                  </a:lnTo>
                  <a:lnTo>
                    <a:pt x="1127" y="20"/>
                  </a:lnTo>
                  <a:lnTo>
                    <a:pt x="1214" y="40"/>
                  </a:lnTo>
                  <a:lnTo>
                    <a:pt x="1301" y="73"/>
                  </a:lnTo>
                  <a:lnTo>
                    <a:pt x="1381" y="113"/>
                  </a:lnTo>
                  <a:lnTo>
                    <a:pt x="1461" y="159"/>
                  </a:lnTo>
                  <a:lnTo>
                    <a:pt x="1534" y="212"/>
                  </a:lnTo>
                  <a:lnTo>
                    <a:pt x="1594" y="272"/>
                  </a:lnTo>
                  <a:lnTo>
                    <a:pt x="1655" y="345"/>
                  </a:lnTo>
                  <a:lnTo>
                    <a:pt x="1708" y="418"/>
                  </a:lnTo>
                  <a:lnTo>
                    <a:pt x="1755" y="491"/>
                  </a:lnTo>
                  <a:lnTo>
                    <a:pt x="1795" y="577"/>
                  </a:lnTo>
                  <a:lnTo>
                    <a:pt x="1828" y="664"/>
                  </a:lnTo>
                  <a:lnTo>
                    <a:pt x="1848" y="757"/>
                  </a:lnTo>
                  <a:lnTo>
                    <a:pt x="1861" y="856"/>
                  </a:lnTo>
                  <a:lnTo>
                    <a:pt x="1868" y="956"/>
                  </a:lnTo>
                  <a:lnTo>
                    <a:pt x="1868" y="956"/>
                  </a:lnTo>
                  <a:lnTo>
                    <a:pt x="1861" y="1055"/>
                  </a:lnTo>
                  <a:lnTo>
                    <a:pt x="1848" y="1155"/>
                  </a:lnTo>
                  <a:lnTo>
                    <a:pt x="1828" y="1241"/>
                  </a:lnTo>
                  <a:lnTo>
                    <a:pt x="1795" y="1334"/>
                  </a:lnTo>
                  <a:lnTo>
                    <a:pt x="1755" y="1413"/>
                  </a:lnTo>
                  <a:lnTo>
                    <a:pt x="1708" y="1493"/>
                  </a:lnTo>
                  <a:lnTo>
                    <a:pt x="1655" y="1566"/>
                  </a:lnTo>
                  <a:lnTo>
                    <a:pt x="1594" y="1632"/>
                  </a:lnTo>
                  <a:lnTo>
                    <a:pt x="1534" y="1699"/>
                  </a:lnTo>
                  <a:lnTo>
                    <a:pt x="1461" y="1752"/>
                  </a:lnTo>
                  <a:lnTo>
                    <a:pt x="1381" y="1798"/>
                  </a:lnTo>
                  <a:lnTo>
                    <a:pt x="1301" y="1838"/>
                  </a:lnTo>
                  <a:lnTo>
                    <a:pt x="1214" y="1871"/>
                  </a:lnTo>
                  <a:lnTo>
                    <a:pt x="1127" y="1891"/>
                  </a:lnTo>
                  <a:lnTo>
                    <a:pt x="1027" y="1904"/>
                  </a:lnTo>
                  <a:lnTo>
                    <a:pt x="934" y="1911"/>
                  </a:lnTo>
                  <a:lnTo>
                    <a:pt x="934" y="1911"/>
                  </a:lnTo>
                  <a:lnTo>
                    <a:pt x="834" y="1904"/>
                  </a:lnTo>
                  <a:lnTo>
                    <a:pt x="740" y="1891"/>
                  </a:lnTo>
                  <a:lnTo>
                    <a:pt x="647" y="1871"/>
                  </a:lnTo>
                  <a:lnTo>
                    <a:pt x="567" y="1838"/>
                  </a:lnTo>
                  <a:lnTo>
                    <a:pt x="480" y="1798"/>
                  </a:lnTo>
                  <a:lnTo>
                    <a:pt x="407" y="1752"/>
                  </a:lnTo>
                  <a:lnTo>
                    <a:pt x="333" y="1699"/>
                  </a:lnTo>
                  <a:lnTo>
                    <a:pt x="267" y="1632"/>
                  </a:lnTo>
                  <a:lnTo>
                    <a:pt x="207" y="1566"/>
                  </a:lnTo>
                  <a:lnTo>
                    <a:pt x="153" y="1493"/>
                  </a:lnTo>
                  <a:lnTo>
                    <a:pt x="106" y="1413"/>
                  </a:lnTo>
                  <a:lnTo>
                    <a:pt x="73" y="1334"/>
                  </a:lnTo>
                  <a:lnTo>
                    <a:pt x="40" y="1241"/>
                  </a:lnTo>
                  <a:lnTo>
                    <a:pt x="20" y="1155"/>
                  </a:lnTo>
                  <a:lnTo>
                    <a:pt x="6" y="1055"/>
                  </a:lnTo>
                  <a:lnTo>
                    <a:pt x="0" y="956"/>
                  </a:lnTo>
                  <a:lnTo>
                    <a:pt x="0" y="956"/>
                  </a:lnTo>
                  <a:lnTo>
                    <a:pt x="6" y="856"/>
                  </a:lnTo>
                  <a:lnTo>
                    <a:pt x="20" y="757"/>
                  </a:lnTo>
                  <a:lnTo>
                    <a:pt x="40" y="664"/>
                  </a:lnTo>
                  <a:lnTo>
                    <a:pt x="73" y="577"/>
                  </a:lnTo>
                  <a:lnTo>
                    <a:pt x="106" y="491"/>
                  </a:lnTo>
                  <a:lnTo>
                    <a:pt x="153" y="418"/>
                  </a:lnTo>
                  <a:lnTo>
                    <a:pt x="207" y="345"/>
                  </a:lnTo>
                  <a:lnTo>
                    <a:pt x="267" y="272"/>
                  </a:lnTo>
                  <a:lnTo>
                    <a:pt x="333" y="212"/>
                  </a:lnTo>
                  <a:lnTo>
                    <a:pt x="407" y="159"/>
                  </a:lnTo>
                  <a:lnTo>
                    <a:pt x="480" y="113"/>
                  </a:lnTo>
                  <a:lnTo>
                    <a:pt x="567" y="73"/>
                  </a:lnTo>
                  <a:lnTo>
                    <a:pt x="647" y="40"/>
                  </a:lnTo>
                  <a:lnTo>
                    <a:pt x="740" y="20"/>
                  </a:lnTo>
                  <a:lnTo>
                    <a:pt x="834" y="7"/>
                  </a:lnTo>
                  <a:lnTo>
                    <a:pt x="934" y="0"/>
                  </a:lnTo>
                  <a:lnTo>
                    <a:pt x="934" y="0"/>
                  </a:lnTo>
                  <a:close/>
                  <a:moveTo>
                    <a:pt x="934" y="1659"/>
                  </a:moveTo>
                  <a:lnTo>
                    <a:pt x="934" y="1659"/>
                  </a:lnTo>
                  <a:lnTo>
                    <a:pt x="1001" y="1652"/>
                  </a:lnTo>
                  <a:lnTo>
                    <a:pt x="1067" y="1646"/>
                  </a:lnTo>
                  <a:lnTo>
                    <a:pt x="1134" y="1626"/>
                  </a:lnTo>
                  <a:lnTo>
                    <a:pt x="1201" y="1606"/>
                  </a:lnTo>
                  <a:lnTo>
                    <a:pt x="1254" y="1579"/>
                  </a:lnTo>
                  <a:lnTo>
                    <a:pt x="1314" y="1539"/>
                  </a:lnTo>
                  <a:lnTo>
                    <a:pt x="1361" y="1500"/>
                  </a:lnTo>
                  <a:lnTo>
                    <a:pt x="1408" y="1460"/>
                  </a:lnTo>
                  <a:lnTo>
                    <a:pt x="1454" y="1407"/>
                  </a:lnTo>
                  <a:lnTo>
                    <a:pt x="1488" y="1354"/>
                  </a:lnTo>
                  <a:lnTo>
                    <a:pt x="1521" y="1294"/>
                  </a:lnTo>
                  <a:lnTo>
                    <a:pt x="1548" y="1234"/>
                  </a:lnTo>
                  <a:lnTo>
                    <a:pt x="1568" y="1168"/>
                  </a:lnTo>
                  <a:lnTo>
                    <a:pt x="1588" y="1102"/>
                  </a:lnTo>
                  <a:lnTo>
                    <a:pt x="1594" y="1029"/>
                  </a:lnTo>
                  <a:lnTo>
                    <a:pt x="1601" y="956"/>
                  </a:lnTo>
                  <a:lnTo>
                    <a:pt x="1601" y="956"/>
                  </a:lnTo>
                  <a:lnTo>
                    <a:pt x="1594" y="883"/>
                  </a:lnTo>
                  <a:lnTo>
                    <a:pt x="1588" y="810"/>
                  </a:lnTo>
                  <a:lnTo>
                    <a:pt x="1568" y="743"/>
                  </a:lnTo>
                  <a:lnTo>
                    <a:pt x="1548" y="677"/>
                  </a:lnTo>
                  <a:lnTo>
                    <a:pt x="1521" y="617"/>
                  </a:lnTo>
                  <a:lnTo>
                    <a:pt x="1488" y="557"/>
                  </a:lnTo>
                  <a:lnTo>
                    <a:pt x="1454" y="504"/>
                  </a:lnTo>
                  <a:lnTo>
                    <a:pt x="1408" y="451"/>
                  </a:lnTo>
                  <a:lnTo>
                    <a:pt x="1361" y="412"/>
                  </a:lnTo>
                  <a:lnTo>
                    <a:pt x="1314" y="372"/>
                  </a:lnTo>
                  <a:lnTo>
                    <a:pt x="1254" y="332"/>
                  </a:lnTo>
                  <a:lnTo>
                    <a:pt x="1201" y="305"/>
                  </a:lnTo>
                  <a:lnTo>
                    <a:pt x="1134" y="285"/>
                  </a:lnTo>
                  <a:lnTo>
                    <a:pt x="1067" y="266"/>
                  </a:lnTo>
                  <a:lnTo>
                    <a:pt x="1001" y="259"/>
                  </a:lnTo>
                  <a:lnTo>
                    <a:pt x="934" y="252"/>
                  </a:lnTo>
                  <a:lnTo>
                    <a:pt x="934" y="252"/>
                  </a:lnTo>
                  <a:lnTo>
                    <a:pt x="860" y="259"/>
                  </a:lnTo>
                  <a:lnTo>
                    <a:pt x="794" y="266"/>
                  </a:lnTo>
                  <a:lnTo>
                    <a:pt x="727" y="285"/>
                  </a:lnTo>
                  <a:lnTo>
                    <a:pt x="667" y="305"/>
                  </a:lnTo>
                  <a:lnTo>
                    <a:pt x="607" y="332"/>
                  </a:lnTo>
                  <a:lnTo>
                    <a:pt x="554" y="372"/>
                  </a:lnTo>
                  <a:lnTo>
                    <a:pt x="500" y="412"/>
                  </a:lnTo>
                  <a:lnTo>
                    <a:pt x="453" y="451"/>
                  </a:lnTo>
                  <a:lnTo>
                    <a:pt x="413" y="504"/>
                  </a:lnTo>
                  <a:lnTo>
                    <a:pt x="373" y="557"/>
                  </a:lnTo>
                  <a:lnTo>
                    <a:pt x="340" y="617"/>
                  </a:lnTo>
                  <a:lnTo>
                    <a:pt x="313" y="677"/>
                  </a:lnTo>
                  <a:lnTo>
                    <a:pt x="293" y="743"/>
                  </a:lnTo>
                  <a:lnTo>
                    <a:pt x="280" y="810"/>
                  </a:lnTo>
                  <a:lnTo>
                    <a:pt x="267" y="883"/>
                  </a:lnTo>
                  <a:lnTo>
                    <a:pt x="267" y="956"/>
                  </a:lnTo>
                  <a:lnTo>
                    <a:pt x="267" y="956"/>
                  </a:lnTo>
                  <a:lnTo>
                    <a:pt x="267" y="1029"/>
                  </a:lnTo>
                  <a:lnTo>
                    <a:pt x="280" y="1102"/>
                  </a:lnTo>
                  <a:lnTo>
                    <a:pt x="293" y="1168"/>
                  </a:lnTo>
                  <a:lnTo>
                    <a:pt x="313" y="1234"/>
                  </a:lnTo>
                  <a:lnTo>
                    <a:pt x="340" y="1294"/>
                  </a:lnTo>
                  <a:lnTo>
                    <a:pt x="373" y="1354"/>
                  </a:lnTo>
                  <a:lnTo>
                    <a:pt x="413" y="1407"/>
                  </a:lnTo>
                  <a:lnTo>
                    <a:pt x="453" y="1460"/>
                  </a:lnTo>
                  <a:lnTo>
                    <a:pt x="500" y="1500"/>
                  </a:lnTo>
                  <a:lnTo>
                    <a:pt x="554" y="1539"/>
                  </a:lnTo>
                  <a:lnTo>
                    <a:pt x="607" y="1579"/>
                  </a:lnTo>
                  <a:lnTo>
                    <a:pt x="667" y="1606"/>
                  </a:lnTo>
                  <a:lnTo>
                    <a:pt x="727" y="1626"/>
                  </a:lnTo>
                  <a:lnTo>
                    <a:pt x="794" y="1646"/>
                  </a:lnTo>
                  <a:lnTo>
                    <a:pt x="860" y="1652"/>
                  </a:lnTo>
                  <a:lnTo>
                    <a:pt x="934" y="1659"/>
                  </a:lnTo>
                  <a:lnTo>
                    <a:pt x="934" y="1659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33"/>
            <p:cNvSpPr>
              <a:spLocks/>
            </p:cNvSpPr>
            <p:nvPr/>
          </p:nvSpPr>
          <p:spPr bwMode="auto">
            <a:xfrm>
              <a:off x="29041725" y="1922463"/>
              <a:ext cx="2509838" cy="2959100"/>
            </a:xfrm>
            <a:custGeom>
              <a:avLst/>
              <a:gdLst>
                <a:gd name="T0" fmla="*/ 273 w 1581"/>
                <a:gd name="T1" fmla="*/ 498 h 1864"/>
                <a:gd name="T2" fmla="*/ 273 w 1581"/>
                <a:gd name="T3" fmla="*/ 1864 h 1864"/>
                <a:gd name="T4" fmla="*/ 0 w 1581"/>
                <a:gd name="T5" fmla="*/ 1864 h 1864"/>
                <a:gd name="T6" fmla="*/ 0 w 1581"/>
                <a:gd name="T7" fmla="*/ 0 h 1864"/>
                <a:gd name="T8" fmla="*/ 193 w 1581"/>
                <a:gd name="T9" fmla="*/ 0 h 1864"/>
                <a:gd name="T10" fmla="*/ 1314 w 1581"/>
                <a:gd name="T11" fmla="*/ 1367 h 1864"/>
                <a:gd name="T12" fmla="*/ 1314 w 1581"/>
                <a:gd name="T13" fmla="*/ 0 h 1864"/>
                <a:gd name="T14" fmla="*/ 1581 w 1581"/>
                <a:gd name="T15" fmla="*/ 0 h 1864"/>
                <a:gd name="T16" fmla="*/ 1581 w 1581"/>
                <a:gd name="T17" fmla="*/ 1864 h 1864"/>
                <a:gd name="T18" fmla="*/ 1394 w 1581"/>
                <a:gd name="T19" fmla="*/ 1864 h 1864"/>
                <a:gd name="T20" fmla="*/ 273 w 1581"/>
                <a:gd name="T21" fmla="*/ 49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81" h="1864">
                  <a:moveTo>
                    <a:pt x="273" y="498"/>
                  </a:moveTo>
                  <a:lnTo>
                    <a:pt x="273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193" y="0"/>
                  </a:lnTo>
                  <a:lnTo>
                    <a:pt x="1314" y="1367"/>
                  </a:lnTo>
                  <a:lnTo>
                    <a:pt x="1314" y="0"/>
                  </a:lnTo>
                  <a:lnTo>
                    <a:pt x="1581" y="0"/>
                  </a:lnTo>
                  <a:lnTo>
                    <a:pt x="1581" y="1864"/>
                  </a:lnTo>
                  <a:lnTo>
                    <a:pt x="1394" y="1864"/>
                  </a:lnTo>
                  <a:lnTo>
                    <a:pt x="273" y="498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Rectangle 34"/>
            <p:cNvSpPr>
              <a:spLocks noChangeArrowheads="1"/>
            </p:cNvSpPr>
            <p:nvPr/>
          </p:nvSpPr>
          <p:spPr bwMode="auto">
            <a:xfrm>
              <a:off x="1901825" y="2901950"/>
              <a:ext cx="423863" cy="1979613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Rectangle 35"/>
            <p:cNvSpPr>
              <a:spLocks noChangeArrowheads="1"/>
            </p:cNvSpPr>
            <p:nvPr/>
          </p:nvSpPr>
          <p:spPr bwMode="auto">
            <a:xfrm>
              <a:off x="2962275" y="1922463"/>
              <a:ext cx="423863" cy="2959100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Rectangle 36"/>
            <p:cNvSpPr>
              <a:spLocks noChangeArrowheads="1"/>
            </p:cNvSpPr>
            <p:nvPr/>
          </p:nvSpPr>
          <p:spPr bwMode="auto">
            <a:xfrm>
              <a:off x="4021137" y="942975"/>
              <a:ext cx="423863" cy="3938588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37"/>
            <p:cNvSpPr>
              <a:spLocks/>
            </p:cNvSpPr>
            <p:nvPr/>
          </p:nvSpPr>
          <p:spPr bwMode="auto">
            <a:xfrm>
              <a:off x="4773612" y="1922463"/>
              <a:ext cx="4310063" cy="2959100"/>
            </a:xfrm>
            <a:custGeom>
              <a:avLst/>
              <a:gdLst>
                <a:gd name="T0" fmla="*/ 887 w 2715"/>
                <a:gd name="T1" fmla="*/ 1864 h 1864"/>
                <a:gd name="T2" fmla="*/ 720 w 2715"/>
                <a:gd name="T3" fmla="*/ 1864 h 1864"/>
                <a:gd name="T4" fmla="*/ 0 w 2715"/>
                <a:gd name="T5" fmla="*/ 0 h 1864"/>
                <a:gd name="T6" fmla="*/ 287 w 2715"/>
                <a:gd name="T7" fmla="*/ 0 h 1864"/>
                <a:gd name="T8" fmla="*/ 807 w 2715"/>
                <a:gd name="T9" fmla="*/ 1347 h 1864"/>
                <a:gd name="T10" fmla="*/ 1261 w 2715"/>
                <a:gd name="T11" fmla="*/ 0 h 1864"/>
                <a:gd name="T12" fmla="*/ 1454 w 2715"/>
                <a:gd name="T13" fmla="*/ 0 h 1864"/>
                <a:gd name="T14" fmla="*/ 1908 w 2715"/>
                <a:gd name="T15" fmla="*/ 1347 h 1864"/>
                <a:gd name="T16" fmla="*/ 2429 w 2715"/>
                <a:gd name="T17" fmla="*/ 0 h 1864"/>
                <a:gd name="T18" fmla="*/ 2715 w 2715"/>
                <a:gd name="T19" fmla="*/ 0 h 1864"/>
                <a:gd name="T20" fmla="*/ 1995 w 2715"/>
                <a:gd name="T21" fmla="*/ 1864 h 1864"/>
                <a:gd name="T22" fmla="*/ 1828 w 2715"/>
                <a:gd name="T23" fmla="*/ 1864 h 1864"/>
                <a:gd name="T24" fmla="*/ 1361 w 2715"/>
                <a:gd name="T25" fmla="*/ 484 h 1864"/>
                <a:gd name="T26" fmla="*/ 887 w 2715"/>
                <a:gd name="T27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15" h="1864">
                  <a:moveTo>
                    <a:pt x="887" y="1864"/>
                  </a:moveTo>
                  <a:lnTo>
                    <a:pt x="720" y="1864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807" y="1347"/>
                  </a:lnTo>
                  <a:lnTo>
                    <a:pt x="1261" y="0"/>
                  </a:lnTo>
                  <a:lnTo>
                    <a:pt x="1454" y="0"/>
                  </a:lnTo>
                  <a:lnTo>
                    <a:pt x="1908" y="1347"/>
                  </a:lnTo>
                  <a:lnTo>
                    <a:pt x="2429" y="0"/>
                  </a:lnTo>
                  <a:lnTo>
                    <a:pt x="2715" y="0"/>
                  </a:lnTo>
                  <a:lnTo>
                    <a:pt x="1995" y="1864"/>
                  </a:lnTo>
                  <a:lnTo>
                    <a:pt x="1828" y="1864"/>
                  </a:lnTo>
                  <a:lnTo>
                    <a:pt x="1361" y="484"/>
                  </a:lnTo>
                  <a:lnTo>
                    <a:pt x="887" y="1864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38"/>
            <p:cNvSpPr>
              <a:spLocks/>
            </p:cNvSpPr>
            <p:nvPr/>
          </p:nvSpPr>
          <p:spPr bwMode="auto">
            <a:xfrm>
              <a:off x="24433213" y="1922463"/>
              <a:ext cx="4300538" cy="2959100"/>
            </a:xfrm>
            <a:custGeom>
              <a:avLst/>
              <a:gdLst>
                <a:gd name="T0" fmla="*/ 887 w 2709"/>
                <a:gd name="T1" fmla="*/ 1864 h 1864"/>
                <a:gd name="T2" fmla="*/ 714 w 2709"/>
                <a:gd name="T3" fmla="*/ 1864 h 1864"/>
                <a:gd name="T4" fmla="*/ 0 w 2709"/>
                <a:gd name="T5" fmla="*/ 0 h 1864"/>
                <a:gd name="T6" fmla="*/ 287 w 2709"/>
                <a:gd name="T7" fmla="*/ 0 h 1864"/>
                <a:gd name="T8" fmla="*/ 801 w 2709"/>
                <a:gd name="T9" fmla="*/ 1347 h 1864"/>
                <a:gd name="T10" fmla="*/ 1261 w 2709"/>
                <a:gd name="T11" fmla="*/ 0 h 1864"/>
                <a:gd name="T12" fmla="*/ 1448 w 2709"/>
                <a:gd name="T13" fmla="*/ 0 h 1864"/>
                <a:gd name="T14" fmla="*/ 1908 w 2709"/>
                <a:gd name="T15" fmla="*/ 1347 h 1864"/>
                <a:gd name="T16" fmla="*/ 2422 w 2709"/>
                <a:gd name="T17" fmla="*/ 0 h 1864"/>
                <a:gd name="T18" fmla="*/ 2709 w 2709"/>
                <a:gd name="T19" fmla="*/ 0 h 1864"/>
                <a:gd name="T20" fmla="*/ 1995 w 2709"/>
                <a:gd name="T21" fmla="*/ 1864 h 1864"/>
                <a:gd name="T22" fmla="*/ 1822 w 2709"/>
                <a:gd name="T23" fmla="*/ 1864 h 1864"/>
                <a:gd name="T24" fmla="*/ 1355 w 2709"/>
                <a:gd name="T25" fmla="*/ 484 h 1864"/>
                <a:gd name="T26" fmla="*/ 887 w 2709"/>
                <a:gd name="T27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9" h="1864">
                  <a:moveTo>
                    <a:pt x="887" y="1864"/>
                  </a:moveTo>
                  <a:lnTo>
                    <a:pt x="714" y="1864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801" y="1347"/>
                  </a:lnTo>
                  <a:lnTo>
                    <a:pt x="1261" y="0"/>
                  </a:lnTo>
                  <a:lnTo>
                    <a:pt x="1448" y="0"/>
                  </a:lnTo>
                  <a:lnTo>
                    <a:pt x="1908" y="1347"/>
                  </a:lnTo>
                  <a:lnTo>
                    <a:pt x="2422" y="0"/>
                  </a:lnTo>
                  <a:lnTo>
                    <a:pt x="2709" y="0"/>
                  </a:lnTo>
                  <a:lnTo>
                    <a:pt x="1995" y="1864"/>
                  </a:lnTo>
                  <a:lnTo>
                    <a:pt x="1822" y="1864"/>
                  </a:lnTo>
                  <a:lnTo>
                    <a:pt x="1355" y="484"/>
                  </a:lnTo>
                  <a:lnTo>
                    <a:pt x="887" y="1864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39"/>
            <p:cNvSpPr>
              <a:spLocks noEditPoints="1"/>
            </p:cNvSpPr>
            <p:nvPr/>
          </p:nvSpPr>
          <p:spPr bwMode="auto">
            <a:xfrm>
              <a:off x="11563350" y="1922463"/>
              <a:ext cx="2244725" cy="2959100"/>
            </a:xfrm>
            <a:custGeom>
              <a:avLst/>
              <a:gdLst>
                <a:gd name="T0" fmla="*/ 634 w 1414"/>
                <a:gd name="T1" fmla="*/ 0 h 1864"/>
                <a:gd name="T2" fmla="*/ 774 w 1414"/>
                <a:gd name="T3" fmla="*/ 13 h 1864"/>
                <a:gd name="T4" fmla="*/ 887 w 1414"/>
                <a:gd name="T5" fmla="*/ 40 h 1864"/>
                <a:gd name="T6" fmla="*/ 981 w 1414"/>
                <a:gd name="T7" fmla="*/ 86 h 1864"/>
                <a:gd name="T8" fmla="*/ 1054 w 1414"/>
                <a:gd name="T9" fmla="*/ 153 h 1864"/>
                <a:gd name="T10" fmla="*/ 1087 w 1414"/>
                <a:gd name="T11" fmla="*/ 186 h 1864"/>
                <a:gd name="T12" fmla="*/ 1141 w 1414"/>
                <a:gd name="T13" fmla="*/ 272 h 1864"/>
                <a:gd name="T14" fmla="*/ 1181 w 1414"/>
                <a:gd name="T15" fmla="*/ 358 h 1864"/>
                <a:gd name="T16" fmla="*/ 1201 w 1414"/>
                <a:gd name="T17" fmla="*/ 464 h 1864"/>
                <a:gd name="T18" fmla="*/ 1201 w 1414"/>
                <a:gd name="T19" fmla="*/ 518 h 1864"/>
                <a:gd name="T20" fmla="*/ 1194 w 1414"/>
                <a:gd name="T21" fmla="*/ 610 h 1864"/>
                <a:gd name="T22" fmla="*/ 1168 w 1414"/>
                <a:gd name="T23" fmla="*/ 697 h 1864"/>
                <a:gd name="T24" fmla="*/ 1134 w 1414"/>
                <a:gd name="T25" fmla="*/ 776 h 1864"/>
                <a:gd name="T26" fmla="*/ 1081 w 1414"/>
                <a:gd name="T27" fmla="*/ 843 h 1864"/>
                <a:gd name="T28" fmla="*/ 941 w 1414"/>
                <a:gd name="T29" fmla="*/ 949 h 1864"/>
                <a:gd name="T30" fmla="*/ 767 w 1414"/>
                <a:gd name="T31" fmla="*/ 1009 h 1864"/>
                <a:gd name="T32" fmla="*/ 1094 w 1414"/>
                <a:gd name="T33" fmla="*/ 1864 h 1864"/>
                <a:gd name="T34" fmla="*/ 267 w 1414"/>
                <a:gd name="T35" fmla="*/ 1028 h 1864"/>
                <a:gd name="T36" fmla="*/ 0 w 1414"/>
                <a:gd name="T37" fmla="*/ 1864 h 1864"/>
                <a:gd name="T38" fmla="*/ 634 w 1414"/>
                <a:gd name="T39" fmla="*/ 0 h 1864"/>
                <a:gd name="T40" fmla="*/ 620 w 1414"/>
                <a:gd name="T41" fmla="*/ 770 h 1864"/>
                <a:gd name="T42" fmla="*/ 707 w 1414"/>
                <a:gd name="T43" fmla="*/ 770 h 1864"/>
                <a:gd name="T44" fmla="*/ 827 w 1414"/>
                <a:gd name="T45" fmla="*/ 723 h 1864"/>
                <a:gd name="T46" fmla="*/ 867 w 1414"/>
                <a:gd name="T47" fmla="*/ 690 h 1864"/>
                <a:gd name="T48" fmla="*/ 921 w 1414"/>
                <a:gd name="T49" fmla="*/ 610 h 1864"/>
                <a:gd name="T50" fmla="*/ 934 w 1414"/>
                <a:gd name="T51" fmla="*/ 511 h 1864"/>
                <a:gd name="T52" fmla="*/ 934 w 1414"/>
                <a:gd name="T53" fmla="*/ 458 h 1864"/>
                <a:gd name="T54" fmla="*/ 894 w 1414"/>
                <a:gd name="T55" fmla="*/ 372 h 1864"/>
                <a:gd name="T56" fmla="*/ 867 w 1414"/>
                <a:gd name="T57" fmla="*/ 338 h 1864"/>
                <a:gd name="T58" fmla="*/ 774 w 1414"/>
                <a:gd name="T59" fmla="*/ 279 h 1864"/>
                <a:gd name="T60" fmla="*/ 620 w 1414"/>
                <a:gd name="T61" fmla="*/ 252 h 1864"/>
                <a:gd name="T62" fmla="*/ 267 w 1414"/>
                <a:gd name="T63" fmla="*/ 77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4" h="1864">
                  <a:moveTo>
                    <a:pt x="634" y="0"/>
                  </a:moveTo>
                  <a:lnTo>
                    <a:pt x="634" y="0"/>
                  </a:lnTo>
                  <a:lnTo>
                    <a:pt x="707" y="7"/>
                  </a:lnTo>
                  <a:lnTo>
                    <a:pt x="774" y="13"/>
                  </a:lnTo>
                  <a:lnTo>
                    <a:pt x="827" y="27"/>
                  </a:lnTo>
                  <a:lnTo>
                    <a:pt x="887" y="40"/>
                  </a:lnTo>
                  <a:lnTo>
                    <a:pt x="934" y="60"/>
                  </a:lnTo>
                  <a:lnTo>
                    <a:pt x="981" y="86"/>
                  </a:lnTo>
                  <a:lnTo>
                    <a:pt x="1021" y="119"/>
                  </a:lnTo>
                  <a:lnTo>
                    <a:pt x="1054" y="153"/>
                  </a:lnTo>
                  <a:lnTo>
                    <a:pt x="1054" y="153"/>
                  </a:lnTo>
                  <a:lnTo>
                    <a:pt x="1087" y="186"/>
                  </a:lnTo>
                  <a:lnTo>
                    <a:pt x="1114" y="226"/>
                  </a:lnTo>
                  <a:lnTo>
                    <a:pt x="1141" y="272"/>
                  </a:lnTo>
                  <a:lnTo>
                    <a:pt x="1161" y="312"/>
                  </a:lnTo>
                  <a:lnTo>
                    <a:pt x="1181" y="358"/>
                  </a:lnTo>
                  <a:lnTo>
                    <a:pt x="1194" y="411"/>
                  </a:lnTo>
                  <a:lnTo>
                    <a:pt x="1201" y="464"/>
                  </a:lnTo>
                  <a:lnTo>
                    <a:pt x="1201" y="518"/>
                  </a:lnTo>
                  <a:lnTo>
                    <a:pt x="1201" y="518"/>
                  </a:lnTo>
                  <a:lnTo>
                    <a:pt x="1201" y="564"/>
                  </a:lnTo>
                  <a:lnTo>
                    <a:pt x="1194" y="610"/>
                  </a:lnTo>
                  <a:lnTo>
                    <a:pt x="1188" y="657"/>
                  </a:lnTo>
                  <a:lnTo>
                    <a:pt x="1168" y="697"/>
                  </a:lnTo>
                  <a:lnTo>
                    <a:pt x="1154" y="737"/>
                  </a:lnTo>
                  <a:lnTo>
                    <a:pt x="1134" y="776"/>
                  </a:lnTo>
                  <a:lnTo>
                    <a:pt x="1107" y="810"/>
                  </a:lnTo>
                  <a:lnTo>
                    <a:pt x="1081" y="843"/>
                  </a:lnTo>
                  <a:lnTo>
                    <a:pt x="1014" y="902"/>
                  </a:lnTo>
                  <a:lnTo>
                    <a:pt x="941" y="949"/>
                  </a:lnTo>
                  <a:lnTo>
                    <a:pt x="861" y="989"/>
                  </a:lnTo>
                  <a:lnTo>
                    <a:pt x="767" y="1009"/>
                  </a:lnTo>
                  <a:lnTo>
                    <a:pt x="1414" y="1864"/>
                  </a:lnTo>
                  <a:lnTo>
                    <a:pt x="1094" y="1864"/>
                  </a:lnTo>
                  <a:lnTo>
                    <a:pt x="460" y="1028"/>
                  </a:lnTo>
                  <a:lnTo>
                    <a:pt x="267" y="1028"/>
                  </a:lnTo>
                  <a:lnTo>
                    <a:pt x="267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34" y="0"/>
                  </a:lnTo>
                  <a:close/>
                  <a:moveTo>
                    <a:pt x="267" y="770"/>
                  </a:moveTo>
                  <a:lnTo>
                    <a:pt x="620" y="770"/>
                  </a:lnTo>
                  <a:lnTo>
                    <a:pt x="620" y="770"/>
                  </a:lnTo>
                  <a:lnTo>
                    <a:pt x="707" y="770"/>
                  </a:lnTo>
                  <a:lnTo>
                    <a:pt x="774" y="750"/>
                  </a:lnTo>
                  <a:lnTo>
                    <a:pt x="827" y="723"/>
                  </a:lnTo>
                  <a:lnTo>
                    <a:pt x="867" y="690"/>
                  </a:lnTo>
                  <a:lnTo>
                    <a:pt x="867" y="690"/>
                  </a:lnTo>
                  <a:lnTo>
                    <a:pt x="894" y="657"/>
                  </a:lnTo>
                  <a:lnTo>
                    <a:pt x="921" y="610"/>
                  </a:lnTo>
                  <a:lnTo>
                    <a:pt x="934" y="564"/>
                  </a:lnTo>
                  <a:lnTo>
                    <a:pt x="934" y="511"/>
                  </a:lnTo>
                  <a:lnTo>
                    <a:pt x="934" y="511"/>
                  </a:lnTo>
                  <a:lnTo>
                    <a:pt x="934" y="458"/>
                  </a:lnTo>
                  <a:lnTo>
                    <a:pt x="921" y="411"/>
                  </a:lnTo>
                  <a:lnTo>
                    <a:pt x="894" y="372"/>
                  </a:lnTo>
                  <a:lnTo>
                    <a:pt x="867" y="338"/>
                  </a:lnTo>
                  <a:lnTo>
                    <a:pt x="867" y="338"/>
                  </a:lnTo>
                  <a:lnTo>
                    <a:pt x="827" y="305"/>
                  </a:lnTo>
                  <a:lnTo>
                    <a:pt x="774" y="279"/>
                  </a:lnTo>
                  <a:lnTo>
                    <a:pt x="707" y="259"/>
                  </a:lnTo>
                  <a:lnTo>
                    <a:pt x="620" y="252"/>
                  </a:lnTo>
                  <a:lnTo>
                    <a:pt x="267" y="252"/>
                  </a:lnTo>
                  <a:lnTo>
                    <a:pt x="267" y="770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40"/>
            <p:cNvSpPr>
              <a:spLocks noEditPoints="1"/>
            </p:cNvSpPr>
            <p:nvPr/>
          </p:nvSpPr>
          <p:spPr bwMode="auto">
            <a:xfrm>
              <a:off x="19338925" y="1922463"/>
              <a:ext cx="2255838" cy="2959100"/>
            </a:xfrm>
            <a:custGeom>
              <a:avLst/>
              <a:gdLst>
                <a:gd name="T0" fmla="*/ 633 w 1421"/>
                <a:gd name="T1" fmla="*/ 0 h 1864"/>
                <a:gd name="T2" fmla="*/ 774 w 1421"/>
                <a:gd name="T3" fmla="*/ 13 h 1864"/>
                <a:gd name="T4" fmla="*/ 887 w 1421"/>
                <a:gd name="T5" fmla="*/ 40 h 1864"/>
                <a:gd name="T6" fmla="*/ 980 w 1421"/>
                <a:gd name="T7" fmla="*/ 86 h 1864"/>
                <a:gd name="T8" fmla="*/ 1060 w 1421"/>
                <a:gd name="T9" fmla="*/ 153 h 1864"/>
                <a:gd name="T10" fmla="*/ 1094 w 1421"/>
                <a:gd name="T11" fmla="*/ 186 h 1864"/>
                <a:gd name="T12" fmla="*/ 1147 w 1421"/>
                <a:gd name="T13" fmla="*/ 272 h 1864"/>
                <a:gd name="T14" fmla="*/ 1181 w 1421"/>
                <a:gd name="T15" fmla="*/ 358 h 1864"/>
                <a:gd name="T16" fmla="*/ 1201 w 1421"/>
                <a:gd name="T17" fmla="*/ 464 h 1864"/>
                <a:gd name="T18" fmla="*/ 1207 w 1421"/>
                <a:gd name="T19" fmla="*/ 518 h 1864"/>
                <a:gd name="T20" fmla="*/ 1194 w 1421"/>
                <a:gd name="T21" fmla="*/ 610 h 1864"/>
                <a:gd name="T22" fmla="*/ 1174 w 1421"/>
                <a:gd name="T23" fmla="*/ 697 h 1864"/>
                <a:gd name="T24" fmla="*/ 1134 w 1421"/>
                <a:gd name="T25" fmla="*/ 776 h 1864"/>
                <a:gd name="T26" fmla="*/ 1080 w 1421"/>
                <a:gd name="T27" fmla="*/ 843 h 1864"/>
                <a:gd name="T28" fmla="*/ 947 w 1421"/>
                <a:gd name="T29" fmla="*/ 949 h 1864"/>
                <a:gd name="T30" fmla="*/ 774 w 1421"/>
                <a:gd name="T31" fmla="*/ 1009 h 1864"/>
                <a:gd name="T32" fmla="*/ 1094 w 1421"/>
                <a:gd name="T33" fmla="*/ 1864 h 1864"/>
                <a:gd name="T34" fmla="*/ 266 w 1421"/>
                <a:gd name="T35" fmla="*/ 1028 h 1864"/>
                <a:gd name="T36" fmla="*/ 0 w 1421"/>
                <a:gd name="T37" fmla="*/ 1864 h 1864"/>
                <a:gd name="T38" fmla="*/ 633 w 1421"/>
                <a:gd name="T39" fmla="*/ 0 h 1864"/>
                <a:gd name="T40" fmla="*/ 620 w 1421"/>
                <a:gd name="T41" fmla="*/ 770 h 1864"/>
                <a:gd name="T42" fmla="*/ 707 w 1421"/>
                <a:gd name="T43" fmla="*/ 770 h 1864"/>
                <a:gd name="T44" fmla="*/ 827 w 1421"/>
                <a:gd name="T45" fmla="*/ 723 h 1864"/>
                <a:gd name="T46" fmla="*/ 874 w 1421"/>
                <a:gd name="T47" fmla="*/ 690 h 1864"/>
                <a:gd name="T48" fmla="*/ 920 w 1421"/>
                <a:gd name="T49" fmla="*/ 610 h 1864"/>
                <a:gd name="T50" fmla="*/ 940 w 1421"/>
                <a:gd name="T51" fmla="*/ 511 h 1864"/>
                <a:gd name="T52" fmla="*/ 934 w 1421"/>
                <a:gd name="T53" fmla="*/ 458 h 1864"/>
                <a:gd name="T54" fmla="*/ 900 w 1421"/>
                <a:gd name="T55" fmla="*/ 372 h 1864"/>
                <a:gd name="T56" fmla="*/ 874 w 1421"/>
                <a:gd name="T57" fmla="*/ 338 h 1864"/>
                <a:gd name="T58" fmla="*/ 780 w 1421"/>
                <a:gd name="T59" fmla="*/ 279 h 1864"/>
                <a:gd name="T60" fmla="*/ 620 w 1421"/>
                <a:gd name="T61" fmla="*/ 252 h 1864"/>
                <a:gd name="T62" fmla="*/ 266 w 1421"/>
                <a:gd name="T63" fmla="*/ 77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1" h="1864">
                  <a:moveTo>
                    <a:pt x="633" y="0"/>
                  </a:moveTo>
                  <a:lnTo>
                    <a:pt x="633" y="0"/>
                  </a:lnTo>
                  <a:lnTo>
                    <a:pt x="707" y="7"/>
                  </a:lnTo>
                  <a:lnTo>
                    <a:pt x="774" y="13"/>
                  </a:lnTo>
                  <a:lnTo>
                    <a:pt x="834" y="27"/>
                  </a:lnTo>
                  <a:lnTo>
                    <a:pt x="887" y="40"/>
                  </a:lnTo>
                  <a:lnTo>
                    <a:pt x="934" y="60"/>
                  </a:lnTo>
                  <a:lnTo>
                    <a:pt x="980" y="86"/>
                  </a:lnTo>
                  <a:lnTo>
                    <a:pt x="1020" y="119"/>
                  </a:lnTo>
                  <a:lnTo>
                    <a:pt x="1060" y="153"/>
                  </a:lnTo>
                  <a:lnTo>
                    <a:pt x="1060" y="153"/>
                  </a:lnTo>
                  <a:lnTo>
                    <a:pt x="1094" y="186"/>
                  </a:lnTo>
                  <a:lnTo>
                    <a:pt x="1121" y="226"/>
                  </a:lnTo>
                  <a:lnTo>
                    <a:pt x="1147" y="272"/>
                  </a:lnTo>
                  <a:lnTo>
                    <a:pt x="1167" y="312"/>
                  </a:lnTo>
                  <a:lnTo>
                    <a:pt x="1181" y="358"/>
                  </a:lnTo>
                  <a:lnTo>
                    <a:pt x="1194" y="411"/>
                  </a:lnTo>
                  <a:lnTo>
                    <a:pt x="1201" y="464"/>
                  </a:lnTo>
                  <a:lnTo>
                    <a:pt x="1207" y="518"/>
                  </a:lnTo>
                  <a:lnTo>
                    <a:pt x="1207" y="518"/>
                  </a:lnTo>
                  <a:lnTo>
                    <a:pt x="1201" y="564"/>
                  </a:lnTo>
                  <a:lnTo>
                    <a:pt x="1194" y="610"/>
                  </a:lnTo>
                  <a:lnTo>
                    <a:pt x="1187" y="657"/>
                  </a:lnTo>
                  <a:lnTo>
                    <a:pt x="1174" y="697"/>
                  </a:lnTo>
                  <a:lnTo>
                    <a:pt x="1154" y="737"/>
                  </a:lnTo>
                  <a:lnTo>
                    <a:pt x="1134" y="776"/>
                  </a:lnTo>
                  <a:lnTo>
                    <a:pt x="1107" y="810"/>
                  </a:lnTo>
                  <a:lnTo>
                    <a:pt x="1080" y="843"/>
                  </a:lnTo>
                  <a:lnTo>
                    <a:pt x="1020" y="902"/>
                  </a:lnTo>
                  <a:lnTo>
                    <a:pt x="947" y="949"/>
                  </a:lnTo>
                  <a:lnTo>
                    <a:pt x="860" y="989"/>
                  </a:lnTo>
                  <a:lnTo>
                    <a:pt x="774" y="1009"/>
                  </a:lnTo>
                  <a:lnTo>
                    <a:pt x="1421" y="1864"/>
                  </a:lnTo>
                  <a:lnTo>
                    <a:pt x="1094" y="1864"/>
                  </a:lnTo>
                  <a:lnTo>
                    <a:pt x="460" y="1028"/>
                  </a:lnTo>
                  <a:lnTo>
                    <a:pt x="266" y="1028"/>
                  </a:lnTo>
                  <a:lnTo>
                    <a:pt x="266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33" y="0"/>
                  </a:lnTo>
                  <a:close/>
                  <a:moveTo>
                    <a:pt x="266" y="770"/>
                  </a:moveTo>
                  <a:lnTo>
                    <a:pt x="620" y="770"/>
                  </a:lnTo>
                  <a:lnTo>
                    <a:pt x="620" y="770"/>
                  </a:lnTo>
                  <a:lnTo>
                    <a:pt x="707" y="770"/>
                  </a:lnTo>
                  <a:lnTo>
                    <a:pt x="780" y="750"/>
                  </a:lnTo>
                  <a:lnTo>
                    <a:pt x="827" y="723"/>
                  </a:lnTo>
                  <a:lnTo>
                    <a:pt x="874" y="690"/>
                  </a:lnTo>
                  <a:lnTo>
                    <a:pt x="874" y="690"/>
                  </a:lnTo>
                  <a:lnTo>
                    <a:pt x="900" y="657"/>
                  </a:lnTo>
                  <a:lnTo>
                    <a:pt x="920" y="610"/>
                  </a:lnTo>
                  <a:lnTo>
                    <a:pt x="934" y="564"/>
                  </a:lnTo>
                  <a:lnTo>
                    <a:pt x="940" y="511"/>
                  </a:lnTo>
                  <a:lnTo>
                    <a:pt x="940" y="511"/>
                  </a:lnTo>
                  <a:lnTo>
                    <a:pt x="934" y="458"/>
                  </a:lnTo>
                  <a:lnTo>
                    <a:pt x="920" y="411"/>
                  </a:lnTo>
                  <a:lnTo>
                    <a:pt x="900" y="372"/>
                  </a:lnTo>
                  <a:lnTo>
                    <a:pt x="874" y="338"/>
                  </a:lnTo>
                  <a:lnTo>
                    <a:pt x="874" y="338"/>
                  </a:lnTo>
                  <a:lnTo>
                    <a:pt x="827" y="305"/>
                  </a:lnTo>
                  <a:lnTo>
                    <a:pt x="780" y="279"/>
                  </a:lnTo>
                  <a:lnTo>
                    <a:pt x="707" y="259"/>
                  </a:lnTo>
                  <a:lnTo>
                    <a:pt x="620" y="252"/>
                  </a:lnTo>
                  <a:lnTo>
                    <a:pt x="266" y="252"/>
                  </a:lnTo>
                  <a:lnTo>
                    <a:pt x="266" y="770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41"/>
            <p:cNvSpPr>
              <a:spLocks noEditPoints="1"/>
            </p:cNvSpPr>
            <p:nvPr/>
          </p:nvSpPr>
          <p:spPr bwMode="auto">
            <a:xfrm>
              <a:off x="16944975" y="1922463"/>
              <a:ext cx="2085975" cy="2959100"/>
            </a:xfrm>
            <a:custGeom>
              <a:avLst/>
              <a:gdLst>
                <a:gd name="T0" fmla="*/ 1034 w 1314"/>
                <a:gd name="T1" fmla="*/ 863 h 1864"/>
                <a:gd name="T2" fmla="*/ 1147 w 1314"/>
                <a:gd name="T3" fmla="*/ 942 h 1864"/>
                <a:gd name="T4" fmla="*/ 1234 w 1314"/>
                <a:gd name="T5" fmla="*/ 1042 h 1864"/>
                <a:gd name="T6" fmla="*/ 1294 w 1314"/>
                <a:gd name="T7" fmla="*/ 1174 h 1864"/>
                <a:gd name="T8" fmla="*/ 1314 w 1314"/>
                <a:gd name="T9" fmla="*/ 1320 h 1864"/>
                <a:gd name="T10" fmla="*/ 1307 w 1314"/>
                <a:gd name="T11" fmla="*/ 1373 h 1864"/>
                <a:gd name="T12" fmla="*/ 1287 w 1314"/>
                <a:gd name="T13" fmla="*/ 1480 h 1864"/>
                <a:gd name="T14" fmla="*/ 1247 w 1314"/>
                <a:gd name="T15" fmla="*/ 1579 h 1864"/>
                <a:gd name="T16" fmla="*/ 1194 w 1314"/>
                <a:gd name="T17" fmla="*/ 1665 h 1864"/>
                <a:gd name="T18" fmla="*/ 1161 w 1314"/>
                <a:gd name="T19" fmla="*/ 1699 h 1864"/>
                <a:gd name="T20" fmla="*/ 1074 w 1314"/>
                <a:gd name="T21" fmla="*/ 1772 h 1864"/>
                <a:gd name="T22" fmla="*/ 974 w 1314"/>
                <a:gd name="T23" fmla="*/ 1818 h 1864"/>
                <a:gd name="T24" fmla="*/ 854 w 1314"/>
                <a:gd name="T25" fmla="*/ 1851 h 1864"/>
                <a:gd name="T26" fmla="*/ 713 w 1314"/>
                <a:gd name="T27" fmla="*/ 1864 h 1864"/>
                <a:gd name="T28" fmla="*/ 0 w 1314"/>
                <a:gd name="T29" fmla="*/ 0 h 1864"/>
                <a:gd name="T30" fmla="*/ 620 w 1314"/>
                <a:gd name="T31" fmla="*/ 0 h 1864"/>
                <a:gd name="T32" fmla="*/ 760 w 1314"/>
                <a:gd name="T33" fmla="*/ 13 h 1864"/>
                <a:gd name="T34" fmla="*/ 874 w 1314"/>
                <a:gd name="T35" fmla="*/ 40 h 1864"/>
                <a:gd name="T36" fmla="*/ 967 w 1314"/>
                <a:gd name="T37" fmla="*/ 86 h 1864"/>
                <a:gd name="T38" fmla="*/ 1040 w 1314"/>
                <a:gd name="T39" fmla="*/ 139 h 1864"/>
                <a:gd name="T40" fmla="*/ 1074 w 1314"/>
                <a:gd name="T41" fmla="*/ 179 h 1864"/>
                <a:gd name="T42" fmla="*/ 1127 w 1314"/>
                <a:gd name="T43" fmla="*/ 259 h 1864"/>
                <a:gd name="T44" fmla="*/ 1167 w 1314"/>
                <a:gd name="T45" fmla="*/ 352 h 1864"/>
                <a:gd name="T46" fmla="*/ 1187 w 1314"/>
                <a:gd name="T47" fmla="*/ 458 h 1864"/>
                <a:gd name="T48" fmla="*/ 1194 w 1314"/>
                <a:gd name="T49" fmla="*/ 518 h 1864"/>
                <a:gd name="T50" fmla="*/ 1181 w 1314"/>
                <a:gd name="T51" fmla="*/ 617 h 1864"/>
                <a:gd name="T52" fmla="*/ 1147 w 1314"/>
                <a:gd name="T53" fmla="*/ 710 h 1864"/>
                <a:gd name="T54" fmla="*/ 1094 w 1314"/>
                <a:gd name="T55" fmla="*/ 790 h 1864"/>
                <a:gd name="T56" fmla="*/ 1034 w 1314"/>
                <a:gd name="T57" fmla="*/ 863 h 1864"/>
                <a:gd name="T58" fmla="*/ 266 w 1314"/>
                <a:gd name="T59" fmla="*/ 770 h 1864"/>
                <a:gd name="T60" fmla="*/ 607 w 1314"/>
                <a:gd name="T61" fmla="*/ 770 h 1864"/>
                <a:gd name="T62" fmla="*/ 760 w 1314"/>
                <a:gd name="T63" fmla="*/ 750 h 1864"/>
                <a:gd name="T64" fmla="*/ 854 w 1314"/>
                <a:gd name="T65" fmla="*/ 690 h 1864"/>
                <a:gd name="T66" fmla="*/ 887 w 1314"/>
                <a:gd name="T67" fmla="*/ 657 h 1864"/>
                <a:gd name="T68" fmla="*/ 920 w 1314"/>
                <a:gd name="T69" fmla="*/ 564 h 1864"/>
                <a:gd name="T70" fmla="*/ 927 w 1314"/>
                <a:gd name="T71" fmla="*/ 511 h 1864"/>
                <a:gd name="T72" fmla="*/ 907 w 1314"/>
                <a:gd name="T73" fmla="*/ 411 h 1864"/>
                <a:gd name="T74" fmla="*/ 854 w 1314"/>
                <a:gd name="T75" fmla="*/ 332 h 1864"/>
                <a:gd name="T76" fmla="*/ 814 w 1314"/>
                <a:gd name="T77" fmla="*/ 299 h 1864"/>
                <a:gd name="T78" fmla="*/ 693 w 1314"/>
                <a:gd name="T79" fmla="*/ 259 h 1864"/>
                <a:gd name="T80" fmla="*/ 266 w 1314"/>
                <a:gd name="T81" fmla="*/ 252 h 1864"/>
                <a:gd name="T82" fmla="*/ 266 w 1314"/>
                <a:gd name="T83" fmla="*/ 1612 h 1864"/>
                <a:gd name="T84" fmla="*/ 700 w 1314"/>
                <a:gd name="T85" fmla="*/ 1612 h 1864"/>
                <a:gd name="T86" fmla="*/ 834 w 1314"/>
                <a:gd name="T87" fmla="*/ 1599 h 1864"/>
                <a:gd name="T88" fmla="*/ 900 w 1314"/>
                <a:gd name="T89" fmla="*/ 1573 h 1864"/>
                <a:gd name="T90" fmla="*/ 974 w 1314"/>
                <a:gd name="T91" fmla="*/ 1513 h 1864"/>
                <a:gd name="T92" fmla="*/ 1000 w 1314"/>
                <a:gd name="T93" fmla="*/ 1473 h 1864"/>
                <a:gd name="T94" fmla="*/ 1040 w 1314"/>
                <a:gd name="T95" fmla="*/ 1373 h 1864"/>
                <a:gd name="T96" fmla="*/ 1047 w 1314"/>
                <a:gd name="T97" fmla="*/ 1320 h 1864"/>
                <a:gd name="T98" fmla="*/ 1027 w 1314"/>
                <a:gd name="T99" fmla="*/ 1208 h 1864"/>
                <a:gd name="T100" fmla="*/ 974 w 1314"/>
                <a:gd name="T101" fmla="*/ 1121 h 1864"/>
                <a:gd name="T102" fmla="*/ 927 w 1314"/>
                <a:gd name="T103" fmla="*/ 1082 h 1864"/>
                <a:gd name="T104" fmla="*/ 867 w 1314"/>
                <a:gd name="T105" fmla="*/ 1048 h 1864"/>
                <a:gd name="T106" fmla="*/ 794 w 1314"/>
                <a:gd name="T107" fmla="*/ 1035 h 1864"/>
                <a:gd name="T108" fmla="*/ 266 w 1314"/>
                <a:gd name="T109" fmla="*/ 102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14" h="1864">
                  <a:moveTo>
                    <a:pt x="1034" y="863"/>
                  </a:moveTo>
                  <a:lnTo>
                    <a:pt x="1034" y="863"/>
                  </a:lnTo>
                  <a:lnTo>
                    <a:pt x="1094" y="896"/>
                  </a:lnTo>
                  <a:lnTo>
                    <a:pt x="1147" y="942"/>
                  </a:lnTo>
                  <a:lnTo>
                    <a:pt x="1194" y="989"/>
                  </a:lnTo>
                  <a:lnTo>
                    <a:pt x="1234" y="1042"/>
                  </a:lnTo>
                  <a:lnTo>
                    <a:pt x="1267" y="1108"/>
                  </a:lnTo>
                  <a:lnTo>
                    <a:pt x="1294" y="1174"/>
                  </a:lnTo>
                  <a:lnTo>
                    <a:pt x="1307" y="1241"/>
                  </a:lnTo>
                  <a:lnTo>
                    <a:pt x="1314" y="1320"/>
                  </a:lnTo>
                  <a:lnTo>
                    <a:pt x="1314" y="1320"/>
                  </a:lnTo>
                  <a:lnTo>
                    <a:pt x="1307" y="1373"/>
                  </a:lnTo>
                  <a:lnTo>
                    <a:pt x="1301" y="1427"/>
                  </a:lnTo>
                  <a:lnTo>
                    <a:pt x="1287" y="1480"/>
                  </a:lnTo>
                  <a:lnTo>
                    <a:pt x="1274" y="1533"/>
                  </a:lnTo>
                  <a:lnTo>
                    <a:pt x="1247" y="1579"/>
                  </a:lnTo>
                  <a:lnTo>
                    <a:pt x="1221" y="1619"/>
                  </a:lnTo>
                  <a:lnTo>
                    <a:pt x="1194" y="1665"/>
                  </a:lnTo>
                  <a:lnTo>
                    <a:pt x="1161" y="1699"/>
                  </a:lnTo>
                  <a:lnTo>
                    <a:pt x="1161" y="1699"/>
                  </a:lnTo>
                  <a:lnTo>
                    <a:pt x="1120" y="1738"/>
                  </a:lnTo>
                  <a:lnTo>
                    <a:pt x="1074" y="1772"/>
                  </a:lnTo>
                  <a:lnTo>
                    <a:pt x="1027" y="1798"/>
                  </a:lnTo>
                  <a:lnTo>
                    <a:pt x="974" y="1818"/>
                  </a:lnTo>
                  <a:lnTo>
                    <a:pt x="920" y="1838"/>
                  </a:lnTo>
                  <a:lnTo>
                    <a:pt x="854" y="1851"/>
                  </a:lnTo>
                  <a:lnTo>
                    <a:pt x="787" y="1858"/>
                  </a:lnTo>
                  <a:lnTo>
                    <a:pt x="713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20" y="0"/>
                  </a:lnTo>
                  <a:lnTo>
                    <a:pt x="620" y="0"/>
                  </a:lnTo>
                  <a:lnTo>
                    <a:pt x="693" y="7"/>
                  </a:lnTo>
                  <a:lnTo>
                    <a:pt x="760" y="13"/>
                  </a:lnTo>
                  <a:lnTo>
                    <a:pt x="820" y="20"/>
                  </a:lnTo>
                  <a:lnTo>
                    <a:pt x="874" y="40"/>
                  </a:lnTo>
                  <a:lnTo>
                    <a:pt x="920" y="60"/>
                  </a:lnTo>
                  <a:lnTo>
                    <a:pt x="967" y="86"/>
                  </a:lnTo>
                  <a:lnTo>
                    <a:pt x="1007" y="113"/>
                  </a:lnTo>
                  <a:lnTo>
                    <a:pt x="1040" y="139"/>
                  </a:lnTo>
                  <a:lnTo>
                    <a:pt x="1040" y="139"/>
                  </a:lnTo>
                  <a:lnTo>
                    <a:pt x="1074" y="179"/>
                  </a:lnTo>
                  <a:lnTo>
                    <a:pt x="1107" y="219"/>
                  </a:lnTo>
                  <a:lnTo>
                    <a:pt x="1127" y="259"/>
                  </a:lnTo>
                  <a:lnTo>
                    <a:pt x="1154" y="305"/>
                  </a:lnTo>
                  <a:lnTo>
                    <a:pt x="1167" y="352"/>
                  </a:lnTo>
                  <a:lnTo>
                    <a:pt x="1181" y="405"/>
                  </a:lnTo>
                  <a:lnTo>
                    <a:pt x="1187" y="458"/>
                  </a:lnTo>
                  <a:lnTo>
                    <a:pt x="1194" y="518"/>
                  </a:lnTo>
                  <a:lnTo>
                    <a:pt x="1194" y="518"/>
                  </a:lnTo>
                  <a:lnTo>
                    <a:pt x="1187" y="564"/>
                  </a:lnTo>
                  <a:lnTo>
                    <a:pt x="1181" y="617"/>
                  </a:lnTo>
                  <a:lnTo>
                    <a:pt x="1167" y="664"/>
                  </a:lnTo>
                  <a:lnTo>
                    <a:pt x="1147" y="710"/>
                  </a:lnTo>
                  <a:lnTo>
                    <a:pt x="1120" y="750"/>
                  </a:lnTo>
                  <a:lnTo>
                    <a:pt x="1094" y="790"/>
                  </a:lnTo>
                  <a:lnTo>
                    <a:pt x="1067" y="829"/>
                  </a:lnTo>
                  <a:lnTo>
                    <a:pt x="1034" y="863"/>
                  </a:lnTo>
                  <a:lnTo>
                    <a:pt x="1034" y="863"/>
                  </a:lnTo>
                  <a:close/>
                  <a:moveTo>
                    <a:pt x="266" y="770"/>
                  </a:moveTo>
                  <a:lnTo>
                    <a:pt x="607" y="770"/>
                  </a:lnTo>
                  <a:lnTo>
                    <a:pt x="607" y="770"/>
                  </a:lnTo>
                  <a:lnTo>
                    <a:pt x="693" y="770"/>
                  </a:lnTo>
                  <a:lnTo>
                    <a:pt x="760" y="750"/>
                  </a:lnTo>
                  <a:lnTo>
                    <a:pt x="814" y="730"/>
                  </a:lnTo>
                  <a:lnTo>
                    <a:pt x="854" y="690"/>
                  </a:lnTo>
                  <a:lnTo>
                    <a:pt x="854" y="690"/>
                  </a:lnTo>
                  <a:lnTo>
                    <a:pt x="887" y="657"/>
                  </a:lnTo>
                  <a:lnTo>
                    <a:pt x="907" y="610"/>
                  </a:lnTo>
                  <a:lnTo>
                    <a:pt x="920" y="564"/>
                  </a:lnTo>
                  <a:lnTo>
                    <a:pt x="927" y="511"/>
                  </a:lnTo>
                  <a:lnTo>
                    <a:pt x="927" y="511"/>
                  </a:lnTo>
                  <a:lnTo>
                    <a:pt x="920" y="458"/>
                  </a:lnTo>
                  <a:lnTo>
                    <a:pt x="907" y="411"/>
                  </a:lnTo>
                  <a:lnTo>
                    <a:pt x="887" y="372"/>
                  </a:lnTo>
                  <a:lnTo>
                    <a:pt x="854" y="332"/>
                  </a:lnTo>
                  <a:lnTo>
                    <a:pt x="854" y="332"/>
                  </a:lnTo>
                  <a:lnTo>
                    <a:pt x="814" y="299"/>
                  </a:lnTo>
                  <a:lnTo>
                    <a:pt x="760" y="272"/>
                  </a:lnTo>
                  <a:lnTo>
                    <a:pt x="693" y="259"/>
                  </a:lnTo>
                  <a:lnTo>
                    <a:pt x="607" y="252"/>
                  </a:lnTo>
                  <a:lnTo>
                    <a:pt x="266" y="252"/>
                  </a:lnTo>
                  <a:lnTo>
                    <a:pt x="266" y="770"/>
                  </a:lnTo>
                  <a:close/>
                  <a:moveTo>
                    <a:pt x="266" y="1612"/>
                  </a:moveTo>
                  <a:lnTo>
                    <a:pt x="700" y="1612"/>
                  </a:lnTo>
                  <a:lnTo>
                    <a:pt x="700" y="1612"/>
                  </a:lnTo>
                  <a:lnTo>
                    <a:pt x="794" y="1606"/>
                  </a:lnTo>
                  <a:lnTo>
                    <a:pt x="834" y="1599"/>
                  </a:lnTo>
                  <a:lnTo>
                    <a:pt x="867" y="1586"/>
                  </a:lnTo>
                  <a:lnTo>
                    <a:pt x="900" y="1573"/>
                  </a:lnTo>
                  <a:lnTo>
                    <a:pt x="927" y="1553"/>
                  </a:lnTo>
                  <a:lnTo>
                    <a:pt x="974" y="1513"/>
                  </a:lnTo>
                  <a:lnTo>
                    <a:pt x="974" y="1513"/>
                  </a:lnTo>
                  <a:lnTo>
                    <a:pt x="1000" y="1473"/>
                  </a:lnTo>
                  <a:lnTo>
                    <a:pt x="1027" y="1427"/>
                  </a:lnTo>
                  <a:lnTo>
                    <a:pt x="1040" y="1373"/>
                  </a:lnTo>
                  <a:lnTo>
                    <a:pt x="1047" y="1320"/>
                  </a:lnTo>
                  <a:lnTo>
                    <a:pt x="1047" y="1320"/>
                  </a:lnTo>
                  <a:lnTo>
                    <a:pt x="1040" y="1261"/>
                  </a:lnTo>
                  <a:lnTo>
                    <a:pt x="1027" y="1208"/>
                  </a:lnTo>
                  <a:lnTo>
                    <a:pt x="1000" y="1161"/>
                  </a:lnTo>
                  <a:lnTo>
                    <a:pt x="974" y="1121"/>
                  </a:lnTo>
                  <a:lnTo>
                    <a:pt x="974" y="1121"/>
                  </a:lnTo>
                  <a:lnTo>
                    <a:pt x="927" y="1082"/>
                  </a:lnTo>
                  <a:lnTo>
                    <a:pt x="900" y="1068"/>
                  </a:lnTo>
                  <a:lnTo>
                    <a:pt x="867" y="1048"/>
                  </a:lnTo>
                  <a:lnTo>
                    <a:pt x="834" y="1042"/>
                  </a:lnTo>
                  <a:lnTo>
                    <a:pt x="794" y="1035"/>
                  </a:lnTo>
                  <a:lnTo>
                    <a:pt x="700" y="1028"/>
                  </a:lnTo>
                  <a:lnTo>
                    <a:pt x="266" y="1028"/>
                  </a:lnTo>
                  <a:lnTo>
                    <a:pt x="266" y="1612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42"/>
            <p:cNvSpPr>
              <a:spLocks noEditPoints="1"/>
            </p:cNvSpPr>
            <p:nvPr/>
          </p:nvSpPr>
          <p:spPr bwMode="auto">
            <a:xfrm>
              <a:off x="-15989300" y="1922463"/>
              <a:ext cx="2722563" cy="2959100"/>
            </a:xfrm>
            <a:custGeom>
              <a:avLst/>
              <a:gdLst>
                <a:gd name="T0" fmla="*/ 0 w 1715"/>
                <a:gd name="T1" fmla="*/ 1864 h 1864"/>
                <a:gd name="T2" fmla="*/ 688 w 1715"/>
                <a:gd name="T3" fmla="*/ 0 h 1864"/>
                <a:gd name="T4" fmla="*/ 1028 w 1715"/>
                <a:gd name="T5" fmla="*/ 0 h 1864"/>
                <a:gd name="T6" fmla="*/ 1715 w 1715"/>
                <a:gd name="T7" fmla="*/ 1864 h 1864"/>
                <a:gd name="T8" fmla="*/ 1355 w 1715"/>
                <a:gd name="T9" fmla="*/ 1864 h 1864"/>
                <a:gd name="T10" fmla="*/ 1195 w 1715"/>
                <a:gd name="T11" fmla="*/ 1427 h 1864"/>
                <a:gd name="T12" fmla="*/ 521 w 1715"/>
                <a:gd name="T13" fmla="*/ 1427 h 1864"/>
                <a:gd name="T14" fmla="*/ 361 w 1715"/>
                <a:gd name="T15" fmla="*/ 1864 h 1864"/>
                <a:gd name="T16" fmla="*/ 0 w 1715"/>
                <a:gd name="T17" fmla="*/ 1864 h 1864"/>
                <a:gd name="T18" fmla="*/ 641 w 1715"/>
                <a:gd name="T19" fmla="*/ 1108 h 1864"/>
                <a:gd name="T20" fmla="*/ 1075 w 1715"/>
                <a:gd name="T21" fmla="*/ 1108 h 1864"/>
                <a:gd name="T22" fmla="*/ 861 w 1715"/>
                <a:gd name="T23" fmla="*/ 511 h 1864"/>
                <a:gd name="T24" fmla="*/ 641 w 1715"/>
                <a:gd name="T25" fmla="*/ 110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5" h="1864">
                  <a:moveTo>
                    <a:pt x="0" y="1864"/>
                  </a:moveTo>
                  <a:lnTo>
                    <a:pt x="688" y="0"/>
                  </a:lnTo>
                  <a:lnTo>
                    <a:pt x="1028" y="0"/>
                  </a:lnTo>
                  <a:lnTo>
                    <a:pt x="1715" y="1864"/>
                  </a:lnTo>
                  <a:lnTo>
                    <a:pt x="1355" y="1864"/>
                  </a:lnTo>
                  <a:lnTo>
                    <a:pt x="1195" y="1427"/>
                  </a:lnTo>
                  <a:lnTo>
                    <a:pt x="521" y="1427"/>
                  </a:lnTo>
                  <a:lnTo>
                    <a:pt x="361" y="1864"/>
                  </a:lnTo>
                  <a:lnTo>
                    <a:pt x="0" y="1864"/>
                  </a:lnTo>
                  <a:close/>
                  <a:moveTo>
                    <a:pt x="641" y="1108"/>
                  </a:moveTo>
                  <a:lnTo>
                    <a:pt x="1075" y="1108"/>
                  </a:lnTo>
                  <a:lnTo>
                    <a:pt x="861" y="511"/>
                  </a:lnTo>
                  <a:lnTo>
                    <a:pt x="641" y="1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43"/>
            <p:cNvSpPr>
              <a:spLocks noEditPoints="1"/>
            </p:cNvSpPr>
            <p:nvPr/>
          </p:nvSpPr>
          <p:spPr bwMode="auto">
            <a:xfrm>
              <a:off x="-8288338" y="1922463"/>
              <a:ext cx="2722563" cy="2959100"/>
            </a:xfrm>
            <a:custGeom>
              <a:avLst/>
              <a:gdLst>
                <a:gd name="T0" fmla="*/ 0 w 1715"/>
                <a:gd name="T1" fmla="*/ 1864 h 1864"/>
                <a:gd name="T2" fmla="*/ 688 w 1715"/>
                <a:gd name="T3" fmla="*/ 0 h 1864"/>
                <a:gd name="T4" fmla="*/ 1035 w 1715"/>
                <a:gd name="T5" fmla="*/ 0 h 1864"/>
                <a:gd name="T6" fmla="*/ 1715 w 1715"/>
                <a:gd name="T7" fmla="*/ 1864 h 1864"/>
                <a:gd name="T8" fmla="*/ 1355 w 1715"/>
                <a:gd name="T9" fmla="*/ 1864 h 1864"/>
                <a:gd name="T10" fmla="*/ 1195 w 1715"/>
                <a:gd name="T11" fmla="*/ 1427 h 1864"/>
                <a:gd name="T12" fmla="*/ 528 w 1715"/>
                <a:gd name="T13" fmla="*/ 1427 h 1864"/>
                <a:gd name="T14" fmla="*/ 361 w 1715"/>
                <a:gd name="T15" fmla="*/ 1864 h 1864"/>
                <a:gd name="T16" fmla="*/ 0 w 1715"/>
                <a:gd name="T17" fmla="*/ 1864 h 1864"/>
                <a:gd name="T18" fmla="*/ 641 w 1715"/>
                <a:gd name="T19" fmla="*/ 1108 h 1864"/>
                <a:gd name="T20" fmla="*/ 1081 w 1715"/>
                <a:gd name="T21" fmla="*/ 1108 h 1864"/>
                <a:gd name="T22" fmla="*/ 861 w 1715"/>
                <a:gd name="T23" fmla="*/ 511 h 1864"/>
                <a:gd name="T24" fmla="*/ 641 w 1715"/>
                <a:gd name="T25" fmla="*/ 110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5" h="1864">
                  <a:moveTo>
                    <a:pt x="0" y="1864"/>
                  </a:moveTo>
                  <a:lnTo>
                    <a:pt x="688" y="0"/>
                  </a:lnTo>
                  <a:lnTo>
                    <a:pt x="1035" y="0"/>
                  </a:lnTo>
                  <a:lnTo>
                    <a:pt x="1715" y="1864"/>
                  </a:lnTo>
                  <a:lnTo>
                    <a:pt x="1355" y="1864"/>
                  </a:lnTo>
                  <a:lnTo>
                    <a:pt x="1195" y="1427"/>
                  </a:lnTo>
                  <a:lnTo>
                    <a:pt x="528" y="1427"/>
                  </a:lnTo>
                  <a:lnTo>
                    <a:pt x="361" y="1864"/>
                  </a:lnTo>
                  <a:lnTo>
                    <a:pt x="0" y="1864"/>
                  </a:lnTo>
                  <a:close/>
                  <a:moveTo>
                    <a:pt x="641" y="1108"/>
                  </a:moveTo>
                  <a:lnTo>
                    <a:pt x="1081" y="1108"/>
                  </a:lnTo>
                  <a:lnTo>
                    <a:pt x="861" y="511"/>
                  </a:lnTo>
                  <a:lnTo>
                    <a:pt x="641" y="1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-12990513" y="1922463"/>
              <a:ext cx="2532063" cy="2959100"/>
            </a:xfrm>
            <a:custGeom>
              <a:avLst/>
              <a:gdLst>
                <a:gd name="T0" fmla="*/ 0 w 1595"/>
                <a:gd name="T1" fmla="*/ 0 h 1864"/>
                <a:gd name="T2" fmla="*/ 273 w 1595"/>
                <a:gd name="T3" fmla="*/ 0 h 1864"/>
                <a:gd name="T4" fmla="*/ 1234 w 1595"/>
                <a:gd name="T5" fmla="*/ 1188 h 1864"/>
                <a:gd name="T6" fmla="*/ 1234 w 1595"/>
                <a:gd name="T7" fmla="*/ 0 h 1864"/>
                <a:gd name="T8" fmla="*/ 1595 w 1595"/>
                <a:gd name="T9" fmla="*/ 0 h 1864"/>
                <a:gd name="T10" fmla="*/ 1595 w 1595"/>
                <a:gd name="T11" fmla="*/ 1864 h 1864"/>
                <a:gd name="T12" fmla="*/ 1341 w 1595"/>
                <a:gd name="T13" fmla="*/ 1864 h 1864"/>
                <a:gd name="T14" fmla="*/ 360 w 1595"/>
                <a:gd name="T15" fmla="*/ 650 h 1864"/>
                <a:gd name="T16" fmla="*/ 360 w 1595"/>
                <a:gd name="T17" fmla="*/ 1864 h 1864"/>
                <a:gd name="T18" fmla="*/ 0 w 1595"/>
                <a:gd name="T19" fmla="*/ 1864 h 1864"/>
                <a:gd name="T20" fmla="*/ 0 w 1595"/>
                <a:gd name="T21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5" h="1864">
                  <a:moveTo>
                    <a:pt x="0" y="0"/>
                  </a:moveTo>
                  <a:lnTo>
                    <a:pt x="273" y="0"/>
                  </a:lnTo>
                  <a:lnTo>
                    <a:pt x="1234" y="1188"/>
                  </a:lnTo>
                  <a:lnTo>
                    <a:pt x="1234" y="0"/>
                  </a:lnTo>
                  <a:lnTo>
                    <a:pt x="1595" y="0"/>
                  </a:lnTo>
                  <a:lnTo>
                    <a:pt x="1595" y="1864"/>
                  </a:lnTo>
                  <a:lnTo>
                    <a:pt x="1341" y="1864"/>
                  </a:lnTo>
                  <a:lnTo>
                    <a:pt x="360" y="650"/>
                  </a:lnTo>
                  <a:lnTo>
                    <a:pt x="360" y="1864"/>
                  </a:lnTo>
                  <a:lnTo>
                    <a:pt x="0" y="18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45"/>
            <p:cNvSpPr>
              <a:spLocks/>
            </p:cNvSpPr>
            <p:nvPr/>
          </p:nvSpPr>
          <p:spPr bwMode="auto">
            <a:xfrm>
              <a:off x="-10120313" y="1922463"/>
              <a:ext cx="2139950" cy="2959100"/>
            </a:xfrm>
            <a:custGeom>
              <a:avLst/>
              <a:gdLst>
                <a:gd name="T0" fmla="*/ 1348 w 1348"/>
                <a:gd name="T1" fmla="*/ 0 h 1864"/>
                <a:gd name="T2" fmla="*/ 1348 w 1348"/>
                <a:gd name="T3" fmla="*/ 319 h 1864"/>
                <a:gd name="T4" fmla="*/ 854 w 1348"/>
                <a:gd name="T5" fmla="*/ 319 h 1864"/>
                <a:gd name="T6" fmla="*/ 854 w 1348"/>
                <a:gd name="T7" fmla="*/ 1864 h 1864"/>
                <a:gd name="T8" fmla="*/ 494 w 1348"/>
                <a:gd name="T9" fmla="*/ 1864 h 1864"/>
                <a:gd name="T10" fmla="*/ 494 w 1348"/>
                <a:gd name="T11" fmla="*/ 319 h 1864"/>
                <a:gd name="T12" fmla="*/ 0 w 1348"/>
                <a:gd name="T13" fmla="*/ 319 h 1864"/>
                <a:gd name="T14" fmla="*/ 0 w 1348"/>
                <a:gd name="T15" fmla="*/ 0 h 1864"/>
                <a:gd name="T16" fmla="*/ 1348 w 1348"/>
                <a:gd name="T17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8" h="1864">
                  <a:moveTo>
                    <a:pt x="1348" y="0"/>
                  </a:moveTo>
                  <a:lnTo>
                    <a:pt x="1348" y="319"/>
                  </a:lnTo>
                  <a:lnTo>
                    <a:pt x="854" y="319"/>
                  </a:lnTo>
                  <a:lnTo>
                    <a:pt x="854" y="1864"/>
                  </a:lnTo>
                  <a:lnTo>
                    <a:pt x="494" y="1864"/>
                  </a:lnTo>
                  <a:lnTo>
                    <a:pt x="494" y="319"/>
                  </a:lnTo>
                  <a:lnTo>
                    <a:pt x="0" y="319"/>
                  </a:lnTo>
                  <a:lnTo>
                    <a:pt x="0" y="0"/>
                  </a:lnTo>
                  <a:lnTo>
                    <a:pt x="13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-5289550" y="1922463"/>
              <a:ext cx="2530475" cy="2959100"/>
            </a:xfrm>
            <a:custGeom>
              <a:avLst/>
              <a:gdLst>
                <a:gd name="T0" fmla="*/ 1014 w 1594"/>
                <a:gd name="T1" fmla="*/ 1055 h 1864"/>
                <a:gd name="T2" fmla="*/ 1061 w 1594"/>
                <a:gd name="T3" fmla="*/ 1035 h 1864"/>
                <a:gd name="T4" fmla="*/ 1154 w 1594"/>
                <a:gd name="T5" fmla="*/ 975 h 1864"/>
                <a:gd name="T6" fmla="*/ 1187 w 1594"/>
                <a:gd name="T7" fmla="*/ 942 h 1864"/>
                <a:gd name="T8" fmla="*/ 1254 w 1594"/>
                <a:gd name="T9" fmla="*/ 863 h 1864"/>
                <a:gd name="T10" fmla="*/ 1301 w 1594"/>
                <a:gd name="T11" fmla="*/ 763 h 1864"/>
                <a:gd name="T12" fmla="*/ 1328 w 1594"/>
                <a:gd name="T13" fmla="*/ 664 h 1864"/>
                <a:gd name="T14" fmla="*/ 1341 w 1594"/>
                <a:gd name="T15" fmla="*/ 557 h 1864"/>
                <a:gd name="T16" fmla="*/ 1334 w 1594"/>
                <a:gd name="T17" fmla="*/ 498 h 1864"/>
                <a:gd name="T18" fmla="*/ 1314 w 1594"/>
                <a:gd name="T19" fmla="*/ 392 h 1864"/>
                <a:gd name="T20" fmla="*/ 1281 w 1594"/>
                <a:gd name="T21" fmla="*/ 292 h 1864"/>
                <a:gd name="T22" fmla="*/ 1221 w 1594"/>
                <a:gd name="T23" fmla="*/ 206 h 1864"/>
                <a:gd name="T24" fmla="*/ 1187 w 1594"/>
                <a:gd name="T25" fmla="*/ 166 h 1864"/>
                <a:gd name="T26" fmla="*/ 1107 w 1594"/>
                <a:gd name="T27" fmla="*/ 100 h 1864"/>
                <a:gd name="T28" fmla="*/ 1001 w 1594"/>
                <a:gd name="T29" fmla="*/ 46 h 1864"/>
                <a:gd name="T30" fmla="*/ 867 w 1594"/>
                <a:gd name="T31" fmla="*/ 13 h 1864"/>
                <a:gd name="T32" fmla="*/ 700 w 1594"/>
                <a:gd name="T33" fmla="*/ 0 h 1864"/>
                <a:gd name="T34" fmla="*/ 0 w 1594"/>
                <a:gd name="T35" fmla="*/ 1864 h 1864"/>
                <a:gd name="T36" fmla="*/ 360 w 1594"/>
                <a:gd name="T37" fmla="*/ 1108 h 1864"/>
                <a:gd name="T38" fmla="*/ 1201 w 1594"/>
                <a:gd name="T39" fmla="*/ 1864 h 1864"/>
                <a:gd name="T40" fmla="*/ 360 w 1594"/>
                <a:gd name="T41" fmla="*/ 319 h 1864"/>
                <a:gd name="T42" fmla="*/ 687 w 1594"/>
                <a:gd name="T43" fmla="*/ 319 h 1864"/>
                <a:gd name="T44" fmla="*/ 834 w 1594"/>
                <a:gd name="T45" fmla="*/ 338 h 1864"/>
                <a:gd name="T46" fmla="*/ 914 w 1594"/>
                <a:gd name="T47" fmla="*/ 398 h 1864"/>
                <a:gd name="T48" fmla="*/ 941 w 1594"/>
                <a:gd name="T49" fmla="*/ 431 h 1864"/>
                <a:gd name="T50" fmla="*/ 974 w 1594"/>
                <a:gd name="T51" fmla="*/ 511 h 1864"/>
                <a:gd name="T52" fmla="*/ 974 w 1594"/>
                <a:gd name="T53" fmla="*/ 557 h 1864"/>
                <a:gd name="T54" fmla="*/ 961 w 1594"/>
                <a:gd name="T55" fmla="*/ 637 h 1864"/>
                <a:gd name="T56" fmla="*/ 914 w 1594"/>
                <a:gd name="T57" fmla="*/ 710 h 1864"/>
                <a:gd name="T58" fmla="*/ 881 w 1594"/>
                <a:gd name="T59" fmla="*/ 743 h 1864"/>
                <a:gd name="T60" fmla="*/ 767 w 1594"/>
                <a:gd name="T61" fmla="*/ 783 h 1864"/>
                <a:gd name="T62" fmla="*/ 360 w 1594"/>
                <a:gd name="T63" fmla="*/ 783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94" h="1864">
                  <a:moveTo>
                    <a:pt x="1594" y="1864"/>
                  </a:moveTo>
                  <a:lnTo>
                    <a:pt x="1014" y="1055"/>
                  </a:lnTo>
                  <a:lnTo>
                    <a:pt x="1014" y="1055"/>
                  </a:lnTo>
                  <a:lnTo>
                    <a:pt x="1061" y="1035"/>
                  </a:lnTo>
                  <a:lnTo>
                    <a:pt x="1107" y="1009"/>
                  </a:lnTo>
                  <a:lnTo>
                    <a:pt x="1154" y="975"/>
                  </a:lnTo>
                  <a:lnTo>
                    <a:pt x="1187" y="942"/>
                  </a:lnTo>
                  <a:lnTo>
                    <a:pt x="1187" y="942"/>
                  </a:lnTo>
                  <a:lnTo>
                    <a:pt x="1221" y="902"/>
                  </a:lnTo>
                  <a:lnTo>
                    <a:pt x="1254" y="863"/>
                  </a:lnTo>
                  <a:lnTo>
                    <a:pt x="1281" y="816"/>
                  </a:lnTo>
                  <a:lnTo>
                    <a:pt x="1301" y="763"/>
                  </a:lnTo>
                  <a:lnTo>
                    <a:pt x="1314" y="717"/>
                  </a:lnTo>
                  <a:lnTo>
                    <a:pt x="1328" y="664"/>
                  </a:lnTo>
                  <a:lnTo>
                    <a:pt x="1334" y="610"/>
                  </a:lnTo>
                  <a:lnTo>
                    <a:pt x="1341" y="557"/>
                  </a:lnTo>
                  <a:lnTo>
                    <a:pt x="1341" y="557"/>
                  </a:lnTo>
                  <a:lnTo>
                    <a:pt x="1334" y="498"/>
                  </a:lnTo>
                  <a:lnTo>
                    <a:pt x="1328" y="445"/>
                  </a:lnTo>
                  <a:lnTo>
                    <a:pt x="1314" y="392"/>
                  </a:lnTo>
                  <a:lnTo>
                    <a:pt x="1301" y="345"/>
                  </a:lnTo>
                  <a:lnTo>
                    <a:pt x="1281" y="292"/>
                  </a:lnTo>
                  <a:lnTo>
                    <a:pt x="1254" y="252"/>
                  </a:lnTo>
                  <a:lnTo>
                    <a:pt x="1221" y="206"/>
                  </a:lnTo>
                  <a:lnTo>
                    <a:pt x="1187" y="166"/>
                  </a:lnTo>
                  <a:lnTo>
                    <a:pt x="1187" y="166"/>
                  </a:lnTo>
                  <a:lnTo>
                    <a:pt x="1147" y="133"/>
                  </a:lnTo>
                  <a:lnTo>
                    <a:pt x="1107" y="100"/>
                  </a:lnTo>
                  <a:lnTo>
                    <a:pt x="1054" y="66"/>
                  </a:lnTo>
                  <a:lnTo>
                    <a:pt x="1001" y="46"/>
                  </a:lnTo>
                  <a:lnTo>
                    <a:pt x="934" y="27"/>
                  </a:lnTo>
                  <a:lnTo>
                    <a:pt x="867" y="13"/>
                  </a:lnTo>
                  <a:lnTo>
                    <a:pt x="787" y="7"/>
                  </a:lnTo>
                  <a:lnTo>
                    <a:pt x="700" y="0"/>
                  </a:lnTo>
                  <a:lnTo>
                    <a:pt x="0" y="0"/>
                  </a:lnTo>
                  <a:lnTo>
                    <a:pt x="0" y="1864"/>
                  </a:lnTo>
                  <a:lnTo>
                    <a:pt x="360" y="1864"/>
                  </a:lnTo>
                  <a:lnTo>
                    <a:pt x="360" y="1108"/>
                  </a:lnTo>
                  <a:lnTo>
                    <a:pt x="654" y="1108"/>
                  </a:lnTo>
                  <a:lnTo>
                    <a:pt x="1201" y="1864"/>
                  </a:lnTo>
                  <a:lnTo>
                    <a:pt x="1594" y="1864"/>
                  </a:lnTo>
                  <a:close/>
                  <a:moveTo>
                    <a:pt x="360" y="319"/>
                  </a:moveTo>
                  <a:lnTo>
                    <a:pt x="687" y="319"/>
                  </a:lnTo>
                  <a:lnTo>
                    <a:pt x="687" y="319"/>
                  </a:lnTo>
                  <a:lnTo>
                    <a:pt x="767" y="325"/>
                  </a:lnTo>
                  <a:lnTo>
                    <a:pt x="834" y="338"/>
                  </a:lnTo>
                  <a:lnTo>
                    <a:pt x="881" y="365"/>
                  </a:lnTo>
                  <a:lnTo>
                    <a:pt x="914" y="398"/>
                  </a:lnTo>
                  <a:lnTo>
                    <a:pt x="914" y="398"/>
                  </a:lnTo>
                  <a:lnTo>
                    <a:pt x="941" y="431"/>
                  </a:lnTo>
                  <a:lnTo>
                    <a:pt x="961" y="464"/>
                  </a:lnTo>
                  <a:lnTo>
                    <a:pt x="974" y="511"/>
                  </a:lnTo>
                  <a:lnTo>
                    <a:pt x="974" y="557"/>
                  </a:lnTo>
                  <a:lnTo>
                    <a:pt x="974" y="557"/>
                  </a:lnTo>
                  <a:lnTo>
                    <a:pt x="974" y="597"/>
                  </a:lnTo>
                  <a:lnTo>
                    <a:pt x="961" y="637"/>
                  </a:lnTo>
                  <a:lnTo>
                    <a:pt x="941" y="677"/>
                  </a:lnTo>
                  <a:lnTo>
                    <a:pt x="914" y="710"/>
                  </a:lnTo>
                  <a:lnTo>
                    <a:pt x="914" y="710"/>
                  </a:lnTo>
                  <a:lnTo>
                    <a:pt x="881" y="743"/>
                  </a:lnTo>
                  <a:lnTo>
                    <a:pt x="834" y="763"/>
                  </a:lnTo>
                  <a:lnTo>
                    <a:pt x="767" y="783"/>
                  </a:lnTo>
                  <a:lnTo>
                    <a:pt x="687" y="783"/>
                  </a:lnTo>
                  <a:lnTo>
                    <a:pt x="360" y="783"/>
                  </a:lnTo>
                  <a:lnTo>
                    <a:pt x="360" y="3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47"/>
            <p:cNvSpPr>
              <a:spLocks/>
            </p:cNvSpPr>
            <p:nvPr/>
          </p:nvSpPr>
          <p:spPr bwMode="auto">
            <a:xfrm>
              <a:off x="-17810163" y="1922463"/>
              <a:ext cx="1684338" cy="2959100"/>
            </a:xfrm>
            <a:custGeom>
              <a:avLst/>
              <a:gdLst>
                <a:gd name="T0" fmla="*/ 1061 w 1061"/>
                <a:gd name="T1" fmla="*/ 0 h 1864"/>
                <a:gd name="T2" fmla="*/ 667 w 1061"/>
                <a:gd name="T3" fmla="*/ 0 h 1864"/>
                <a:gd name="T4" fmla="*/ 0 w 1061"/>
                <a:gd name="T5" fmla="*/ 936 h 1864"/>
                <a:gd name="T6" fmla="*/ 667 w 1061"/>
                <a:gd name="T7" fmla="*/ 1864 h 1864"/>
                <a:gd name="T8" fmla="*/ 1061 w 1061"/>
                <a:gd name="T9" fmla="*/ 1864 h 1864"/>
                <a:gd name="T10" fmla="*/ 387 w 1061"/>
                <a:gd name="T11" fmla="*/ 936 h 1864"/>
                <a:gd name="T12" fmla="*/ 1061 w 1061"/>
                <a:gd name="T13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1" h="1864">
                  <a:moveTo>
                    <a:pt x="1061" y="0"/>
                  </a:moveTo>
                  <a:lnTo>
                    <a:pt x="667" y="0"/>
                  </a:lnTo>
                  <a:lnTo>
                    <a:pt x="0" y="936"/>
                  </a:lnTo>
                  <a:lnTo>
                    <a:pt x="667" y="1864"/>
                  </a:lnTo>
                  <a:lnTo>
                    <a:pt x="1061" y="1864"/>
                  </a:lnTo>
                  <a:lnTo>
                    <a:pt x="387" y="936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Rectangle 49"/>
            <p:cNvSpPr>
              <a:spLocks noChangeArrowheads="1"/>
            </p:cNvSpPr>
            <p:nvPr/>
          </p:nvSpPr>
          <p:spPr bwMode="auto">
            <a:xfrm>
              <a:off x="-18530888" y="1922463"/>
              <a:ext cx="392113" cy="29591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Rectangle 49"/>
            <p:cNvSpPr>
              <a:spLocks noChangeArrowheads="1"/>
            </p:cNvSpPr>
            <p:nvPr/>
          </p:nvSpPr>
          <p:spPr bwMode="auto">
            <a:xfrm>
              <a:off x="-18138775" y="1922463"/>
              <a:ext cx="328612" cy="2959100"/>
            </a:xfrm>
            <a:prstGeom prst="rect">
              <a:avLst/>
            </a:prstGeom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lin ang="16200000" scaled="0"/>
            </a:gra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lt1"/>
                </a:solidFill>
              </a:endParaRPr>
            </a:p>
          </p:txBody>
        </p:sp>
      </p:grpSp>
      <p:sp>
        <p:nvSpPr>
          <p:cNvPr id="32" name="TextBox 31"/>
          <p:cNvSpPr txBox="1"/>
          <p:nvPr userDrawn="1"/>
        </p:nvSpPr>
        <p:spPr>
          <a:xfrm>
            <a:off x="7872682" y="5059387"/>
            <a:ext cx="1171037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Private</a:t>
            </a:r>
            <a:r>
              <a:rPr lang="en-US" sz="500" baseline="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and Confidential</a:t>
            </a:r>
            <a:endParaRPr lang="en-US" sz="5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481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4032" r:id="rId2"/>
    <p:sldLayoutId id="2147483673" r:id="rId3"/>
    <p:sldLayoutId id="2147484033" r:id="rId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lang="en-US" sz="2800" i="0" kern="120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 typeface="Arial" pitchFamily="34" charset="0"/>
        <a:buNone/>
        <a:defRPr lang="en-US" sz="1400" i="0" kern="1200" dirty="0" smtClean="0">
          <a:solidFill>
            <a:schemeClr val="tx1">
              <a:lumMod val="65000"/>
              <a:lumOff val="35000"/>
            </a:schemeClr>
          </a:solidFill>
          <a:latin typeface="Andalus" panose="02020603050405020304" pitchFamily="18" charset="-78"/>
          <a:ea typeface="+mn-ea"/>
          <a:cs typeface="Andalus" panose="02020603050405020304" pitchFamily="18" charset="-78"/>
        </a:defRPr>
      </a:lvl1pPr>
      <a:lvl2pPr marL="176213" indent="-17145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Tx/>
        <a:buBlip>
          <a:blip r:embed="rId7"/>
        </a:buBlip>
        <a:defRPr lang="en-US" sz="1200" i="0" kern="1200" dirty="0" smtClean="0">
          <a:solidFill>
            <a:schemeClr val="tx1">
              <a:lumMod val="65000"/>
              <a:lumOff val="35000"/>
            </a:schemeClr>
          </a:solidFill>
          <a:latin typeface="Andalus" panose="02020603050405020304" pitchFamily="18" charset="-78"/>
          <a:ea typeface="+mn-ea"/>
          <a:cs typeface="Andalus" panose="02020603050405020304" pitchFamily="18" charset="-78"/>
        </a:defRPr>
      </a:lvl2pPr>
      <a:lvl3pPr marL="223838" indent="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Tx/>
        <a:buNone/>
        <a:defRPr lang="en-US" sz="1800" i="0" kern="1200" dirty="0" smtClean="0">
          <a:solidFill>
            <a:schemeClr val="accent2"/>
          </a:solidFill>
          <a:latin typeface="+mn-lt"/>
          <a:ea typeface="+mn-ea"/>
          <a:cs typeface="+mn-cs"/>
        </a:defRPr>
      </a:lvl3pPr>
      <a:lvl4pPr marL="635000" indent="-17145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Tx/>
        <a:buBlip>
          <a:blip r:embed="rId8"/>
        </a:buBlip>
        <a:tabLst/>
        <a:defRPr lang="en-US" sz="1800" i="0" kern="1200" dirty="0" smtClean="0">
          <a:solidFill>
            <a:schemeClr val="accent2"/>
          </a:solidFill>
          <a:latin typeface="+mn-lt"/>
          <a:ea typeface="+mn-ea"/>
          <a:cs typeface="+mn-cs"/>
        </a:defRPr>
      </a:lvl4pPr>
      <a:lvl5pPr marL="855663" indent="-17145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Tx/>
        <a:buBlip>
          <a:blip r:embed="rId8"/>
        </a:buBlip>
        <a:defRPr lang="en-US" sz="1800" i="0" kern="1200" dirty="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022" y="-1"/>
            <a:ext cx="9152022" cy="514826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642" y="280659"/>
            <a:ext cx="7287748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4930044"/>
            <a:ext cx="376989" cy="2182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en-US" sz="100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fld id="{19AB4E72-7858-48F1-A40D-12FF09E4BFB8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312821" y="767724"/>
            <a:ext cx="8467642" cy="611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74795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lang="en-US" sz="2800" i="0" kern="120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 typeface="Arial" pitchFamily="34" charset="0"/>
        <a:buNone/>
        <a:defRPr lang="en-US" sz="1400" i="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176213" indent="-17145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Tx/>
        <a:buBlip>
          <a:blip r:embed="rId8"/>
        </a:buBlip>
        <a:defRPr lang="en-US" sz="1200" i="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223838" indent="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Tx/>
        <a:buNone/>
        <a:defRPr lang="en-US" sz="1800" i="0" kern="1200" dirty="0" smtClean="0">
          <a:solidFill>
            <a:schemeClr val="accent2"/>
          </a:solidFill>
          <a:latin typeface="+mn-lt"/>
          <a:ea typeface="+mn-ea"/>
          <a:cs typeface="+mn-cs"/>
        </a:defRPr>
      </a:lvl3pPr>
      <a:lvl4pPr marL="635000" indent="-17145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Tx/>
        <a:buBlip>
          <a:blip r:embed="rId9"/>
        </a:buBlip>
        <a:tabLst/>
        <a:defRPr lang="en-US" sz="1800" i="0" kern="1200" dirty="0" smtClean="0">
          <a:solidFill>
            <a:schemeClr val="accent2"/>
          </a:solidFill>
          <a:latin typeface="+mn-lt"/>
          <a:ea typeface="+mn-ea"/>
          <a:cs typeface="+mn-cs"/>
        </a:defRPr>
      </a:lvl4pPr>
      <a:lvl5pPr marL="855663" indent="-17145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Tx/>
        <a:buBlip>
          <a:blip r:embed="rId9"/>
        </a:buBlip>
        <a:defRPr lang="en-US" sz="1800" i="0" kern="1200" dirty="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022" y="-1"/>
            <a:ext cx="9152022" cy="514826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7066" y="280659"/>
            <a:ext cx="7287748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4930044"/>
            <a:ext cx="376989" cy="2182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en-US" sz="100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19AB4E72-7858-48F1-A40D-12FF09E4BFB8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312821" y="767724"/>
            <a:ext cx="8467642" cy="611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7842832" y="4939990"/>
            <a:ext cx="1173567" cy="93382"/>
            <a:chOff x="-18530888" y="942975"/>
            <a:chExt cx="50082451" cy="3981451"/>
          </a:xfrm>
        </p:grpSpPr>
        <p:sp>
          <p:nvSpPr>
            <p:cNvPr id="8" name="AutoShape 27"/>
            <p:cNvSpPr>
              <a:spLocks noChangeAspect="1" noChangeArrowheads="1" noTextEdit="1"/>
            </p:cNvSpPr>
            <p:nvPr/>
          </p:nvSpPr>
          <p:spPr bwMode="auto">
            <a:xfrm>
              <a:off x="-18530888" y="942975"/>
              <a:ext cx="50082451" cy="398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" name="Freeform 29"/>
            <p:cNvSpPr>
              <a:spLocks/>
            </p:cNvSpPr>
            <p:nvPr/>
          </p:nvSpPr>
          <p:spPr bwMode="auto">
            <a:xfrm>
              <a:off x="-1614488" y="1922463"/>
              <a:ext cx="2881313" cy="2959100"/>
            </a:xfrm>
            <a:custGeom>
              <a:avLst/>
              <a:gdLst>
                <a:gd name="T0" fmla="*/ 1001 w 1815"/>
                <a:gd name="T1" fmla="*/ 1466 h 1864"/>
                <a:gd name="T2" fmla="*/ 814 w 1815"/>
                <a:gd name="T3" fmla="*/ 1466 h 1864"/>
                <a:gd name="T4" fmla="*/ 267 w 1815"/>
                <a:gd name="T5" fmla="*/ 610 h 1864"/>
                <a:gd name="T6" fmla="*/ 267 w 1815"/>
                <a:gd name="T7" fmla="*/ 1864 h 1864"/>
                <a:gd name="T8" fmla="*/ 0 w 1815"/>
                <a:gd name="T9" fmla="*/ 1864 h 1864"/>
                <a:gd name="T10" fmla="*/ 0 w 1815"/>
                <a:gd name="T11" fmla="*/ 0 h 1864"/>
                <a:gd name="T12" fmla="*/ 187 w 1815"/>
                <a:gd name="T13" fmla="*/ 0 h 1864"/>
                <a:gd name="T14" fmla="*/ 908 w 1815"/>
                <a:gd name="T15" fmla="*/ 1135 h 1864"/>
                <a:gd name="T16" fmla="*/ 1628 w 1815"/>
                <a:gd name="T17" fmla="*/ 0 h 1864"/>
                <a:gd name="T18" fmla="*/ 1815 w 1815"/>
                <a:gd name="T19" fmla="*/ 0 h 1864"/>
                <a:gd name="T20" fmla="*/ 1815 w 1815"/>
                <a:gd name="T21" fmla="*/ 1864 h 1864"/>
                <a:gd name="T22" fmla="*/ 1548 w 1815"/>
                <a:gd name="T23" fmla="*/ 1864 h 1864"/>
                <a:gd name="T24" fmla="*/ 1548 w 1815"/>
                <a:gd name="T25" fmla="*/ 610 h 1864"/>
                <a:gd name="T26" fmla="*/ 1001 w 1815"/>
                <a:gd name="T27" fmla="*/ 1466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5" h="1864">
                  <a:moveTo>
                    <a:pt x="1001" y="1466"/>
                  </a:moveTo>
                  <a:lnTo>
                    <a:pt x="814" y="1466"/>
                  </a:lnTo>
                  <a:lnTo>
                    <a:pt x="267" y="610"/>
                  </a:lnTo>
                  <a:lnTo>
                    <a:pt x="267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187" y="0"/>
                  </a:lnTo>
                  <a:lnTo>
                    <a:pt x="908" y="1135"/>
                  </a:lnTo>
                  <a:lnTo>
                    <a:pt x="1628" y="0"/>
                  </a:lnTo>
                  <a:lnTo>
                    <a:pt x="1815" y="0"/>
                  </a:lnTo>
                  <a:lnTo>
                    <a:pt x="1815" y="1864"/>
                  </a:lnTo>
                  <a:lnTo>
                    <a:pt x="1548" y="1864"/>
                  </a:lnTo>
                  <a:lnTo>
                    <a:pt x="1548" y="610"/>
                  </a:lnTo>
                  <a:lnTo>
                    <a:pt x="1001" y="1466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" name="Freeform 30"/>
            <p:cNvSpPr>
              <a:spLocks noEditPoints="1"/>
            </p:cNvSpPr>
            <p:nvPr/>
          </p:nvSpPr>
          <p:spPr bwMode="auto">
            <a:xfrm>
              <a:off x="8523288" y="1922463"/>
              <a:ext cx="2763838" cy="2959100"/>
            </a:xfrm>
            <a:custGeom>
              <a:avLst/>
              <a:gdLst>
                <a:gd name="T0" fmla="*/ 1261 w 1741"/>
                <a:gd name="T1" fmla="*/ 1387 h 1864"/>
                <a:gd name="T2" fmla="*/ 474 w 1741"/>
                <a:gd name="T3" fmla="*/ 1387 h 1864"/>
                <a:gd name="T4" fmla="*/ 280 w 1741"/>
                <a:gd name="T5" fmla="*/ 1864 h 1864"/>
                <a:gd name="T6" fmla="*/ 0 w 1741"/>
                <a:gd name="T7" fmla="*/ 1864 h 1864"/>
                <a:gd name="T8" fmla="*/ 774 w 1741"/>
                <a:gd name="T9" fmla="*/ 0 h 1864"/>
                <a:gd name="T10" fmla="*/ 967 w 1741"/>
                <a:gd name="T11" fmla="*/ 0 h 1864"/>
                <a:gd name="T12" fmla="*/ 1741 w 1741"/>
                <a:gd name="T13" fmla="*/ 1864 h 1864"/>
                <a:gd name="T14" fmla="*/ 1461 w 1741"/>
                <a:gd name="T15" fmla="*/ 1864 h 1864"/>
                <a:gd name="T16" fmla="*/ 1261 w 1741"/>
                <a:gd name="T17" fmla="*/ 1387 h 1864"/>
                <a:gd name="T18" fmla="*/ 580 w 1741"/>
                <a:gd name="T19" fmla="*/ 1135 h 1864"/>
                <a:gd name="T20" fmla="*/ 1161 w 1741"/>
                <a:gd name="T21" fmla="*/ 1135 h 1864"/>
                <a:gd name="T22" fmla="*/ 874 w 1741"/>
                <a:gd name="T23" fmla="*/ 438 h 1864"/>
                <a:gd name="T24" fmla="*/ 580 w 1741"/>
                <a:gd name="T25" fmla="*/ 1135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41" h="1864">
                  <a:moveTo>
                    <a:pt x="1261" y="1387"/>
                  </a:moveTo>
                  <a:lnTo>
                    <a:pt x="474" y="1387"/>
                  </a:lnTo>
                  <a:lnTo>
                    <a:pt x="280" y="1864"/>
                  </a:lnTo>
                  <a:lnTo>
                    <a:pt x="0" y="1864"/>
                  </a:lnTo>
                  <a:lnTo>
                    <a:pt x="774" y="0"/>
                  </a:lnTo>
                  <a:lnTo>
                    <a:pt x="967" y="0"/>
                  </a:lnTo>
                  <a:lnTo>
                    <a:pt x="1741" y="1864"/>
                  </a:lnTo>
                  <a:lnTo>
                    <a:pt x="1461" y="1864"/>
                  </a:lnTo>
                  <a:lnTo>
                    <a:pt x="1261" y="1387"/>
                  </a:lnTo>
                  <a:close/>
                  <a:moveTo>
                    <a:pt x="580" y="1135"/>
                  </a:moveTo>
                  <a:lnTo>
                    <a:pt x="1161" y="1135"/>
                  </a:lnTo>
                  <a:lnTo>
                    <a:pt x="874" y="438"/>
                  </a:lnTo>
                  <a:lnTo>
                    <a:pt x="580" y="1135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" name="Freeform 31"/>
            <p:cNvSpPr>
              <a:spLocks noEditPoints="1"/>
            </p:cNvSpPr>
            <p:nvPr/>
          </p:nvSpPr>
          <p:spPr bwMode="auto">
            <a:xfrm>
              <a:off x="14095413" y="1922463"/>
              <a:ext cx="2498725" cy="2959100"/>
            </a:xfrm>
            <a:custGeom>
              <a:avLst/>
              <a:gdLst>
                <a:gd name="T0" fmla="*/ 0 w 1574"/>
                <a:gd name="T1" fmla="*/ 0 h 1864"/>
                <a:gd name="T2" fmla="*/ 560 w 1574"/>
                <a:gd name="T3" fmla="*/ 0 h 1864"/>
                <a:gd name="T4" fmla="*/ 760 w 1574"/>
                <a:gd name="T5" fmla="*/ 13 h 1864"/>
                <a:gd name="T6" fmla="*/ 934 w 1574"/>
                <a:gd name="T7" fmla="*/ 46 h 1864"/>
                <a:gd name="T8" fmla="*/ 1074 w 1574"/>
                <a:gd name="T9" fmla="*/ 100 h 1864"/>
                <a:gd name="T10" fmla="*/ 1201 w 1574"/>
                <a:gd name="T11" fmla="*/ 179 h 1864"/>
                <a:gd name="T12" fmla="*/ 1281 w 1574"/>
                <a:gd name="T13" fmla="*/ 246 h 1864"/>
                <a:gd name="T14" fmla="*/ 1421 w 1574"/>
                <a:gd name="T15" fmla="*/ 411 h 1864"/>
                <a:gd name="T16" fmla="*/ 1514 w 1574"/>
                <a:gd name="T17" fmla="*/ 604 h 1864"/>
                <a:gd name="T18" fmla="*/ 1568 w 1574"/>
                <a:gd name="T19" fmla="*/ 816 h 1864"/>
                <a:gd name="T20" fmla="*/ 1574 w 1574"/>
                <a:gd name="T21" fmla="*/ 936 h 1864"/>
                <a:gd name="T22" fmla="*/ 1548 w 1574"/>
                <a:gd name="T23" fmla="*/ 1155 h 1864"/>
                <a:gd name="T24" fmla="*/ 1474 w 1574"/>
                <a:gd name="T25" fmla="*/ 1360 h 1864"/>
                <a:gd name="T26" fmla="*/ 1361 w 1574"/>
                <a:gd name="T27" fmla="*/ 1539 h 1864"/>
                <a:gd name="T28" fmla="*/ 1201 w 1574"/>
                <a:gd name="T29" fmla="*/ 1685 h 1864"/>
                <a:gd name="T30" fmla="*/ 1141 w 1574"/>
                <a:gd name="T31" fmla="*/ 1725 h 1864"/>
                <a:gd name="T32" fmla="*/ 1007 w 1574"/>
                <a:gd name="T33" fmla="*/ 1791 h 1864"/>
                <a:gd name="T34" fmla="*/ 854 w 1574"/>
                <a:gd name="T35" fmla="*/ 1838 h 1864"/>
                <a:gd name="T36" fmla="*/ 667 w 1574"/>
                <a:gd name="T37" fmla="*/ 1858 h 1864"/>
                <a:gd name="T38" fmla="*/ 0 w 1574"/>
                <a:gd name="T39" fmla="*/ 1864 h 1864"/>
                <a:gd name="T40" fmla="*/ 1081 w 1574"/>
                <a:gd name="T41" fmla="*/ 411 h 1864"/>
                <a:gd name="T42" fmla="*/ 980 w 1574"/>
                <a:gd name="T43" fmla="*/ 345 h 1864"/>
                <a:gd name="T44" fmla="*/ 867 w 1574"/>
                <a:gd name="T45" fmla="*/ 292 h 1864"/>
                <a:gd name="T46" fmla="*/ 720 w 1574"/>
                <a:gd name="T47" fmla="*/ 265 h 1864"/>
                <a:gd name="T48" fmla="*/ 547 w 1574"/>
                <a:gd name="T49" fmla="*/ 252 h 1864"/>
                <a:gd name="T50" fmla="*/ 266 w 1574"/>
                <a:gd name="T51" fmla="*/ 1612 h 1864"/>
                <a:gd name="T52" fmla="*/ 547 w 1574"/>
                <a:gd name="T53" fmla="*/ 1612 h 1864"/>
                <a:gd name="T54" fmla="*/ 720 w 1574"/>
                <a:gd name="T55" fmla="*/ 1599 h 1864"/>
                <a:gd name="T56" fmla="*/ 867 w 1574"/>
                <a:gd name="T57" fmla="*/ 1573 h 1864"/>
                <a:gd name="T58" fmla="*/ 980 w 1574"/>
                <a:gd name="T59" fmla="*/ 1519 h 1864"/>
                <a:gd name="T60" fmla="*/ 1081 w 1574"/>
                <a:gd name="T61" fmla="*/ 1453 h 1864"/>
                <a:gd name="T62" fmla="*/ 1127 w 1574"/>
                <a:gd name="T63" fmla="*/ 1407 h 1864"/>
                <a:gd name="T64" fmla="*/ 1214 w 1574"/>
                <a:gd name="T65" fmla="*/ 1287 h 1864"/>
                <a:gd name="T66" fmla="*/ 1274 w 1574"/>
                <a:gd name="T67" fmla="*/ 1155 h 1864"/>
                <a:gd name="T68" fmla="*/ 1301 w 1574"/>
                <a:gd name="T69" fmla="*/ 1009 h 1864"/>
                <a:gd name="T70" fmla="*/ 1307 w 1574"/>
                <a:gd name="T71" fmla="*/ 936 h 1864"/>
                <a:gd name="T72" fmla="*/ 1294 w 1574"/>
                <a:gd name="T73" fmla="*/ 783 h 1864"/>
                <a:gd name="T74" fmla="*/ 1247 w 1574"/>
                <a:gd name="T75" fmla="*/ 644 h 1864"/>
                <a:gd name="T76" fmla="*/ 1174 w 1574"/>
                <a:gd name="T77" fmla="*/ 518 h 1864"/>
                <a:gd name="T78" fmla="*/ 1081 w 1574"/>
                <a:gd name="T79" fmla="*/ 41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74" h="1864">
                  <a:moveTo>
                    <a:pt x="0" y="1864"/>
                  </a:moveTo>
                  <a:lnTo>
                    <a:pt x="0" y="0"/>
                  </a:lnTo>
                  <a:lnTo>
                    <a:pt x="560" y="0"/>
                  </a:lnTo>
                  <a:lnTo>
                    <a:pt x="560" y="0"/>
                  </a:lnTo>
                  <a:lnTo>
                    <a:pt x="667" y="7"/>
                  </a:lnTo>
                  <a:lnTo>
                    <a:pt x="760" y="13"/>
                  </a:lnTo>
                  <a:lnTo>
                    <a:pt x="854" y="27"/>
                  </a:lnTo>
                  <a:lnTo>
                    <a:pt x="934" y="46"/>
                  </a:lnTo>
                  <a:lnTo>
                    <a:pt x="1007" y="73"/>
                  </a:lnTo>
                  <a:lnTo>
                    <a:pt x="1074" y="100"/>
                  </a:lnTo>
                  <a:lnTo>
                    <a:pt x="1141" y="139"/>
                  </a:lnTo>
                  <a:lnTo>
                    <a:pt x="1201" y="179"/>
                  </a:lnTo>
                  <a:lnTo>
                    <a:pt x="1201" y="179"/>
                  </a:lnTo>
                  <a:lnTo>
                    <a:pt x="1281" y="246"/>
                  </a:lnTo>
                  <a:lnTo>
                    <a:pt x="1354" y="325"/>
                  </a:lnTo>
                  <a:lnTo>
                    <a:pt x="1421" y="411"/>
                  </a:lnTo>
                  <a:lnTo>
                    <a:pt x="1474" y="504"/>
                  </a:lnTo>
                  <a:lnTo>
                    <a:pt x="1514" y="604"/>
                  </a:lnTo>
                  <a:lnTo>
                    <a:pt x="1548" y="710"/>
                  </a:lnTo>
                  <a:lnTo>
                    <a:pt x="1568" y="816"/>
                  </a:lnTo>
                  <a:lnTo>
                    <a:pt x="1574" y="936"/>
                  </a:lnTo>
                  <a:lnTo>
                    <a:pt x="1574" y="936"/>
                  </a:lnTo>
                  <a:lnTo>
                    <a:pt x="1568" y="1048"/>
                  </a:lnTo>
                  <a:lnTo>
                    <a:pt x="1548" y="1155"/>
                  </a:lnTo>
                  <a:lnTo>
                    <a:pt x="1514" y="1261"/>
                  </a:lnTo>
                  <a:lnTo>
                    <a:pt x="1474" y="1360"/>
                  </a:lnTo>
                  <a:lnTo>
                    <a:pt x="1421" y="1453"/>
                  </a:lnTo>
                  <a:lnTo>
                    <a:pt x="1361" y="1539"/>
                  </a:lnTo>
                  <a:lnTo>
                    <a:pt x="1287" y="1619"/>
                  </a:lnTo>
                  <a:lnTo>
                    <a:pt x="1201" y="1685"/>
                  </a:lnTo>
                  <a:lnTo>
                    <a:pt x="1201" y="1685"/>
                  </a:lnTo>
                  <a:lnTo>
                    <a:pt x="1141" y="1725"/>
                  </a:lnTo>
                  <a:lnTo>
                    <a:pt x="1081" y="1765"/>
                  </a:lnTo>
                  <a:lnTo>
                    <a:pt x="1007" y="1791"/>
                  </a:lnTo>
                  <a:lnTo>
                    <a:pt x="934" y="1818"/>
                  </a:lnTo>
                  <a:lnTo>
                    <a:pt x="854" y="1838"/>
                  </a:lnTo>
                  <a:lnTo>
                    <a:pt x="760" y="1851"/>
                  </a:lnTo>
                  <a:lnTo>
                    <a:pt x="667" y="1858"/>
                  </a:lnTo>
                  <a:lnTo>
                    <a:pt x="560" y="1864"/>
                  </a:lnTo>
                  <a:lnTo>
                    <a:pt x="0" y="1864"/>
                  </a:lnTo>
                  <a:close/>
                  <a:moveTo>
                    <a:pt x="1081" y="411"/>
                  </a:moveTo>
                  <a:lnTo>
                    <a:pt x="1081" y="411"/>
                  </a:lnTo>
                  <a:lnTo>
                    <a:pt x="1034" y="378"/>
                  </a:lnTo>
                  <a:lnTo>
                    <a:pt x="980" y="345"/>
                  </a:lnTo>
                  <a:lnTo>
                    <a:pt x="927" y="319"/>
                  </a:lnTo>
                  <a:lnTo>
                    <a:pt x="867" y="292"/>
                  </a:lnTo>
                  <a:lnTo>
                    <a:pt x="800" y="279"/>
                  </a:lnTo>
                  <a:lnTo>
                    <a:pt x="720" y="265"/>
                  </a:lnTo>
                  <a:lnTo>
                    <a:pt x="640" y="259"/>
                  </a:lnTo>
                  <a:lnTo>
                    <a:pt x="547" y="252"/>
                  </a:lnTo>
                  <a:lnTo>
                    <a:pt x="266" y="252"/>
                  </a:lnTo>
                  <a:lnTo>
                    <a:pt x="266" y="1612"/>
                  </a:lnTo>
                  <a:lnTo>
                    <a:pt x="547" y="1612"/>
                  </a:lnTo>
                  <a:lnTo>
                    <a:pt x="547" y="1612"/>
                  </a:lnTo>
                  <a:lnTo>
                    <a:pt x="640" y="1606"/>
                  </a:lnTo>
                  <a:lnTo>
                    <a:pt x="720" y="1599"/>
                  </a:lnTo>
                  <a:lnTo>
                    <a:pt x="800" y="1586"/>
                  </a:lnTo>
                  <a:lnTo>
                    <a:pt x="867" y="1573"/>
                  </a:lnTo>
                  <a:lnTo>
                    <a:pt x="927" y="1546"/>
                  </a:lnTo>
                  <a:lnTo>
                    <a:pt x="980" y="1519"/>
                  </a:lnTo>
                  <a:lnTo>
                    <a:pt x="1034" y="1493"/>
                  </a:lnTo>
                  <a:lnTo>
                    <a:pt x="1081" y="1453"/>
                  </a:lnTo>
                  <a:lnTo>
                    <a:pt x="1081" y="1453"/>
                  </a:lnTo>
                  <a:lnTo>
                    <a:pt x="1127" y="1407"/>
                  </a:lnTo>
                  <a:lnTo>
                    <a:pt x="1174" y="1347"/>
                  </a:lnTo>
                  <a:lnTo>
                    <a:pt x="1214" y="1287"/>
                  </a:lnTo>
                  <a:lnTo>
                    <a:pt x="1247" y="1221"/>
                  </a:lnTo>
                  <a:lnTo>
                    <a:pt x="1274" y="1155"/>
                  </a:lnTo>
                  <a:lnTo>
                    <a:pt x="1294" y="1082"/>
                  </a:lnTo>
                  <a:lnTo>
                    <a:pt x="1301" y="1009"/>
                  </a:lnTo>
                  <a:lnTo>
                    <a:pt x="1307" y="936"/>
                  </a:lnTo>
                  <a:lnTo>
                    <a:pt x="1307" y="936"/>
                  </a:lnTo>
                  <a:lnTo>
                    <a:pt x="1301" y="856"/>
                  </a:lnTo>
                  <a:lnTo>
                    <a:pt x="1294" y="783"/>
                  </a:lnTo>
                  <a:lnTo>
                    <a:pt x="1274" y="710"/>
                  </a:lnTo>
                  <a:lnTo>
                    <a:pt x="1247" y="644"/>
                  </a:lnTo>
                  <a:lnTo>
                    <a:pt x="1214" y="577"/>
                  </a:lnTo>
                  <a:lnTo>
                    <a:pt x="1174" y="518"/>
                  </a:lnTo>
                  <a:lnTo>
                    <a:pt x="1127" y="458"/>
                  </a:lnTo>
                  <a:lnTo>
                    <a:pt x="1081" y="411"/>
                  </a:lnTo>
                  <a:lnTo>
                    <a:pt x="1081" y="411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32"/>
            <p:cNvSpPr>
              <a:spLocks noEditPoints="1"/>
            </p:cNvSpPr>
            <p:nvPr/>
          </p:nvSpPr>
          <p:spPr bwMode="auto">
            <a:xfrm>
              <a:off x="21531263" y="1890713"/>
              <a:ext cx="2965450" cy="3033713"/>
            </a:xfrm>
            <a:custGeom>
              <a:avLst/>
              <a:gdLst>
                <a:gd name="T0" fmla="*/ 1027 w 1868"/>
                <a:gd name="T1" fmla="*/ 7 h 1911"/>
                <a:gd name="T2" fmla="*/ 1301 w 1868"/>
                <a:gd name="T3" fmla="*/ 73 h 1911"/>
                <a:gd name="T4" fmla="*/ 1534 w 1868"/>
                <a:gd name="T5" fmla="*/ 212 h 1911"/>
                <a:gd name="T6" fmla="*/ 1708 w 1868"/>
                <a:gd name="T7" fmla="*/ 418 h 1911"/>
                <a:gd name="T8" fmla="*/ 1828 w 1868"/>
                <a:gd name="T9" fmla="*/ 664 h 1911"/>
                <a:gd name="T10" fmla="*/ 1868 w 1868"/>
                <a:gd name="T11" fmla="*/ 956 h 1911"/>
                <a:gd name="T12" fmla="*/ 1848 w 1868"/>
                <a:gd name="T13" fmla="*/ 1155 h 1911"/>
                <a:gd name="T14" fmla="*/ 1755 w 1868"/>
                <a:gd name="T15" fmla="*/ 1413 h 1911"/>
                <a:gd name="T16" fmla="*/ 1594 w 1868"/>
                <a:gd name="T17" fmla="*/ 1632 h 1911"/>
                <a:gd name="T18" fmla="*/ 1381 w 1868"/>
                <a:gd name="T19" fmla="*/ 1798 h 1911"/>
                <a:gd name="T20" fmla="*/ 1127 w 1868"/>
                <a:gd name="T21" fmla="*/ 1891 h 1911"/>
                <a:gd name="T22" fmla="*/ 934 w 1868"/>
                <a:gd name="T23" fmla="*/ 1911 h 1911"/>
                <a:gd name="T24" fmla="*/ 647 w 1868"/>
                <a:gd name="T25" fmla="*/ 1871 h 1911"/>
                <a:gd name="T26" fmla="*/ 407 w 1868"/>
                <a:gd name="T27" fmla="*/ 1752 h 1911"/>
                <a:gd name="T28" fmla="*/ 207 w 1868"/>
                <a:gd name="T29" fmla="*/ 1566 h 1911"/>
                <a:gd name="T30" fmla="*/ 73 w 1868"/>
                <a:gd name="T31" fmla="*/ 1334 h 1911"/>
                <a:gd name="T32" fmla="*/ 6 w 1868"/>
                <a:gd name="T33" fmla="*/ 1055 h 1911"/>
                <a:gd name="T34" fmla="*/ 6 w 1868"/>
                <a:gd name="T35" fmla="*/ 856 h 1911"/>
                <a:gd name="T36" fmla="*/ 73 w 1868"/>
                <a:gd name="T37" fmla="*/ 577 h 1911"/>
                <a:gd name="T38" fmla="*/ 207 w 1868"/>
                <a:gd name="T39" fmla="*/ 345 h 1911"/>
                <a:gd name="T40" fmla="*/ 407 w 1868"/>
                <a:gd name="T41" fmla="*/ 159 h 1911"/>
                <a:gd name="T42" fmla="*/ 647 w 1868"/>
                <a:gd name="T43" fmla="*/ 40 h 1911"/>
                <a:gd name="T44" fmla="*/ 934 w 1868"/>
                <a:gd name="T45" fmla="*/ 0 h 1911"/>
                <a:gd name="T46" fmla="*/ 934 w 1868"/>
                <a:gd name="T47" fmla="*/ 1659 h 1911"/>
                <a:gd name="T48" fmla="*/ 1134 w 1868"/>
                <a:gd name="T49" fmla="*/ 1626 h 1911"/>
                <a:gd name="T50" fmla="*/ 1314 w 1868"/>
                <a:gd name="T51" fmla="*/ 1539 h 1911"/>
                <a:gd name="T52" fmla="*/ 1454 w 1868"/>
                <a:gd name="T53" fmla="*/ 1407 h 1911"/>
                <a:gd name="T54" fmla="*/ 1548 w 1868"/>
                <a:gd name="T55" fmla="*/ 1234 h 1911"/>
                <a:gd name="T56" fmla="*/ 1594 w 1868"/>
                <a:gd name="T57" fmla="*/ 1029 h 1911"/>
                <a:gd name="T58" fmla="*/ 1594 w 1868"/>
                <a:gd name="T59" fmla="*/ 883 h 1911"/>
                <a:gd name="T60" fmla="*/ 1548 w 1868"/>
                <a:gd name="T61" fmla="*/ 677 h 1911"/>
                <a:gd name="T62" fmla="*/ 1454 w 1868"/>
                <a:gd name="T63" fmla="*/ 504 h 1911"/>
                <a:gd name="T64" fmla="*/ 1314 w 1868"/>
                <a:gd name="T65" fmla="*/ 372 h 1911"/>
                <a:gd name="T66" fmla="*/ 1134 w 1868"/>
                <a:gd name="T67" fmla="*/ 285 h 1911"/>
                <a:gd name="T68" fmla="*/ 934 w 1868"/>
                <a:gd name="T69" fmla="*/ 252 h 1911"/>
                <a:gd name="T70" fmla="*/ 794 w 1868"/>
                <a:gd name="T71" fmla="*/ 266 h 1911"/>
                <a:gd name="T72" fmla="*/ 607 w 1868"/>
                <a:gd name="T73" fmla="*/ 332 h 1911"/>
                <a:gd name="T74" fmla="*/ 453 w 1868"/>
                <a:gd name="T75" fmla="*/ 451 h 1911"/>
                <a:gd name="T76" fmla="*/ 340 w 1868"/>
                <a:gd name="T77" fmla="*/ 617 h 1911"/>
                <a:gd name="T78" fmla="*/ 280 w 1868"/>
                <a:gd name="T79" fmla="*/ 810 h 1911"/>
                <a:gd name="T80" fmla="*/ 267 w 1868"/>
                <a:gd name="T81" fmla="*/ 956 h 1911"/>
                <a:gd name="T82" fmla="*/ 293 w 1868"/>
                <a:gd name="T83" fmla="*/ 1168 h 1911"/>
                <a:gd name="T84" fmla="*/ 373 w 1868"/>
                <a:gd name="T85" fmla="*/ 1354 h 1911"/>
                <a:gd name="T86" fmla="*/ 500 w 1868"/>
                <a:gd name="T87" fmla="*/ 1500 h 1911"/>
                <a:gd name="T88" fmla="*/ 667 w 1868"/>
                <a:gd name="T89" fmla="*/ 1606 h 1911"/>
                <a:gd name="T90" fmla="*/ 860 w 1868"/>
                <a:gd name="T91" fmla="*/ 1652 h 1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68" h="1911">
                  <a:moveTo>
                    <a:pt x="934" y="0"/>
                  </a:moveTo>
                  <a:lnTo>
                    <a:pt x="934" y="0"/>
                  </a:lnTo>
                  <a:lnTo>
                    <a:pt x="1027" y="7"/>
                  </a:lnTo>
                  <a:lnTo>
                    <a:pt x="1127" y="20"/>
                  </a:lnTo>
                  <a:lnTo>
                    <a:pt x="1214" y="40"/>
                  </a:lnTo>
                  <a:lnTo>
                    <a:pt x="1301" y="73"/>
                  </a:lnTo>
                  <a:lnTo>
                    <a:pt x="1381" y="113"/>
                  </a:lnTo>
                  <a:lnTo>
                    <a:pt x="1461" y="159"/>
                  </a:lnTo>
                  <a:lnTo>
                    <a:pt x="1534" y="212"/>
                  </a:lnTo>
                  <a:lnTo>
                    <a:pt x="1594" y="272"/>
                  </a:lnTo>
                  <a:lnTo>
                    <a:pt x="1655" y="345"/>
                  </a:lnTo>
                  <a:lnTo>
                    <a:pt x="1708" y="418"/>
                  </a:lnTo>
                  <a:lnTo>
                    <a:pt x="1755" y="491"/>
                  </a:lnTo>
                  <a:lnTo>
                    <a:pt x="1795" y="577"/>
                  </a:lnTo>
                  <a:lnTo>
                    <a:pt x="1828" y="664"/>
                  </a:lnTo>
                  <a:lnTo>
                    <a:pt x="1848" y="757"/>
                  </a:lnTo>
                  <a:lnTo>
                    <a:pt x="1861" y="856"/>
                  </a:lnTo>
                  <a:lnTo>
                    <a:pt x="1868" y="956"/>
                  </a:lnTo>
                  <a:lnTo>
                    <a:pt x="1868" y="956"/>
                  </a:lnTo>
                  <a:lnTo>
                    <a:pt x="1861" y="1055"/>
                  </a:lnTo>
                  <a:lnTo>
                    <a:pt x="1848" y="1155"/>
                  </a:lnTo>
                  <a:lnTo>
                    <a:pt x="1828" y="1241"/>
                  </a:lnTo>
                  <a:lnTo>
                    <a:pt x="1795" y="1334"/>
                  </a:lnTo>
                  <a:lnTo>
                    <a:pt x="1755" y="1413"/>
                  </a:lnTo>
                  <a:lnTo>
                    <a:pt x="1708" y="1493"/>
                  </a:lnTo>
                  <a:lnTo>
                    <a:pt x="1655" y="1566"/>
                  </a:lnTo>
                  <a:lnTo>
                    <a:pt x="1594" y="1632"/>
                  </a:lnTo>
                  <a:lnTo>
                    <a:pt x="1534" y="1699"/>
                  </a:lnTo>
                  <a:lnTo>
                    <a:pt x="1461" y="1752"/>
                  </a:lnTo>
                  <a:lnTo>
                    <a:pt x="1381" y="1798"/>
                  </a:lnTo>
                  <a:lnTo>
                    <a:pt x="1301" y="1838"/>
                  </a:lnTo>
                  <a:lnTo>
                    <a:pt x="1214" y="1871"/>
                  </a:lnTo>
                  <a:lnTo>
                    <a:pt x="1127" y="1891"/>
                  </a:lnTo>
                  <a:lnTo>
                    <a:pt x="1027" y="1904"/>
                  </a:lnTo>
                  <a:lnTo>
                    <a:pt x="934" y="1911"/>
                  </a:lnTo>
                  <a:lnTo>
                    <a:pt x="934" y="1911"/>
                  </a:lnTo>
                  <a:lnTo>
                    <a:pt x="834" y="1904"/>
                  </a:lnTo>
                  <a:lnTo>
                    <a:pt x="740" y="1891"/>
                  </a:lnTo>
                  <a:lnTo>
                    <a:pt x="647" y="1871"/>
                  </a:lnTo>
                  <a:lnTo>
                    <a:pt x="567" y="1838"/>
                  </a:lnTo>
                  <a:lnTo>
                    <a:pt x="480" y="1798"/>
                  </a:lnTo>
                  <a:lnTo>
                    <a:pt x="407" y="1752"/>
                  </a:lnTo>
                  <a:lnTo>
                    <a:pt x="333" y="1699"/>
                  </a:lnTo>
                  <a:lnTo>
                    <a:pt x="267" y="1632"/>
                  </a:lnTo>
                  <a:lnTo>
                    <a:pt x="207" y="1566"/>
                  </a:lnTo>
                  <a:lnTo>
                    <a:pt x="153" y="1493"/>
                  </a:lnTo>
                  <a:lnTo>
                    <a:pt x="106" y="1413"/>
                  </a:lnTo>
                  <a:lnTo>
                    <a:pt x="73" y="1334"/>
                  </a:lnTo>
                  <a:lnTo>
                    <a:pt x="40" y="1241"/>
                  </a:lnTo>
                  <a:lnTo>
                    <a:pt x="20" y="1155"/>
                  </a:lnTo>
                  <a:lnTo>
                    <a:pt x="6" y="1055"/>
                  </a:lnTo>
                  <a:lnTo>
                    <a:pt x="0" y="956"/>
                  </a:lnTo>
                  <a:lnTo>
                    <a:pt x="0" y="956"/>
                  </a:lnTo>
                  <a:lnTo>
                    <a:pt x="6" y="856"/>
                  </a:lnTo>
                  <a:lnTo>
                    <a:pt x="20" y="757"/>
                  </a:lnTo>
                  <a:lnTo>
                    <a:pt x="40" y="664"/>
                  </a:lnTo>
                  <a:lnTo>
                    <a:pt x="73" y="577"/>
                  </a:lnTo>
                  <a:lnTo>
                    <a:pt x="106" y="491"/>
                  </a:lnTo>
                  <a:lnTo>
                    <a:pt x="153" y="418"/>
                  </a:lnTo>
                  <a:lnTo>
                    <a:pt x="207" y="345"/>
                  </a:lnTo>
                  <a:lnTo>
                    <a:pt x="267" y="272"/>
                  </a:lnTo>
                  <a:lnTo>
                    <a:pt x="333" y="212"/>
                  </a:lnTo>
                  <a:lnTo>
                    <a:pt x="407" y="159"/>
                  </a:lnTo>
                  <a:lnTo>
                    <a:pt x="480" y="113"/>
                  </a:lnTo>
                  <a:lnTo>
                    <a:pt x="567" y="73"/>
                  </a:lnTo>
                  <a:lnTo>
                    <a:pt x="647" y="40"/>
                  </a:lnTo>
                  <a:lnTo>
                    <a:pt x="740" y="20"/>
                  </a:lnTo>
                  <a:lnTo>
                    <a:pt x="834" y="7"/>
                  </a:lnTo>
                  <a:lnTo>
                    <a:pt x="934" y="0"/>
                  </a:lnTo>
                  <a:lnTo>
                    <a:pt x="934" y="0"/>
                  </a:lnTo>
                  <a:close/>
                  <a:moveTo>
                    <a:pt x="934" y="1659"/>
                  </a:moveTo>
                  <a:lnTo>
                    <a:pt x="934" y="1659"/>
                  </a:lnTo>
                  <a:lnTo>
                    <a:pt x="1001" y="1652"/>
                  </a:lnTo>
                  <a:lnTo>
                    <a:pt x="1067" y="1646"/>
                  </a:lnTo>
                  <a:lnTo>
                    <a:pt x="1134" y="1626"/>
                  </a:lnTo>
                  <a:lnTo>
                    <a:pt x="1201" y="1606"/>
                  </a:lnTo>
                  <a:lnTo>
                    <a:pt x="1254" y="1579"/>
                  </a:lnTo>
                  <a:lnTo>
                    <a:pt x="1314" y="1539"/>
                  </a:lnTo>
                  <a:lnTo>
                    <a:pt x="1361" y="1500"/>
                  </a:lnTo>
                  <a:lnTo>
                    <a:pt x="1408" y="1460"/>
                  </a:lnTo>
                  <a:lnTo>
                    <a:pt x="1454" y="1407"/>
                  </a:lnTo>
                  <a:lnTo>
                    <a:pt x="1488" y="1354"/>
                  </a:lnTo>
                  <a:lnTo>
                    <a:pt x="1521" y="1294"/>
                  </a:lnTo>
                  <a:lnTo>
                    <a:pt x="1548" y="1234"/>
                  </a:lnTo>
                  <a:lnTo>
                    <a:pt x="1568" y="1168"/>
                  </a:lnTo>
                  <a:lnTo>
                    <a:pt x="1588" y="1102"/>
                  </a:lnTo>
                  <a:lnTo>
                    <a:pt x="1594" y="1029"/>
                  </a:lnTo>
                  <a:lnTo>
                    <a:pt x="1601" y="956"/>
                  </a:lnTo>
                  <a:lnTo>
                    <a:pt x="1601" y="956"/>
                  </a:lnTo>
                  <a:lnTo>
                    <a:pt x="1594" y="883"/>
                  </a:lnTo>
                  <a:lnTo>
                    <a:pt x="1588" y="810"/>
                  </a:lnTo>
                  <a:lnTo>
                    <a:pt x="1568" y="743"/>
                  </a:lnTo>
                  <a:lnTo>
                    <a:pt x="1548" y="677"/>
                  </a:lnTo>
                  <a:lnTo>
                    <a:pt x="1521" y="617"/>
                  </a:lnTo>
                  <a:lnTo>
                    <a:pt x="1488" y="557"/>
                  </a:lnTo>
                  <a:lnTo>
                    <a:pt x="1454" y="504"/>
                  </a:lnTo>
                  <a:lnTo>
                    <a:pt x="1408" y="451"/>
                  </a:lnTo>
                  <a:lnTo>
                    <a:pt x="1361" y="412"/>
                  </a:lnTo>
                  <a:lnTo>
                    <a:pt x="1314" y="372"/>
                  </a:lnTo>
                  <a:lnTo>
                    <a:pt x="1254" y="332"/>
                  </a:lnTo>
                  <a:lnTo>
                    <a:pt x="1201" y="305"/>
                  </a:lnTo>
                  <a:lnTo>
                    <a:pt x="1134" y="285"/>
                  </a:lnTo>
                  <a:lnTo>
                    <a:pt x="1067" y="266"/>
                  </a:lnTo>
                  <a:lnTo>
                    <a:pt x="1001" y="259"/>
                  </a:lnTo>
                  <a:lnTo>
                    <a:pt x="934" y="252"/>
                  </a:lnTo>
                  <a:lnTo>
                    <a:pt x="934" y="252"/>
                  </a:lnTo>
                  <a:lnTo>
                    <a:pt x="860" y="259"/>
                  </a:lnTo>
                  <a:lnTo>
                    <a:pt x="794" y="266"/>
                  </a:lnTo>
                  <a:lnTo>
                    <a:pt x="727" y="285"/>
                  </a:lnTo>
                  <a:lnTo>
                    <a:pt x="667" y="305"/>
                  </a:lnTo>
                  <a:lnTo>
                    <a:pt x="607" y="332"/>
                  </a:lnTo>
                  <a:lnTo>
                    <a:pt x="554" y="372"/>
                  </a:lnTo>
                  <a:lnTo>
                    <a:pt x="500" y="412"/>
                  </a:lnTo>
                  <a:lnTo>
                    <a:pt x="453" y="451"/>
                  </a:lnTo>
                  <a:lnTo>
                    <a:pt x="413" y="504"/>
                  </a:lnTo>
                  <a:lnTo>
                    <a:pt x="373" y="557"/>
                  </a:lnTo>
                  <a:lnTo>
                    <a:pt x="340" y="617"/>
                  </a:lnTo>
                  <a:lnTo>
                    <a:pt x="313" y="677"/>
                  </a:lnTo>
                  <a:lnTo>
                    <a:pt x="293" y="743"/>
                  </a:lnTo>
                  <a:lnTo>
                    <a:pt x="280" y="810"/>
                  </a:lnTo>
                  <a:lnTo>
                    <a:pt x="267" y="883"/>
                  </a:lnTo>
                  <a:lnTo>
                    <a:pt x="267" y="956"/>
                  </a:lnTo>
                  <a:lnTo>
                    <a:pt x="267" y="956"/>
                  </a:lnTo>
                  <a:lnTo>
                    <a:pt x="267" y="1029"/>
                  </a:lnTo>
                  <a:lnTo>
                    <a:pt x="280" y="1102"/>
                  </a:lnTo>
                  <a:lnTo>
                    <a:pt x="293" y="1168"/>
                  </a:lnTo>
                  <a:lnTo>
                    <a:pt x="313" y="1234"/>
                  </a:lnTo>
                  <a:lnTo>
                    <a:pt x="340" y="1294"/>
                  </a:lnTo>
                  <a:lnTo>
                    <a:pt x="373" y="1354"/>
                  </a:lnTo>
                  <a:lnTo>
                    <a:pt x="413" y="1407"/>
                  </a:lnTo>
                  <a:lnTo>
                    <a:pt x="453" y="1460"/>
                  </a:lnTo>
                  <a:lnTo>
                    <a:pt x="500" y="1500"/>
                  </a:lnTo>
                  <a:lnTo>
                    <a:pt x="554" y="1539"/>
                  </a:lnTo>
                  <a:lnTo>
                    <a:pt x="607" y="1579"/>
                  </a:lnTo>
                  <a:lnTo>
                    <a:pt x="667" y="1606"/>
                  </a:lnTo>
                  <a:lnTo>
                    <a:pt x="727" y="1626"/>
                  </a:lnTo>
                  <a:lnTo>
                    <a:pt x="794" y="1646"/>
                  </a:lnTo>
                  <a:lnTo>
                    <a:pt x="860" y="1652"/>
                  </a:lnTo>
                  <a:lnTo>
                    <a:pt x="934" y="1659"/>
                  </a:lnTo>
                  <a:lnTo>
                    <a:pt x="934" y="1659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33"/>
            <p:cNvSpPr>
              <a:spLocks/>
            </p:cNvSpPr>
            <p:nvPr/>
          </p:nvSpPr>
          <p:spPr bwMode="auto">
            <a:xfrm>
              <a:off x="29041725" y="1922463"/>
              <a:ext cx="2509838" cy="2959100"/>
            </a:xfrm>
            <a:custGeom>
              <a:avLst/>
              <a:gdLst>
                <a:gd name="T0" fmla="*/ 273 w 1581"/>
                <a:gd name="T1" fmla="*/ 498 h 1864"/>
                <a:gd name="T2" fmla="*/ 273 w 1581"/>
                <a:gd name="T3" fmla="*/ 1864 h 1864"/>
                <a:gd name="T4" fmla="*/ 0 w 1581"/>
                <a:gd name="T5" fmla="*/ 1864 h 1864"/>
                <a:gd name="T6" fmla="*/ 0 w 1581"/>
                <a:gd name="T7" fmla="*/ 0 h 1864"/>
                <a:gd name="T8" fmla="*/ 193 w 1581"/>
                <a:gd name="T9" fmla="*/ 0 h 1864"/>
                <a:gd name="T10" fmla="*/ 1314 w 1581"/>
                <a:gd name="T11" fmla="*/ 1367 h 1864"/>
                <a:gd name="T12" fmla="*/ 1314 w 1581"/>
                <a:gd name="T13" fmla="*/ 0 h 1864"/>
                <a:gd name="T14" fmla="*/ 1581 w 1581"/>
                <a:gd name="T15" fmla="*/ 0 h 1864"/>
                <a:gd name="T16" fmla="*/ 1581 w 1581"/>
                <a:gd name="T17" fmla="*/ 1864 h 1864"/>
                <a:gd name="T18" fmla="*/ 1394 w 1581"/>
                <a:gd name="T19" fmla="*/ 1864 h 1864"/>
                <a:gd name="T20" fmla="*/ 273 w 1581"/>
                <a:gd name="T21" fmla="*/ 49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81" h="1864">
                  <a:moveTo>
                    <a:pt x="273" y="498"/>
                  </a:moveTo>
                  <a:lnTo>
                    <a:pt x="273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193" y="0"/>
                  </a:lnTo>
                  <a:lnTo>
                    <a:pt x="1314" y="1367"/>
                  </a:lnTo>
                  <a:lnTo>
                    <a:pt x="1314" y="0"/>
                  </a:lnTo>
                  <a:lnTo>
                    <a:pt x="1581" y="0"/>
                  </a:lnTo>
                  <a:lnTo>
                    <a:pt x="1581" y="1864"/>
                  </a:lnTo>
                  <a:lnTo>
                    <a:pt x="1394" y="1864"/>
                  </a:lnTo>
                  <a:lnTo>
                    <a:pt x="273" y="498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Rectangle 34"/>
            <p:cNvSpPr>
              <a:spLocks noChangeArrowheads="1"/>
            </p:cNvSpPr>
            <p:nvPr/>
          </p:nvSpPr>
          <p:spPr bwMode="auto">
            <a:xfrm>
              <a:off x="1901825" y="2901950"/>
              <a:ext cx="423863" cy="1979613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Rectangle 35"/>
            <p:cNvSpPr>
              <a:spLocks noChangeArrowheads="1"/>
            </p:cNvSpPr>
            <p:nvPr/>
          </p:nvSpPr>
          <p:spPr bwMode="auto">
            <a:xfrm>
              <a:off x="2962275" y="1922463"/>
              <a:ext cx="423863" cy="2959100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Rectangle 36"/>
            <p:cNvSpPr>
              <a:spLocks noChangeArrowheads="1"/>
            </p:cNvSpPr>
            <p:nvPr/>
          </p:nvSpPr>
          <p:spPr bwMode="auto">
            <a:xfrm>
              <a:off x="4021137" y="942975"/>
              <a:ext cx="423863" cy="3938588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Freeform 37"/>
            <p:cNvSpPr>
              <a:spLocks/>
            </p:cNvSpPr>
            <p:nvPr/>
          </p:nvSpPr>
          <p:spPr bwMode="auto">
            <a:xfrm>
              <a:off x="4773612" y="1922463"/>
              <a:ext cx="4310063" cy="2959100"/>
            </a:xfrm>
            <a:custGeom>
              <a:avLst/>
              <a:gdLst>
                <a:gd name="T0" fmla="*/ 887 w 2715"/>
                <a:gd name="T1" fmla="*/ 1864 h 1864"/>
                <a:gd name="T2" fmla="*/ 720 w 2715"/>
                <a:gd name="T3" fmla="*/ 1864 h 1864"/>
                <a:gd name="T4" fmla="*/ 0 w 2715"/>
                <a:gd name="T5" fmla="*/ 0 h 1864"/>
                <a:gd name="T6" fmla="*/ 287 w 2715"/>
                <a:gd name="T7" fmla="*/ 0 h 1864"/>
                <a:gd name="T8" fmla="*/ 807 w 2715"/>
                <a:gd name="T9" fmla="*/ 1347 h 1864"/>
                <a:gd name="T10" fmla="*/ 1261 w 2715"/>
                <a:gd name="T11" fmla="*/ 0 h 1864"/>
                <a:gd name="T12" fmla="*/ 1454 w 2715"/>
                <a:gd name="T13" fmla="*/ 0 h 1864"/>
                <a:gd name="T14" fmla="*/ 1908 w 2715"/>
                <a:gd name="T15" fmla="*/ 1347 h 1864"/>
                <a:gd name="T16" fmla="*/ 2429 w 2715"/>
                <a:gd name="T17" fmla="*/ 0 h 1864"/>
                <a:gd name="T18" fmla="*/ 2715 w 2715"/>
                <a:gd name="T19" fmla="*/ 0 h 1864"/>
                <a:gd name="T20" fmla="*/ 1995 w 2715"/>
                <a:gd name="T21" fmla="*/ 1864 h 1864"/>
                <a:gd name="T22" fmla="*/ 1828 w 2715"/>
                <a:gd name="T23" fmla="*/ 1864 h 1864"/>
                <a:gd name="T24" fmla="*/ 1361 w 2715"/>
                <a:gd name="T25" fmla="*/ 484 h 1864"/>
                <a:gd name="T26" fmla="*/ 887 w 2715"/>
                <a:gd name="T27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15" h="1864">
                  <a:moveTo>
                    <a:pt x="887" y="1864"/>
                  </a:moveTo>
                  <a:lnTo>
                    <a:pt x="720" y="1864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807" y="1347"/>
                  </a:lnTo>
                  <a:lnTo>
                    <a:pt x="1261" y="0"/>
                  </a:lnTo>
                  <a:lnTo>
                    <a:pt x="1454" y="0"/>
                  </a:lnTo>
                  <a:lnTo>
                    <a:pt x="1908" y="1347"/>
                  </a:lnTo>
                  <a:lnTo>
                    <a:pt x="2429" y="0"/>
                  </a:lnTo>
                  <a:lnTo>
                    <a:pt x="2715" y="0"/>
                  </a:lnTo>
                  <a:lnTo>
                    <a:pt x="1995" y="1864"/>
                  </a:lnTo>
                  <a:lnTo>
                    <a:pt x="1828" y="1864"/>
                  </a:lnTo>
                  <a:lnTo>
                    <a:pt x="1361" y="484"/>
                  </a:lnTo>
                  <a:lnTo>
                    <a:pt x="887" y="1864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9" name="Freeform 38"/>
            <p:cNvSpPr>
              <a:spLocks/>
            </p:cNvSpPr>
            <p:nvPr/>
          </p:nvSpPr>
          <p:spPr bwMode="auto">
            <a:xfrm>
              <a:off x="24433213" y="1922463"/>
              <a:ext cx="4300538" cy="2959100"/>
            </a:xfrm>
            <a:custGeom>
              <a:avLst/>
              <a:gdLst>
                <a:gd name="T0" fmla="*/ 887 w 2709"/>
                <a:gd name="T1" fmla="*/ 1864 h 1864"/>
                <a:gd name="T2" fmla="*/ 714 w 2709"/>
                <a:gd name="T3" fmla="*/ 1864 h 1864"/>
                <a:gd name="T4" fmla="*/ 0 w 2709"/>
                <a:gd name="T5" fmla="*/ 0 h 1864"/>
                <a:gd name="T6" fmla="*/ 287 w 2709"/>
                <a:gd name="T7" fmla="*/ 0 h 1864"/>
                <a:gd name="T8" fmla="*/ 801 w 2709"/>
                <a:gd name="T9" fmla="*/ 1347 h 1864"/>
                <a:gd name="T10" fmla="*/ 1261 w 2709"/>
                <a:gd name="T11" fmla="*/ 0 h 1864"/>
                <a:gd name="T12" fmla="*/ 1448 w 2709"/>
                <a:gd name="T13" fmla="*/ 0 h 1864"/>
                <a:gd name="T14" fmla="*/ 1908 w 2709"/>
                <a:gd name="T15" fmla="*/ 1347 h 1864"/>
                <a:gd name="T16" fmla="*/ 2422 w 2709"/>
                <a:gd name="T17" fmla="*/ 0 h 1864"/>
                <a:gd name="T18" fmla="*/ 2709 w 2709"/>
                <a:gd name="T19" fmla="*/ 0 h 1864"/>
                <a:gd name="T20" fmla="*/ 1995 w 2709"/>
                <a:gd name="T21" fmla="*/ 1864 h 1864"/>
                <a:gd name="T22" fmla="*/ 1822 w 2709"/>
                <a:gd name="T23" fmla="*/ 1864 h 1864"/>
                <a:gd name="T24" fmla="*/ 1355 w 2709"/>
                <a:gd name="T25" fmla="*/ 484 h 1864"/>
                <a:gd name="T26" fmla="*/ 887 w 2709"/>
                <a:gd name="T27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9" h="1864">
                  <a:moveTo>
                    <a:pt x="887" y="1864"/>
                  </a:moveTo>
                  <a:lnTo>
                    <a:pt x="714" y="1864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801" y="1347"/>
                  </a:lnTo>
                  <a:lnTo>
                    <a:pt x="1261" y="0"/>
                  </a:lnTo>
                  <a:lnTo>
                    <a:pt x="1448" y="0"/>
                  </a:lnTo>
                  <a:lnTo>
                    <a:pt x="1908" y="1347"/>
                  </a:lnTo>
                  <a:lnTo>
                    <a:pt x="2422" y="0"/>
                  </a:lnTo>
                  <a:lnTo>
                    <a:pt x="2709" y="0"/>
                  </a:lnTo>
                  <a:lnTo>
                    <a:pt x="1995" y="1864"/>
                  </a:lnTo>
                  <a:lnTo>
                    <a:pt x="1822" y="1864"/>
                  </a:lnTo>
                  <a:lnTo>
                    <a:pt x="1355" y="484"/>
                  </a:lnTo>
                  <a:lnTo>
                    <a:pt x="887" y="1864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" name="Freeform 39"/>
            <p:cNvSpPr>
              <a:spLocks noEditPoints="1"/>
            </p:cNvSpPr>
            <p:nvPr/>
          </p:nvSpPr>
          <p:spPr bwMode="auto">
            <a:xfrm>
              <a:off x="11563350" y="1922463"/>
              <a:ext cx="2244725" cy="2959100"/>
            </a:xfrm>
            <a:custGeom>
              <a:avLst/>
              <a:gdLst>
                <a:gd name="T0" fmla="*/ 634 w 1414"/>
                <a:gd name="T1" fmla="*/ 0 h 1864"/>
                <a:gd name="T2" fmla="*/ 774 w 1414"/>
                <a:gd name="T3" fmla="*/ 13 h 1864"/>
                <a:gd name="T4" fmla="*/ 887 w 1414"/>
                <a:gd name="T5" fmla="*/ 40 h 1864"/>
                <a:gd name="T6" fmla="*/ 981 w 1414"/>
                <a:gd name="T7" fmla="*/ 86 h 1864"/>
                <a:gd name="T8" fmla="*/ 1054 w 1414"/>
                <a:gd name="T9" fmla="*/ 153 h 1864"/>
                <a:gd name="T10" fmla="*/ 1087 w 1414"/>
                <a:gd name="T11" fmla="*/ 186 h 1864"/>
                <a:gd name="T12" fmla="*/ 1141 w 1414"/>
                <a:gd name="T13" fmla="*/ 272 h 1864"/>
                <a:gd name="T14" fmla="*/ 1181 w 1414"/>
                <a:gd name="T15" fmla="*/ 358 h 1864"/>
                <a:gd name="T16" fmla="*/ 1201 w 1414"/>
                <a:gd name="T17" fmla="*/ 464 h 1864"/>
                <a:gd name="T18" fmla="*/ 1201 w 1414"/>
                <a:gd name="T19" fmla="*/ 518 h 1864"/>
                <a:gd name="T20" fmla="*/ 1194 w 1414"/>
                <a:gd name="T21" fmla="*/ 610 h 1864"/>
                <a:gd name="T22" fmla="*/ 1168 w 1414"/>
                <a:gd name="T23" fmla="*/ 697 h 1864"/>
                <a:gd name="T24" fmla="*/ 1134 w 1414"/>
                <a:gd name="T25" fmla="*/ 776 h 1864"/>
                <a:gd name="T26" fmla="*/ 1081 w 1414"/>
                <a:gd name="T27" fmla="*/ 843 h 1864"/>
                <a:gd name="T28" fmla="*/ 941 w 1414"/>
                <a:gd name="T29" fmla="*/ 949 h 1864"/>
                <a:gd name="T30" fmla="*/ 767 w 1414"/>
                <a:gd name="T31" fmla="*/ 1009 h 1864"/>
                <a:gd name="T32" fmla="*/ 1094 w 1414"/>
                <a:gd name="T33" fmla="*/ 1864 h 1864"/>
                <a:gd name="T34" fmla="*/ 267 w 1414"/>
                <a:gd name="T35" fmla="*/ 1028 h 1864"/>
                <a:gd name="T36" fmla="*/ 0 w 1414"/>
                <a:gd name="T37" fmla="*/ 1864 h 1864"/>
                <a:gd name="T38" fmla="*/ 634 w 1414"/>
                <a:gd name="T39" fmla="*/ 0 h 1864"/>
                <a:gd name="T40" fmla="*/ 620 w 1414"/>
                <a:gd name="T41" fmla="*/ 770 h 1864"/>
                <a:gd name="T42" fmla="*/ 707 w 1414"/>
                <a:gd name="T43" fmla="*/ 770 h 1864"/>
                <a:gd name="T44" fmla="*/ 827 w 1414"/>
                <a:gd name="T45" fmla="*/ 723 h 1864"/>
                <a:gd name="T46" fmla="*/ 867 w 1414"/>
                <a:gd name="T47" fmla="*/ 690 h 1864"/>
                <a:gd name="T48" fmla="*/ 921 w 1414"/>
                <a:gd name="T49" fmla="*/ 610 h 1864"/>
                <a:gd name="T50" fmla="*/ 934 w 1414"/>
                <a:gd name="T51" fmla="*/ 511 h 1864"/>
                <a:gd name="T52" fmla="*/ 934 w 1414"/>
                <a:gd name="T53" fmla="*/ 458 h 1864"/>
                <a:gd name="T54" fmla="*/ 894 w 1414"/>
                <a:gd name="T55" fmla="*/ 372 h 1864"/>
                <a:gd name="T56" fmla="*/ 867 w 1414"/>
                <a:gd name="T57" fmla="*/ 338 h 1864"/>
                <a:gd name="T58" fmla="*/ 774 w 1414"/>
                <a:gd name="T59" fmla="*/ 279 h 1864"/>
                <a:gd name="T60" fmla="*/ 620 w 1414"/>
                <a:gd name="T61" fmla="*/ 252 h 1864"/>
                <a:gd name="T62" fmla="*/ 267 w 1414"/>
                <a:gd name="T63" fmla="*/ 77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4" h="1864">
                  <a:moveTo>
                    <a:pt x="634" y="0"/>
                  </a:moveTo>
                  <a:lnTo>
                    <a:pt x="634" y="0"/>
                  </a:lnTo>
                  <a:lnTo>
                    <a:pt x="707" y="7"/>
                  </a:lnTo>
                  <a:lnTo>
                    <a:pt x="774" y="13"/>
                  </a:lnTo>
                  <a:lnTo>
                    <a:pt x="827" y="27"/>
                  </a:lnTo>
                  <a:lnTo>
                    <a:pt x="887" y="40"/>
                  </a:lnTo>
                  <a:lnTo>
                    <a:pt x="934" y="60"/>
                  </a:lnTo>
                  <a:lnTo>
                    <a:pt x="981" y="86"/>
                  </a:lnTo>
                  <a:lnTo>
                    <a:pt x="1021" y="119"/>
                  </a:lnTo>
                  <a:lnTo>
                    <a:pt x="1054" y="153"/>
                  </a:lnTo>
                  <a:lnTo>
                    <a:pt x="1054" y="153"/>
                  </a:lnTo>
                  <a:lnTo>
                    <a:pt x="1087" y="186"/>
                  </a:lnTo>
                  <a:lnTo>
                    <a:pt x="1114" y="226"/>
                  </a:lnTo>
                  <a:lnTo>
                    <a:pt x="1141" y="272"/>
                  </a:lnTo>
                  <a:lnTo>
                    <a:pt x="1161" y="312"/>
                  </a:lnTo>
                  <a:lnTo>
                    <a:pt x="1181" y="358"/>
                  </a:lnTo>
                  <a:lnTo>
                    <a:pt x="1194" y="411"/>
                  </a:lnTo>
                  <a:lnTo>
                    <a:pt x="1201" y="464"/>
                  </a:lnTo>
                  <a:lnTo>
                    <a:pt x="1201" y="518"/>
                  </a:lnTo>
                  <a:lnTo>
                    <a:pt x="1201" y="518"/>
                  </a:lnTo>
                  <a:lnTo>
                    <a:pt x="1201" y="564"/>
                  </a:lnTo>
                  <a:lnTo>
                    <a:pt x="1194" y="610"/>
                  </a:lnTo>
                  <a:lnTo>
                    <a:pt x="1188" y="657"/>
                  </a:lnTo>
                  <a:lnTo>
                    <a:pt x="1168" y="697"/>
                  </a:lnTo>
                  <a:lnTo>
                    <a:pt x="1154" y="737"/>
                  </a:lnTo>
                  <a:lnTo>
                    <a:pt x="1134" y="776"/>
                  </a:lnTo>
                  <a:lnTo>
                    <a:pt x="1107" y="810"/>
                  </a:lnTo>
                  <a:lnTo>
                    <a:pt x="1081" y="843"/>
                  </a:lnTo>
                  <a:lnTo>
                    <a:pt x="1014" y="902"/>
                  </a:lnTo>
                  <a:lnTo>
                    <a:pt x="941" y="949"/>
                  </a:lnTo>
                  <a:lnTo>
                    <a:pt x="861" y="989"/>
                  </a:lnTo>
                  <a:lnTo>
                    <a:pt x="767" y="1009"/>
                  </a:lnTo>
                  <a:lnTo>
                    <a:pt x="1414" y="1864"/>
                  </a:lnTo>
                  <a:lnTo>
                    <a:pt x="1094" y="1864"/>
                  </a:lnTo>
                  <a:lnTo>
                    <a:pt x="460" y="1028"/>
                  </a:lnTo>
                  <a:lnTo>
                    <a:pt x="267" y="1028"/>
                  </a:lnTo>
                  <a:lnTo>
                    <a:pt x="267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34" y="0"/>
                  </a:lnTo>
                  <a:close/>
                  <a:moveTo>
                    <a:pt x="267" y="770"/>
                  </a:moveTo>
                  <a:lnTo>
                    <a:pt x="620" y="770"/>
                  </a:lnTo>
                  <a:lnTo>
                    <a:pt x="620" y="770"/>
                  </a:lnTo>
                  <a:lnTo>
                    <a:pt x="707" y="770"/>
                  </a:lnTo>
                  <a:lnTo>
                    <a:pt x="774" y="750"/>
                  </a:lnTo>
                  <a:lnTo>
                    <a:pt x="827" y="723"/>
                  </a:lnTo>
                  <a:lnTo>
                    <a:pt x="867" y="690"/>
                  </a:lnTo>
                  <a:lnTo>
                    <a:pt x="867" y="690"/>
                  </a:lnTo>
                  <a:lnTo>
                    <a:pt x="894" y="657"/>
                  </a:lnTo>
                  <a:lnTo>
                    <a:pt x="921" y="610"/>
                  </a:lnTo>
                  <a:lnTo>
                    <a:pt x="934" y="564"/>
                  </a:lnTo>
                  <a:lnTo>
                    <a:pt x="934" y="511"/>
                  </a:lnTo>
                  <a:lnTo>
                    <a:pt x="934" y="511"/>
                  </a:lnTo>
                  <a:lnTo>
                    <a:pt x="934" y="458"/>
                  </a:lnTo>
                  <a:lnTo>
                    <a:pt x="921" y="411"/>
                  </a:lnTo>
                  <a:lnTo>
                    <a:pt x="894" y="372"/>
                  </a:lnTo>
                  <a:lnTo>
                    <a:pt x="867" y="338"/>
                  </a:lnTo>
                  <a:lnTo>
                    <a:pt x="867" y="338"/>
                  </a:lnTo>
                  <a:lnTo>
                    <a:pt x="827" y="305"/>
                  </a:lnTo>
                  <a:lnTo>
                    <a:pt x="774" y="279"/>
                  </a:lnTo>
                  <a:lnTo>
                    <a:pt x="707" y="259"/>
                  </a:lnTo>
                  <a:lnTo>
                    <a:pt x="620" y="252"/>
                  </a:lnTo>
                  <a:lnTo>
                    <a:pt x="267" y="252"/>
                  </a:lnTo>
                  <a:lnTo>
                    <a:pt x="267" y="770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1" name="Freeform 40"/>
            <p:cNvSpPr>
              <a:spLocks noEditPoints="1"/>
            </p:cNvSpPr>
            <p:nvPr/>
          </p:nvSpPr>
          <p:spPr bwMode="auto">
            <a:xfrm>
              <a:off x="19338925" y="1922463"/>
              <a:ext cx="2255838" cy="2959100"/>
            </a:xfrm>
            <a:custGeom>
              <a:avLst/>
              <a:gdLst>
                <a:gd name="T0" fmla="*/ 633 w 1421"/>
                <a:gd name="T1" fmla="*/ 0 h 1864"/>
                <a:gd name="T2" fmla="*/ 774 w 1421"/>
                <a:gd name="T3" fmla="*/ 13 h 1864"/>
                <a:gd name="T4" fmla="*/ 887 w 1421"/>
                <a:gd name="T5" fmla="*/ 40 h 1864"/>
                <a:gd name="T6" fmla="*/ 980 w 1421"/>
                <a:gd name="T7" fmla="*/ 86 h 1864"/>
                <a:gd name="T8" fmla="*/ 1060 w 1421"/>
                <a:gd name="T9" fmla="*/ 153 h 1864"/>
                <a:gd name="T10" fmla="*/ 1094 w 1421"/>
                <a:gd name="T11" fmla="*/ 186 h 1864"/>
                <a:gd name="T12" fmla="*/ 1147 w 1421"/>
                <a:gd name="T13" fmla="*/ 272 h 1864"/>
                <a:gd name="T14" fmla="*/ 1181 w 1421"/>
                <a:gd name="T15" fmla="*/ 358 h 1864"/>
                <a:gd name="T16" fmla="*/ 1201 w 1421"/>
                <a:gd name="T17" fmla="*/ 464 h 1864"/>
                <a:gd name="T18" fmla="*/ 1207 w 1421"/>
                <a:gd name="T19" fmla="*/ 518 h 1864"/>
                <a:gd name="T20" fmla="*/ 1194 w 1421"/>
                <a:gd name="T21" fmla="*/ 610 h 1864"/>
                <a:gd name="T22" fmla="*/ 1174 w 1421"/>
                <a:gd name="T23" fmla="*/ 697 h 1864"/>
                <a:gd name="T24" fmla="*/ 1134 w 1421"/>
                <a:gd name="T25" fmla="*/ 776 h 1864"/>
                <a:gd name="T26" fmla="*/ 1080 w 1421"/>
                <a:gd name="T27" fmla="*/ 843 h 1864"/>
                <a:gd name="T28" fmla="*/ 947 w 1421"/>
                <a:gd name="T29" fmla="*/ 949 h 1864"/>
                <a:gd name="T30" fmla="*/ 774 w 1421"/>
                <a:gd name="T31" fmla="*/ 1009 h 1864"/>
                <a:gd name="T32" fmla="*/ 1094 w 1421"/>
                <a:gd name="T33" fmla="*/ 1864 h 1864"/>
                <a:gd name="T34" fmla="*/ 266 w 1421"/>
                <a:gd name="T35" fmla="*/ 1028 h 1864"/>
                <a:gd name="T36" fmla="*/ 0 w 1421"/>
                <a:gd name="T37" fmla="*/ 1864 h 1864"/>
                <a:gd name="T38" fmla="*/ 633 w 1421"/>
                <a:gd name="T39" fmla="*/ 0 h 1864"/>
                <a:gd name="T40" fmla="*/ 620 w 1421"/>
                <a:gd name="T41" fmla="*/ 770 h 1864"/>
                <a:gd name="T42" fmla="*/ 707 w 1421"/>
                <a:gd name="T43" fmla="*/ 770 h 1864"/>
                <a:gd name="T44" fmla="*/ 827 w 1421"/>
                <a:gd name="T45" fmla="*/ 723 h 1864"/>
                <a:gd name="T46" fmla="*/ 874 w 1421"/>
                <a:gd name="T47" fmla="*/ 690 h 1864"/>
                <a:gd name="T48" fmla="*/ 920 w 1421"/>
                <a:gd name="T49" fmla="*/ 610 h 1864"/>
                <a:gd name="T50" fmla="*/ 940 w 1421"/>
                <a:gd name="T51" fmla="*/ 511 h 1864"/>
                <a:gd name="T52" fmla="*/ 934 w 1421"/>
                <a:gd name="T53" fmla="*/ 458 h 1864"/>
                <a:gd name="T54" fmla="*/ 900 w 1421"/>
                <a:gd name="T55" fmla="*/ 372 h 1864"/>
                <a:gd name="T56" fmla="*/ 874 w 1421"/>
                <a:gd name="T57" fmla="*/ 338 h 1864"/>
                <a:gd name="T58" fmla="*/ 780 w 1421"/>
                <a:gd name="T59" fmla="*/ 279 h 1864"/>
                <a:gd name="T60" fmla="*/ 620 w 1421"/>
                <a:gd name="T61" fmla="*/ 252 h 1864"/>
                <a:gd name="T62" fmla="*/ 266 w 1421"/>
                <a:gd name="T63" fmla="*/ 77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1" h="1864">
                  <a:moveTo>
                    <a:pt x="633" y="0"/>
                  </a:moveTo>
                  <a:lnTo>
                    <a:pt x="633" y="0"/>
                  </a:lnTo>
                  <a:lnTo>
                    <a:pt x="707" y="7"/>
                  </a:lnTo>
                  <a:lnTo>
                    <a:pt x="774" y="13"/>
                  </a:lnTo>
                  <a:lnTo>
                    <a:pt x="834" y="27"/>
                  </a:lnTo>
                  <a:lnTo>
                    <a:pt x="887" y="40"/>
                  </a:lnTo>
                  <a:lnTo>
                    <a:pt x="934" y="60"/>
                  </a:lnTo>
                  <a:lnTo>
                    <a:pt x="980" y="86"/>
                  </a:lnTo>
                  <a:lnTo>
                    <a:pt x="1020" y="119"/>
                  </a:lnTo>
                  <a:lnTo>
                    <a:pt x="1060" y="153"/>
                  </a:lnTo>
                  <a:lnTo>
                    <a:pt x="1060" y="153"/>
                  </a:lnTo>
                  <a:lnTo>
                    <a:pt x="1094" y="186"/>
                  </a:lnTo>
                  <a:lnTo>
                    <a:pt x="1121" y="226"/>
                  </a:lnTo>
                  <a:lnTo>
                    <a:pt x="1147" y="272"/>
                  </a:lnTo>
                  <a:lnTo>
                    <a:pt x="1167" y="312"/>
                  </a:lnTo>
                  <a:lnTo>
                    <a:pt x="1181" y="358"/>
                  </a:lnTo>
                  <a:lnTo>
                    <a:pt x="1194" y="411"/>
                  </a:lnTo>
                  <a:lnTo>
                    <a:pt x="1201" y="464"/>
                  </a:lnTo>
                  <a:lnTo>
                    <a:pt x="1207" y="518"/>
                  </a:lnTo>
                  <a:lnTo>
                    <a:pt x="1207" y="518"/>
                  </a:lnTo>
                  <a:lnTo>
                    <a:pt x="1201" y="564"/>
                  </a:lnTo>
                  <a:lnTo>
                    <a:pt x="1194" y="610"/>
                  </a:lnTo>
                  <a:lnTo>
                    <a:pt x="1187" y="657"/>
                  </a:lnTo>
                  <a:lnTo>
                    <a:pt x="1174" y="697"/>
                  </a:lnTo>
                  <a:lnTo>
                    <a:pt x="1154" y="737"/>
                  </a:lnTo>
                  <a:lnTo>
                    <a:pt x="1134" y="776"/>
                  </a:lnTo>
                  <a:lnTo>
                    <a:pt x="1107" y="810"/>
                  </a:lnTo>
                  <a:lnTo>
                    <a:pt x="1080" y="843"/>
                  </a:lnTo>
                  <a:lnTo>
                    <a:pt x="1020" y="902"/>
                  </a:lnTo>
                  <a:lnTo>
                    <a:pt x="947" y="949"/>
                  </a:lnTo>
                  <a:lnTo>
                    <a:pt x="860" y="989"/>
                  </a:lnTo>
                  <a:lnTo>
                    <a:pt x="774" y="1009"/>
                  </a:lnTo>
                  <a:lnTo>
                    <a:pt x="1421" y="1864"/>
                  </a:lnTo>
                  <a:lnTo>
                    <a:pt x="1094" y="1864"/>
                  </a:lnTo>
                  <a:lnTo>
                    <a:pt x="460" y="1028"/>
                  </a:lnTo>
                  <a:lnTo>
                    <a:pt x="266" y="1028"/>
                  </a:lnTo>
                  <a:lnTo>
                    <a:pt x="266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33" y="0"/>
                  </a:lnTo>
                  <a:close/>
                  <a:moveTo>
                    <a:pt x="266" y="770"/>
                  </a:moveTo>
                  <a:lnTo>
                    <a:pt x="620" y="770"/>
                  </a:lnTo>
                  <a:lnTo>
                    <a:pt x="620" y="770"/>
                  </a:lnTo>
                  <a:lnTo>
                    <a:pt x="707" y="770"/>
                  </a:lnTo>
                  <a:lnTo>
                    <a:pt x="780" y="750"/>
                  </a:lnTo>
                  <a:lnTo>
                    <a:pt x="827" y="723"/>
                  </a:lnTo>
                  <a:lnTo>
                    <a:pt x="874" y="690"/>
                  </a:lnTo>
                  <a:lnTo>
                    <a:pt x="874" y="690"/>
                  </a:lnTo>
                  <a:lnTo>
                    <a:pt x="900" y="657"/>
                  </a:lnTo>
                  <a:lnTo>
                    <a:pt x="920" y="610"/>
                  </a:lnTo>
                  <a:lnTo>
                    <a:pt x="934" y="564"/>
                  </a:lnTo>
                  <a:lnTo>
                    <a:pt x="940" y="511"/>
                  </a:lnTo>
                  <a:lnTo>
                    <a:pt x="940" y="511"/>
                  </a:lnTo>
                  <a:lnTo>
                    <a:pt x="934" y="458"/>
                  </a:lnTo>
                  <a:lnTo>
                    <a:pt x="920" y="411"/>
                  </a:lnTo>
                  <a:lnTo>
                    <a:pt x="900" y="372"/>
                  </a:lnTo>
                  <a:lnTo>
                    <a:pt x="874" y="338"/>
                  </a:lnTo>
                  <a:lnTo>
                    <a:pt x="874" y="338"/>
                  </a:lnTo>
                  <a:lnTo>
                    <a:pt x="827" y="305"/>
                  </a:lnTo>
                  <a:lnTo>
                    <a:pt x="780" y="279"/>
                  </a:lnTo>
                  <a:lnTo>
                    <a:pt x="707" y="259"/>
                  </a:lnTo>
                  <a:lnTo>
                    <a:pt x="620" y="252"/>
                  </a:lnTo>
                  <a:lnTo>
                    <a:pt x="266" y="252"/>
                  </a:lnTo>
                  <a:lnTo>
                    <a:pt x="266" y="770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41"/>
            <p:cNvSpPr>
              <a:spLocks noEditPoints="1"/>
            </p:cNvSpPr>
            <p:nvPr/>
          </p:nvSpPr>
          <p:spPr bwMode="auto">
            <a:xfrm>
              <a:off x="16944975" y="1922463"/>
              <a:ext cx="2085975" cy="2959100"/>
            </a:xfrm>
            <a:custGeom>
              <a:avLst/>
              <a:gdLst>
                <a:gd name="T0" fmla="*/ 1034 w 1314"/>
                <a:gd name="T1" fmla="*/ 863 h 1864"/>
                <a:gd name="T2" fmla="*/ 1147 w 1314"/>
                <a:gd name="T3" fmla="*/ 942 h 1864"/>
                <a:gd name="T4" fmla="*/ 1234 w 1314"/>
                <a:gd name="T5" fmla="*/ 1042 h 1864"/>
                <a:gd name="T6" fmla="*/ 1294 w 1314"/>
                <a:gd name="T7" fmla="*/ 1174 h 1864"/>
                <a:gd name="T8" fmla="*/ 1314 w 1314"/>
                <a:gd name="T9" fmla="*/ 1320 h 1864"/>
                <a:gd name="T10" fmla="*/ 1307 w 1314"/>
                <a:gd name="T11" fmla="*/ 1373 h 1864"/>
                <a:gd name="T12" fmla="*/ 1287 w 1314"/>
                <a:gd name="T13" fmla="*/ 1480 h 1864"/>
                <a:gd name="T14" fmla="*/ 1247 w 1314"/>
                <a:gd name="T15" fmla="*/ 1579 h 1864"/>
                <a:gd name="T16" fmla="*/ 1194 w 1314"/>
                <a:gd name="T17" fmla="*/ 1665 h 1864"/>
                <a:gd name="T18" fmla="*/ 1161 w 1314"/>
                <a:gd name="T19" fmla="*/ 1699 h 1864"/>
                <a:gd name="T20" fmla="*/ 1074 w 1314"/>
                <a:gd name="T21" fmla="*/ 1772 h 1864"/>
                <a:gd name="T22" fmla="*/ 974 w 1314"/>
                <a:gd name="T23" fmla="*/ 1818 h 1864"/>
                <a:gd name="T24" fmla="*/ 854 w 1314"/>
                <a:gd name="T25" fmla="*/ 1851 h 1864"/>
                <a:gd name="T26" fmla="*/ 713 w 1314"/>
                <a:gd name="T27" fmla="*/ 1864 h 1864"/>
                <a:gd name="T28" fmla="*/ 0 w 1314"/>
                <a:gd name="T29" fmla="*/ 0 h 1864"/>
                <a:gd name="T30" fmla="*/ 620 w 1314"/>
                <a:gd name="T31" fmla="*/ 0 h 1864"/>
                <a:gd name="T32" fmla="*/ 760 w 1314"/>
                <a:gd name="T33" fmla="*/ 13 h 1864"/>
                <a:gd name="T34" fmla="*/ 874 w 1314"/>
                <a:gd name="T35" fmla="*/ 40 h 1864"/>
                <a:gd name="T36" fmla="*/ 967 w 1314"/>
                <a:gd name="T37" fmla="*/ 86 h 1864"/>
                <a:gd name="T38" fmla="*/ 1040 w 1314"/>
                <a:gd name="T39" fmla="*/ 139 h 1864"/>
                <a:gd name="T40" fmla="*/ 1074 w 1314"/>
                <a:gd name="T41" fmla="*/ 179 h 1864"/>
                <a:gd name="T42" fmla="*/ 1127 w 1314"/>
                <a:gd name="T43" fmla="*/ 259 h 1864"/>
                <a:gd name="T44" fmla="*/ 1167 w 1314"/>
                <a:gd name="T45" fmla="*/ 352 h 1864"/>
                <a:gd name="T46" fmla="*/ 1187 w 1314"/>
                <a:gd name="T47" fmla="*/ 458 h 1864"/>
                <a:gd name="T48" fmla="*/ 1194 w 1314"/>
                <a:gd name="T49" fmla="*/ 518 h 1864"/>
                <a:gd name="T50" fmla="*/ 1181 w 1314"/>
                <a:gd name="T51" fmla="*/ 617 h 1864"/>
                <a:gd name="T52" fmla="*/ 1147 w 1314"/>
                <a:gd name="T53" fmla="*/ 710 h 1864"/>
                <a:gd name="T54" fmla="*/ 1094 w 1314"/>
                <a:gd name="T55" fmla="*/ 790 h 1864"/>
                <a:gd name="T56" fmla="*/ 1034 w 1314"/>
                <a:gd name="T57" fmla="*/ 863 h 1864"/>
                <a:gd name="T58" fmla="*/ 266 w 1314"/>
                <a:gd name="T59" fmla="*/ 770 h 1864"/>
                <a:gd name="T60" fmla="*/ 607 w 1314"/>
                <a:gd name="T61" fmla="*/ 770 h 1864"/>
                <a:gd name="T62" fmla="*/ 760 w 1314"/>
                <a:gd name="T63" fmla="*/ 750 h 1864"/>
                <a:gd name="T64" fmla="*/ 854 w 1314"/>
                <a:gd name="T65" fmla="*/ 690 h 1864"/>
                <a:gd name="T66" fmla="*/ 887 w 1314"/>
                <a:gd name="T67" fmla="*/ 657 h 1864"/>
                <a:gd name="T68" fmla="*/ 920 w 1314"/>
                <a:gd name="T69" fmla="*/ 564 h 1864"/>
                <a:gd name="T70" fmla="*/ 927 w 1314"/>
                <a:gd name="T71" fmla="*/ 511 h 1864"/>
                <a:gd name="T72" fmla="*/ 907 w 1314"/>
                <a:gd name="T73" fmla="*/ 411 h 1864"/>
                <a:gd name="T74" fmla="*/ 854 w 1314"/>
                <a:gd name="T75" fmla="*/ 332 h 1864"/>
                <a:gd name="T76" fmla="*/ 814 w 1314"/>
                <a:gd name="T77" fmla="*/ 299 h 1864"/>
                <a:gd name="T78" fmla="*/ 693 w 1314"/>
                <a:gd name="T79" fmla="*/ 259 h 1864"/>
                <a:gd name="T80" fmla="*/ 266 w 1314"/>
                <a:gd name="T81" fmla="*/ 252 h 1864"/>
                <a:gd name="T82" fmla="*/ 266 w 1314"/>
                <a:gd name="T83" fmla="*/ 1612 h 1864"/>
                <a:gd name="T84" fmla="*/ 700 w 1314"/>
                <a:gd name="T85" fmla="*/ 1612 h 1864"/>
                <a:gd name="T86" fmla="*/ 834 w 1314"/>
                <a:gd name="T87" fmla="*/ 1599 h 1864"/>
                <a:gd name="T88" fmla="*/ 900 w 1314"/>
                <a:gd name="T89" fmla="*/ 1573 h 1864"/>
                <a:gd name="T90" fmla="*/ 974 w 1314"/>
                <a:gd name="T91" fmla="*/ 1513 h 1864"/>
                <a:gd name="T92" fmla="*/ 1000 w 1314"/>
                <a:gd name="T93" fmla="*/ 1473 h 1864"/>
                <a:gd name="T94" fmla="*/ 1040 w 1314"/>
                <a:gd name="T95" fmla="*/ 1373 h 1864"/>
                <a:gd name="T96" fmla="*/ 1047 w 1314"/>
                <a:gd name="T97" fmla="*/ 1320 h 1864"/>
                <a:gd name="T98" fmla="*/ 1027 w 1314"/>
                <a:gd name="T99" fmla="*/ 1208 h 1864"/>
                <a:gd name="T100" fmla="*/ 974 w 1314"/>
                <a:gd name="T101" fmla="*/ 1121 h 1864"/>
                <a:gd name="T102" fmla="*/ 927 w 1314"/>
                <a:gd name="T103" fmla="*/ 1082 h 1864"/>
                <a:gd name="T104" fmla="*/ 867 w 1314"/>
                <a:gd name="T105" fmla="*/ 1048 h 1864"/>
                <a:gd name="T106" fmla="*/ 794 w 1314"/>
                <a:gd name="T107" fmla="*/ 1035 h 1864"/>
                <a:gd name="T108" fmla="*/ 266 w 1314"/>
                <a:gd name="T109" fmla="*/ 102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14" h="1864">
                  <a:moveTo>
                    <a:pt x="1034" y="863"/>
                  </a:moveTo>
                  <a:lnTo>
                    <a:pt x="1034" y="863"/>
                  </a:lnTo>
                  <a:lnTo>
                    <a:pt x="1094" y="896"/>
                  </a:lnTo>
                  <a:lnTo>
                    <a:pt x="1147" y="942"/>
                  </a:lnTo>
                  <a:lnTo>
                    <a:pt x="1194" y="989"/>
                  </a:lnTo>
                  <a:lnTo>
                    <a:pt x="1234" y="1042"/>
                  </a:lnTo>
                  <a:lnTo>
                    <a:pt x="1267" y="1108"/>
                  </a:lnTo>
                  <a:lnTo>
                    <a:pt x="1294" y="1174"/>
                  </a:lnTo>
                  <a:lnTo>
                    <a:pt x="1307" y="1241"/>
                  </a:lnTo>
                  <a:lnTo>
                    <a:pt x="1314" y="1320"/>
                  </a:lnTo>
                  <a:lnTo>
                    <a:pt x="1314" y="1320"/>
                  </a:lnTo>
                  <a:lnTo>
                    <a:pt x="1307" y="1373"/>
                  </a:lnTo>
                  <a:lnTo>
                    <a:pt x="1301" y="1427"/>
                  </a:lnTo>
                  <a:lnTo>
                    <a:pt x="1287" y="1480"/>
                  </a:lnTo>
                  <a:lnTo>
                    <a:pt x="1274" y="1533"/>
                  </a:lnTo>
                  <a:lnTo>
                    <a:pt x="1247" y="1579"/>
                  </a:lnTo>
                  <a:lnTo>
                    <a:pt x="1221" y="1619"/>
                  </a:lnTo>
                  <a:lnTo>
                    <a:pt x="1194" y="1665"/>
                  </a:lnTo>
                  <a:lnTo>
                    <a:pt x="1161" y="1699"/>
                  </a:lnTo>
                  <a:lnTo>
                    <a:pt x="1161" y="1699"/>
                  </a:lnTo>
                  <a:lnTo>
                    <a:pt x="1120" y="1738"/>
                  </a:lnTo>
                  <a:lnTo>
                    <a:pt x="1074" y="1772"/>
                  </a:lnTo>
                  <a:lnTo>
                    <a:pt x="1027" y="1798"/>
                  </a:lnTo>
                  <a:lnTo>
                    <a:pt x="974" y="1818"/>
                  </a:lnTo>
                  <a:lnTo>
                    <a:pt x="920" y="1838"/>
                  </a:lnTo>
                  <a:lnTo>
                    <a:pt x="854" y="1851"/>
                  </a:lnTo>
                  <a:lnTo>
                    <a:pt x="787" y="1858"/>
                  </a:lnTo>
                  <a:lnTo>
                    <a:pt x="713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20" y="0"/>
                  </a:lnTo>
                  <a:lnTo>
                    <a:pt x="620" y="0"/>
                  </a:lnTo>
                  <a:lnTo>
                    <a:pt x="693" y="7"/>
                  </a:lnTo>
                  <a:lnTo>
                    <a:pt x="760" y="13"/>
                  </a:lnTo>
                  <a:lnTo>
                    <a:pt x="820" y="20"/>
                  </a:lnTo>
                  <a:lnTo>
                    <a:pt x="874" y="40"/>
                  </a:lnTo>
                  <a:lnTo>
                    <a:pt x="920" y="60"/>
                  </a:lnTo>
                  <a:lnTo>
                    <a:pt x="967" y="86"/>
                  </a:lnTo>
                  <a:lnTo>
                    <a:pt x="1007" y="113"/>
                  </a:lnTo>
                  <a:lnTo>
                    <a:pt x="1040" y="139"/>
                  </a:lnTo>
                  <a:lnTo>
                    <a:pt x="1040" y="139"/>
                  </a:lnTo>
                  <a:lnTo>
                    <a:pt x="1074" y="179"/>
                  </a:lnTo>
                  <a:lnTo>
                    <a:pt x="1107" y="219"/>
                  </a:lnTo>
                  <a:lnTo>
                    <a:pt x="1127" y="259"/>
                  </a:lnTo>
                  <a:lnTo>
                    <a:pt x="1154" y="305"/>
                  </a:lnTo>
                  <a:lnTo>
                    <a:pt x="1167" y="352"/>
                  </a:lnTo>
                  <a:lnTo>
                    <a:pt x="1181" y="405"/>
                  </a:lnTo>
                  <a:lnTo>
                    <a:pt x="1187" y="458"/>
                  </a:lnTo>
                  <a:lnTo>
                    <a:pt x="1194" y="518"/>
                  </a:lnTo>
                  <a:lnTo>
                    <a:pt x="1194" y="518"/>
                  </a:lnTo>
                  <a:lnTo>
                    <a:pt x="1187" y="564"/>
                  </a:lnTo>
                  <a:lnTo>
                    <a:pt x="1181" y="617"/>
                  </a:lnTo>
                  <a:lnTo>
                    <a:pt x="1167" y="664"/>
                  </a:lnTo>
                  <a:lnTo>
                    <a:pt x="1147" y="710"/>
                  </a:lnTo>
                  <a:lnTo>
                    <a:pt x="1120" y="750"/>
                  </a:lnTo>
                  <a:lnTo>
                    <a:pt x="1094" y="790"/>
                  </a:lnTo>
                  <a:lnTo>
                    <a:pt x="1067" y="829"/>
                  </a:lnTo>
                  <a:lnTo>
                    <a:pt x="1034" y="863"/>
                  </a:lnTo>
                  <a:lnTo>
                    <a:pt x="1034" y="863"/>
                  </a:lnTo>
                  <a:close/>
                  <a:moveTo>
                    <a:pt x="266" y="770"/>
                  </a:moveTo>
                  <a:lnTo>
                    <a:pt x="607" y="770"/>
                  </a:lnTo>
                  <a:lnTo>
                    <a:pt x="607" y="770"/>
                  </a:lnTo>
                  <a:lnTo>
                    <a:pt x="693" y="770"/>
                  </a:lnTo>
                  <a:lnTo>
                    <a:pt x="760" y="750"/>
                  </a:lnTo>
                  <a:lnTo>
                    <a:pt x="814" y="730"/>
                  </a:lnTo>
                  <a:lnTo>
                    <a:pt x="854" y="690"/>
                  </a:lnTo>
                  <a:lnTo>
                    <a:pt x="854" y="690"/>
                  </a:lnTo>
                  <a:lnTo>
                    <a:pt x="887" y="657"/>
                  </a:lnTo>
                  <a:lnTo>
                    <a:pt x="907" y="610"/>
                  </a:lnTo>
                  <a:lnTo>
                    <a:pt x="920" y="564"/>
                  </a:lnTo>
                  <a:lnTo>
                    <a:pt x="927" y="511"/>
                  </a:lnTo>
                  <a:lnTo>
                    <a:pt x="927" y="511"/>
                  </a:lnTo>
                  <a:lnTo>
                    <a:pt x="920" y="458"/>
                  </a:lnTo>
                  <a:lnTo>
                    <a:pt x="907" y="411"/>
                  </a:lnTo>
                  <a:lnTo>
                    <a:pt x="887" y="372"/>
                  </a:lnTo>
                  <a:lnTo>
                    <a:pt x="854" y="332"/>
                  </a:lnTo>
                  <a:lnTo>
                    <a:pt x="854" y="332"/>
                  </a:lnTo>
                  <a:lnTo>
                    <a:pt x="814" y="299"/>
                  </a:lnTo>
                  <a:lnTo>
                    <a:pt x="760" y="272"/>
                  </a:lnTo>
                  <a:lnTo>
                    <a:pt x="693" y="259"/>
                  </a:lnTo>
                  <a:lnTo>
                    <a:pt x="607" y="252"/>
                  </a:lnTo>
                  <a:lnTo>
                    <a:pt x="266" y="252"/>
                  </a:lnTo>
                  <a:lnTo>
                    <a:pt x="266" y="770"/>
                  </a:lnTo>
                  <a:close/>
                  <a:moveTo>
                    <a:pt x="266" y="1612"/>
                  </a:moveTo>
                  <a:lnTo>
                    <a:pt x="700" y="1612"/>
                  </a:lnTo>
                  <a:lnTo>
                    <a:pt x="700" y="1612"/>
                  </a:lnTo>
                  <a:lnTo>
                    <a:pt x="794" y="1606"/>
                  </a:lnTo>
                  <a:lnTo>
                    <a:pt x="834" y="1599"/>
                  </a:lnTo>
                  <a:lnTo>
                    <a:pt x="867" y="1586"/>
                  </a:lnTo>
                  <a:lnTo>
                    <a:pt x="900" y="1573"/>
                  </a:lnTo>
                  <a:lnTo>
                    <a:pt x="927" y="1553"/>
                  </a:lnTo>
                  <a:lnTo>
                    <a:pt x="974" y="1513"/>
                  </a:lnTo>
                  <a:lnTo>
                    <a:pt x="974" y="1513"/>
                  </a:lnTo>
                  <a:lnTo>
                    <a:pt x="1000" y="1473"/>
                  </a:lnTo>
                  <a:lnTo>
                    <a:pt x="1027" y="1427"/>
                  </a:lnTo>
                  <a:lnTo>
                    <a:pt x="1040" y="1373"/>
                  </a:lnTo>
                  <a:lnTo>
                    <a:pt x="1047" y="1320"/>
                  </a:lnTo>
                  <a:lnTo>
                    <a:pt x="1047" y="1320"/>
                  </a:lnTo>
                  <a:lnTo>
                    <a:pt x="1040" y="1261"/>
                  </a:lnTo>
                  <a:lnTo>
                    <a:pt x="1027" y="1208"/>
                  </a:lnTo>
                  <a:lnTo>
                    <a:pt x="1000" y="1161"/>
                  </a:lnTo>
                  <a:lnTo>
                    <a:pt x="974" y="1121"/>
                  </a:lnTo>
                  <a:lnTo>
                    <a:pt x="974" y="1121"/>
                  </a:lnTo>
                  <a:lnTo>
                    <a:pt x="927" y="1082"/>
                  </a:lnTo>
                  <a:lnTo>
                    <a:pt x="900" y="1068"/>
                  </a:lnTo>
                  <a:lnTo>
                    <a:pt x="867" y="1048"/>
                  </a:lnTo>
                  <a:lnTo>
                    <a:pt x="834" y="1042"/>
                  </a:lnTo>
                  <a:lnTo>
                    <a:pt x="794" y="1035"/>
                  </a:lnTo>
                  <a:lnTo>
                    <a:pt x="700" y="1028"/>
                  </a:lnTo>
                  <a:lnTo>
                    <a:pt x="266" y="1028"/>
                  </a:lnTo>
                  <a:lnTo>
                    <a:pt x="266" y="1612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42"/>
            <p:cNvSpPr>
              <a:spLocks noEditPoints="1"/>
            </p:cNvSpPr>
            <p:nvPr/>
          </p:nvSpPr>
          <p:spPr bwMode="auto">
            <a:xfrm>
              <a:off x="-15989300" y="1922463"/>
              <a:ext cx="2722563" cy="2959100"/>
            </a:xfrm>
            <a:custGeom>
              <a:avLst/>
              <a:gdLst>
                <a:gd name="T0" fmla="*/ 0 w 1715"/>
                <a:gd name="T1" fmla="*/ 1864 h 1864"/>
                <a:gd name="T2" fmla="*/ 688 w 1715"/>
                <a:gd name="T3" fmla="*/ 0 h 1864"/>
                <a:gd name="T4" fmla="*/ 1028 w 1715"/>
                <a:gd name="T5" fmla="*/ 0 h 1864"/>
                <a:gd name="T6" fmla="*/ 1715 w 1715"/>
                <a:gd name="T7" fmla="*/ 1864 h 1864"/>
                <a:gd name="T8" fmla="*/ 1355 w 1715"/>
                <a:gd name="T9" fmla="*/ 1864 h 1864"/>
                <a:gd name="T10" fmla="*/ 1195 w 1715"/>
                <a:gd name="T11" fmla="*/ 1427 h 1864"/>
                <a:gd name="T12" fmla="*/ 521 w 1715"/>
                <a:gd name="T13" fmla="*/ 1427 h 1864"/>
                <a:gd name="T14" fmla="*/ 361 w 1715"/>
                <a:gd name="T15" fmla="*/ 1864 h 1864"/>
                <a:gd name="T16" fmla="*/ 0 w 1715"/>
                <a:gd name="T17" fmla="*/ 1864 h 1864"/>
                <a:gd name="T18" fmla="*/ 641 w 1715"/>
                <a:gd name="T19" fmla="*/ 1108 h 1864"/>
                <a:gd name="T20" fmla="*/ 1075 w 1715"/>
                <a:gd name="T21" fmla="*/ 1108 h 1864"/>
                <a:gd name="T22" fmla="*/ 861 w 1715"/>
                <a:gd name="T23" fmla="*/ 511 h 1864"/>
                <a:gd name="T24" fmla="*/ 641 w 1715"/>
                <a:gd name="T25" fmla="*/ 110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5" h="1864">
                  <a:moveTo>
                    <a:pt x="0" y="1864"/>
                  </a:moveTo>
                  <a:lnTo>
                    <a:pt x="688" y="0"/>
                  </a:lnTo>
                  <a:lnTo>
                    <a:pt x="1028" y="0"/>
                  </a:lnTo>
                  <a:lnTo>
                    <a:pt x="1715" y="1864"/>
                  </a:lnTo>
                  <a:lnTo>
                    <a:pt x="1355" y="1864"/>
                  </a:lnTo>
                  <a:lnTo>
                    <a:pt x="1195" y="1427"/>
                  </a:lnTo>
                  <a:lnTo>
                    <a:pt x="521" y="1427"/>
                  </a:lnTo>
                  <a:lnTo>
                    <a:pt x="361" y="1864"/>
                  </a:lnTo>
                  <a:lnTo>
                    <a:pt x="0" y="1864"/>
                  </a:lnTo>
                  <a:close/>
                  <a:moveTo>
                    <a:pt x="641" y="1108"/>
                  </a:moveTo>
                  <a:lnTo>
                    <a:pt x="1075" y="1108"/>
                  </a:lnTo>
                  <a:lnTo>
                    <a:pt x="861" y="511"/>
                  </a:lnTo>
                  <a:lnTo>
                    <a:pt x="641" y="1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5" name="Freeform 43"/>
            <p:cNvSpPr>
              <a:spLocks noEditPoints="1"/>
            </p:cNvSpPr>
            <p:nvPr/>
          </p:nvSpPr>
          <p:spPr bwMode="auto">
            <a:xfrm>
              <a:off x="-8288338" y="1922463"/>
              <a:ext cx="2722563" cy="2959100"/>
            </a:xfrm>
            <a:custGeom>
              <a:avLst/>
              <a:gdLst>
                <a:gd name="T0" fmla="*/ 0 w 1715"/>
                <a:gd name="T1" fmla="*/ 1864 h 1864"/>
                <a:gd name="T2" fmla="*/ 688 w 1715"/>
                <a:gd name="T3" fmla="*/ 0 h 1864"/>
                <a:gd name="T4" fmla="*/ 1035 w 1715"/>
                <a:gd name="T5" fmla="*/ 0 h 1864"/>
                <a:gd name="T6" fmla="*/ 1715 w 1715"/>
                <a:gd name="T7" fmla="*/ 1864 h 1864"/>
                <a:gd name="T8" fmla="*/ 1355 w 1715"/>
                <a:gd name="T9" fmla="*/ 1864 h 1864"/>
                <a:gd name="T10" fmla="*/ 1195 w 1715"/>
                <a:gd name="T11" fmla="*/ 1427 h 1864"/>
                <a:gd name="T12" fmla="*/ 528 w 1715"/>
                <a:gd name="T13" fmla="*/ 1427 h 1864"/>
                <a:gd name="T14" fmla="*/ 361 w 1715"/>
                <a:gd name="T15" fmla="*/ 1864 h 1864"/>
                <a:gd name="T16" fmla="*/ 0 w 1715"/>
                <a:gd name="T17" fmla="*/ 1864 h 1864"/>
                <a:gd name="T18" fmla="*/ 641 w 1715"/>
                <a:gd name="T19" fmla="*/ 1108 h 1864"/>
                <a:gd name="T20" fmla="*/ 1081 w 1715"/>
                <a:gd name="T21" fmla="*/ 1108 h 1864"/>
                <a:gd name="T22" fmla="*/ 861 w 1715"/>
                <a:gd name="T23" fmla="*/ 511 h 1864"/>
                <a:gd name="T24" fmla="*/ 641 w 1715"/>
                <a:gd name="T25" fmla="*/ 110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5" h="1864">
                  <a:moveTo>
                    <a:pt x="0" y="1864"/>
                  </a:moveTo>
                  <a:lnTo>
                    <a:pt x="688" y="0"/>
                  </a:lnTo>
                  <a:lnTo>
                    <a:pt x="1035" y="0"/>
                  </a:lnTo>
                  <a:lnTo>
                    <a:pt x="1715" y="1864"/>
                  </a:lnTo>
                  <a:lnTo>
                    <a:pt x="1355" y="1864"/>
                  </a:lnTo>
                  <a:lnTo>
                    <a:pt x="1195" y="1427"/>
                  </a:lnTo>
                  <a:lnTo>
                    <a:pt x="528" y="1427"/>
                  </a:lnTo>
                  <a:lnTo>
                    <a:pt x="361" y="1864"/>
                  </a:lnTo>
                  <a:lnTo>
                    <a:pt x="0" y="1864"/>
                  </a:lnTo>
                  <a:close/>
                  <a:moveTo>
                    <a:pt x="641" y="1108"/>
                  </a:moveTo>
                  <a:lnTo>
                    <a:pt x="1081" y="1108"/>
                  </a:lnTo>
                  <a:lnTo>
                    <a:pt x="861" y="511"/>
                  </a:lnTo>
                  <a:lnTo>
                    <a:pt x="641" y="1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-12990513" y="1922463"/>
              <a:ext cx="2532063" cy="2959100"/>
            </a:xfrm>
            <a:custGeom>
              <a:avLst/>
              <a:gdLst>
                <a:gd name="T0" fmla="*/ 0 w 1595"/>
                <a:gd name="T1" fmla="*/ 0 h 1864"/>
                <a:gd name="T2" fmla="*/ 273 w 1595"/>
                <a:gd name="T3" fmla="*/ 0 h 1864"/>
                <a:gd name="T4" fmla="*/ 1234 w 1595"/>
                <a:gd name="T5" fmla="*/ 1188 h 1864"/>
                <a:gd name="T6" fmla="*/ 1234 w 1595"/>
                <a:gd name="T7" fmla="*/ 0 h 1864"/>
                <a:gd name="T8" fmla="*/ 1595 w 1595"/>
                <a:gd name="T9" fmla="*/ 0 h 1864"/>
                <a:gd name="T10" fmla="*/ 1595 w 1595"/>
                <a:gd name="T11" fmla="*/ 1864 h 1864"/>
                <a:gd name="T12" fmla="*/ 1341 w 1595"/>
                <a:gd name="T13" fmla="*/ 1864 h 1864"/>
                <a:gd name="T14" fmla="*/ 360 w 1595"/>
                <a:gd name="T15" fmla="*/ 650 h 1864"/>
                <a:gd name="T16" fmla="*/ 360 w 1595"/>
                <a:gd name="T17" fmla="*/ 1864 h 1864"/>
                <a:gd name="T18" fmla="*/ 0 w 1595"/>
                <a:gd name="T19" fmla="*/ 1864 h 1864"/>
                <a:gd name="T20" fmla="*/ 0 w 1595"/>
                <a:gd name="T21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5" h="1864">
                  <a:moveTo>
                    <a:pt x="0" y="0"/>
                  </a:moveTo>
                  <a:lnTo>
                    <a:pt x="273" y="0"/>
                  </a:lnTo>
                  <a:lnTo>
                    <a:pt x="1234" y="1188"/>
                  </a:lnTo>
                  <a:lnTo>
                    <a:pt x="1234" y="0"/>
                  </a:lnTo>
                  <a:lnTo>
                    <a:pt x="1595" y="0"/>
                  </a:lnTo>
                  <a:lnTo>
                    <a:pt x="1595" y="1864"/>
                  </a:lnTo>
                  <a:lnTo>
                    <a:pt x="1341" y="1864"/>
                  </a:lnTo>
                  <a:lnTo>
                    <a:pt x="360" y="650"/>
                  </a:lnTo>
                  <a:lnTo>
                    <a:pt x="360" y="1864"/>
                  </a:lnTo>
                  <a:lnTo>
                    <a:pt x="0" y="18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7" name="Freeform 45"/>
            <p:cNvSpPr>
              <a:spLocks/>
            </p:cNvSpPr>
            <p:nvPr/>
          </p:nvSpPr>
          <p:spPr bwMode="auto">
            <a:xfrm>
              <a:off x="-10120313" y="1922463"/>
              <a:ext cx="2139950" cy="2959100"/>
            </a:xfrm>
            <a:custGeom>
              <a:avLst/>
              <a:gdLst>
                <a:gd name="T0" fmla="*/ 1348 w 1348"/>
                <a:gd name="T1" fmla="*/ 0 h 1864"/>
                <a:gd name="T2" fmla="*/ 1348 w 1348"/>
                <a:gd name="T3" fmla="*/ 319 h 1864"/>
                <a:gd name="T4" fmla="*/ 854 w 1348"/>
                <a:gd name="T5" fmla="*/ 319 h 1864"/>
                <a:gd name="T6" fmla="*/ 854 w 1348"/>
                <a:gd name="T7" fmla="*/ 1864 h 1864"/>
                <a:gd name="T8" fmla="*/ 494 w 1348"/>
                <a:gd name="T9" fmla="*/ 1864 h 1864"/>
                <a:gd name="T10" fmla="*/ 494 w 1348"/>
                <a:gd name="T11" fmla="*/ 319 h 1864"/>
                <a:gd name="T12" fmla="*/ 0 w 1348"/>
                <a:gd name="T13" fmla="*/ 319 h 1864"/>
                <a:gd name="T14" fmla="*/ 0 w 1348"/>
                <a:gd name="T15" fmla="*/ 0 h 1864"/>
                <a:gd name="T16" fmla="*/ 1348 w 1348"/>
                <a:gd name="T17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8" h="1864">
                  <a:moveTo>
                    <a:pt x="1348" y="0"/>
                  </a:moveTo>
                  <a:lnTo>
                    <a:pt x="1348" y="319"/>
                  </a:lnTo>
                  <a:lnTo>
                    <a:pt x="854" y="319"/>
                  </a:lnTo>
                  <a:lnTo>
                    <a:pt x="854" y="1864"/>
                  </a:lnTo>
                  <a:lnTo>
                    <a:pt x="494" y="1864"/>
                  </a:lnTo>
                  <a:lnTo>
                    <a:pt x="494" y="319"/>
                  </a:lnTo>
                  <a:lnTo>
                    <a:pt x="0" y="319"/>
                  </a:lnTo>
                  <a:lnTo>
                    <a:pt x="0" y="0"/>
                  </a:lnTo>
                  <a:lnTo>
                    <a:pt x="13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-5289550" y="1922463"/>
              <a:ext cx="2530475" cy="2959100"/>
            </a:xfrm>
            <a:custGeom>
              <a:avLst/>
              <a:gdLst>
                <a:gd name="T0" fmla="*/ 1014 w 1594"/>
                <a:gd name="T1" fmla="*/ 1055 h 1864"/>
                <a:gd name="T2" fmla="*/ 1061 w 1594"/>
                <a:gd name="T3" fmla="*/ 1035 h 1864"/>
                <a:gd name="T4" fmla="*/ 1154 w 1594"/>
                <a:gd name="T5" fmla="*/ 975 h 1864"/>
                <a:gd name="T6" fmla="*/ 1187 w 1594"/>
                <a:gd name="T7" fmla="*/ 942 h 1864"/>
                <a:gd name="T8" fmla="*/ 1254 w 1594"/>
                <a:gd name="T9" fmla="*/ 863 h 1864"/>
                <a:gd name="T10" fmla="*/ 1301 w 1594"/>
                <a:gd name="T11" fmla="*/ 763 h 1864"/>
                <a:gd name="T12" fmla="*/ 1328 w 1594"/>
                <a:gd name="T13" fmla="*/ 664 h 1864"/>
                <a:gd name="T14" fmla="*/ 1341 w 1594"/>
                <a:gd name="T15" fmla="*/ 557 h 1864"/>
                <a:gd name="T16" fmla="*/ 1334 w 1594"/>
                <a:gd name="T17" fmla="*/ 498 h 1864"/>
                <a:gd name="T18" fmla="*/ 1314 w 1594"/>
                <a:gd name="T19" fmla="*/ 392 h 1864"/>
                <a:gd name="T20" fmla="*/ 1281 w 1594"/>
                <a:gd name="T21" fmla="*/ 292 h 1864"/>
                <a:gd name="T22" fmla="*/ 1221 w 1594"/>
                <a:gd name="T23" fmla="*/ 206 h 1864"/>
                <a:gd name="T24" fmla="*/ 1187 w 1594"/>
                <a:gd name="T25" fmla="*/ 166 h 1864"/>
                <a:gd name="T26" fmla="*/ 1107 w 1594"/>
                <a:gd name="T27" fmla="*/ 100 h 1864"/>
                <a:gd name="T28" fmla="*/ 1001 w 1594"/>
                <a:gd name="T29" fmla="*/ 46 h 1864"/>
                <a:gd name="T30" fmla="*/ 867 w 1594"/>
                <a:gd name="T31" fmla="*/ 13 h 1864"/>
                <a:gd name="T32" fmla="*/ 700 w 1594"/>
                <a:gd name="T33" fmla="*/ 0 h 1864"/>
                <a:gd name="T34" fmla="*/ 0 w 1594"/>
                <a:gd name="T35" fmla="*/ 1864 h 1864"/>
                <a:gd name="T36" fmla="*/ 360 w 1594"/>
                <a:gd name="T37" fmla="*/ 1108 h 1864"/>
                <a:gd name="T38" fmla="*/ 1201 w 1594"/>
                <a:gd name="T39" fmla="*/ 1864 h 1864"/>
                <a:gd name="T40" fmla="*/ 360 w 1594"/>
                <a:gd name="T41" fmla="*/ 319 h 1864"/>
                <a:gd name="T42" fmla="*/ 687 w 1594"/>
                <a:gd name="T43" fmla="*/ 319 h 1864"/>
                <a:gd name="T44" fmla="*/ 834 w 1594"/>
                <a:gd name="T45" fmla="*/ 338 h 1864"/>
                <a:gd name="T46" fmla="*/ 914 w 1594"/>
                <a:gd name="T47" fmla="*/ 398 h 1864"/>
                <a:gd name="T48" fmla="*/ 941 w 1594"/>
                <a:gd name="T49" fmla="*/ 431 h 1864"/>
                <a:gd name="T50" fmla="*/ 974 w 1594"/>
                <a:gd name="T51" fmla="*/ 511 h 1864"/>
                <a:gd name="T52" fmla="*/ 974 w 1594"/>
                <a:gd name="T53" fmla="*/ 557 h 1864"/>
                <a:gd name="T54" fmla="*/ 961 w 1594"/>
                <a:gd name="T55" fmla="*/ 637 h 1864"/>
                <a:gd name="T56" fmla="*/ 914 w 1594"/>
                <a:gd name="T57" fmla="*/ 710 h 1864"/>
                <a:gd name="T58" fmla="*/ 881 w 1594"/>
                <a:gd name="T59" fmla="*/ 743 h 1864"/>
                <a:gd name="T60" fmla="*/ 767 w 1594"/>
                <a:gd name="T61" fmla="*/ 783 h 1864"/>
                <a:gd name="T62" fmla="*/ 360 w 1594"/>
                <a:gd name="T63" fmla="*/ 783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94" h="1864">
                  <a:moveTo>
                    <a:pt x="1594" y="1864"/>
                  </a:moveTo>
                  <a:lnTo>
                    <a:pt x="1014" y="1055"/>
                  </a:lnTo>
                  <a:lnTo>
                    <a:pt x="1014" y="1055"/>
                  </a:lnTo>
                  <a:lnTo>
                    <a:pt x="1061" y="1035"/>
                  </a:lnTo>
                  <a:lnTo>
                    <a:pt x="1107" y="1009"/>
                  </a:lnTo>
                  <a:lnTo>
                    <a:pt x="1154" y="975"/>
                  </a:lnTo>
                  <a:lnTo>
                    <a:pt x="1187" y="942"/>
                  </a:lnTo>
                  <a:lnTo>
                    <a:pt x="1187" y="942"/>
                  </a:lnTo>
                  <a:lnTo>
                    <a:pt x="1221" y="902"/>
                  </a:lnTo>
                  <a:lnTo>
                    <a:pt x="1254" y="863"/>
                  </a:lnTo>
                  <a:lnTo>
                    <a:pt x="1281" y="816"/>
                  </a:lnTo>
                  <a:lnTo>
                    <a:pt x="1301" y="763"/>
                  </a:lnTo>
                  <a:lnTo>
                    <a:pt x="1314" y="717"/>
                  </a:lnTo>
                  <a:lnTo>
                    <a:pt x="1328" y="664"/>
                  </a:lnTo>
                  <a:lnTo>
                    <a:pt x="1334" y="610"/>
                  </a:lnTo>
                  <a:lnTo>
                    <a:pt x="1341" y="557"/>
                  </a:lnTo>
                  <a:lnTo>
                    <a:pt x="1341" y="557"/>
                  </a:lnTo>
                  <a:lnTo>
                    <a:pt x="1334" y="498"/>
                  </a:lnTo>
                  <a:lnTo>
                    <a:pt x="1328" y="445"/>
                  </a:lnTo>
                  <a:lnTo>
                    <a:pt x="1314" y="392"/>
                  </a:lnTo>
                  <a:lnTo>
                    <a:pt x="1301" y="345"/>
                  </a:lnTo>
                  <a:lnTo>
                    <a:pt x="1281" y="292"/>
                  </a:lnTo>
                  <a:lnTo>
                    <a:pt x="1254" y="252"/>
                  </a:lnTo>
                  <a:lnTo>
                    <a:pt x="1221" y="206"/>
                  </a:lnTo>
                  <a:lnTo>
                    <a:pt x="1187" y="166"/>
                  </a:lnTo>
                  <a:lnTo>
                    <a:pt x="1187" y="166"/>
                  </a:lnTo>
                  <a:lnTo>
                    <a:pt x="1147" y="133"/>
                  </a:lnTo>
                  <a:lnTo>
                    <a:pt x="1107" y="100"/>
                  </a:lnTo>
                  <a:lnTo>
                    <a:pt x="1054" y="66"/>
                  </a:lnTo>
                  <a:lnTo>
                    <a:pt x="1001" y="46"/>
                  </a:lnTo>
                  <a:lnTo>
                    <a:pt x="934" y="27"/>
                  </a:lnTo>
                  <a:lnTo>
                    <a:pt x="867" y="13"/>
                  </a:lnTo>
                  <a:lnTo>
                    <a:pt x="787" y="7"/>
                  </a:lnTo>
                  <a:lnTo>
                    <a:pt x="700" y="0"/>
                  </a:lnTo>
                  <a:lnTo>
                    <a:pt x="0" y="0"/>
                  </a:lnTo>
                  <a:lnTo>
                    <a:pt x="0" y="1864"/>
                  </a:lnTo>
                  <a:lnTo>
                    <a:pt x="360" y="1864"/>
                  </a:lnTo>
                  <a:lnTo>
                    <a:pt x="360" y="1108"/>
                  </a:lnTo>
                  <a:lnTo>
                    <a:pt x="654" y="1108"/>
                  </a:lnTo>
                  <a:lnTo>
                    <a:pt x="1201" y="1864"/>
                  </a:lnTo>
                  <a:lnTo>
                    <a:pt x="1594" y="1864"/>
                  </a:lnTo>
                  <a:close/>
                  <a:moveTo>
                    <a:pt x="360" y="319"/>
                  </a:moveTo>
                  <a:lnTo>
                    <a:pt x="687" y="319"/>
                  </a:lnTo>
                  <a:lnTo>
                    <a:pt x="687" y="319"/>
                  </a:lnTo>
                  <a:lnTo>
                    <a:pt x="767" y="325"/>
                  </a:lnTo>
                  <a:lnTo>
                    <a:pt x="834" y="338"/>
                  </a:lnTo>
                  <a:lnTo>
                    <a:pt x="881" y="365"/>
                  </a:lnTo>
                  <a:lnTo>
                    <a:pt x="914" y="398"/>
                  </a:lnTo>
                  <a:lnTo>
                    <a:pt x="914" y="398"/>
                  </a:lnTo>
                  <a:lnTo>
                    <a:pt x="941" y="431"/>
                  </a:lnTo>
                  <a:lnTo>
                    <a:pt x="961" y="464"/>
                  </a:lnTo>
                  <a:lnTo>
                    <a:pt x="974" y="511"/>
                  </a:lnTo>
                  <a:lnTo>
                    <a:pt x="974" y="557"/>
                  </a:lnTo>
                  <a:lnTo>
                    <a:pt x="974" y="557"/>
                  </a:lnTo>
                  <a:lnTo>
                    <a:pt x="974" y="597"/>
                  </a:lnTo>
                  <a:lnTo>
                    <a:pt x="961" y="637"/>
                  </a:lnTo>
                  <a:lnTo>
                    <a:pt x="941" y="677"/>
                  </a:lnTo>
                  <a:lnTo>
                    <a:pt x="914" y="710"/>
                  </a:lnTo>
                  <a:lnTo>
                    <a:pt x="914" y="710"/>
                  </a:lnTo>
                  <a:lnTo>
                    <a:pt x="881" y="743"/>
                  </a:lnTo>
                  <a:lnTo>
                    <a:pt x="834" y="763"/>
                  </a:lnTo>
                  <a:lnTo>
                    <a:pt x="767" y="783"/>
                  </a:lnTo>
                  <a:lnTo>
                    <a:pt x="687" y="783"/>
                  </a:lnTo>
                  <a:lnTo>
                    <a:pt x="360" y="783"/>
                  </a:lnTo>
                  <a:lnTo>
                    <a:pt x="360" y="3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9" name="Freeform 47"/>
            <p:cNvSpPr>
              <a:spLocks/>
            </p:cNvSpPr>
            <p:nvPr/>
          </p:nvSpPr>
          <p:spPr bwMode="auto">
            <a:xfrm>
              <a:off x="-17810163" y="1922463"/>
              <a:ext cx="1684338" cy="2959100"/>
            </a:xfrm>
            <a:custGeom>
              <a:avLst/>
              <a:gdLst>
                <a:gd name="T0" fmla="*/ 1061 w 1061"/>
                <a:gd name="T1" fmla="*/ 0 h 1864"/>
                <a:gd name="T2" fmla="*/ 667 w 1061"/>
                <a:gd name="T3" fmla="*/ 0 h 1864"/>
                <a:gd name="T4" fmla="*/ 0 w 1061"/>
                <a:gd name="T5" fmla="*/ 936 h 1864"/>
                <a:gd name="T6" fmla="*/ 667 w 1061"/>
                <a:gd name="T7" fmla="*/ 1864 h 1864"/>
                <a:gd name="T8" fmla="*/ 1061 w 1061"/>
                <a:gd name="T9" fmla="*/ 1864 h 1864"/>
                <a:gd name="T10" fmla="*/ 387 w 1061"/>
                <a:gd name="T11" fmla="*/ 936 h 1864"/>
                <a:gd name="T12" fmla="*/ 1061 w 1061"/>
                <a:gd name="T13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1" h="1864">
                  <a:moveTo>
                    <a:pt x="1061" y="0"/>
                  </a:moveTo>
                  <a:lnTo>
                    <a:pt x="667" y="0"/>
                  </a:lnTo>
                  <a:lnTo>
                    <a:pt x="0" y="936"/>
                  </a:lnTo>
                  <a:lnTo>
                    <a:pt x="667" y="1864"/>
                  </a:lnTo>
                  <a:lnTo>
                    <a:pt x="1061" y="1864"/>
                  </a:lnTo>
                  <a:lnTo>
                    <a:pt x="387" y="936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0" name="Rectangle 49"/>
            <p:cNvSpPr>
              <a:spLocks noChangeArrowheads="1"/>
            </p:cNvSpPr>
            <p:nvPr/>
          </p:nvSpPr>
          <p:spPr bwMode="auto">
            <a:xfrm>
              <a:off x="-18530888" y="1922463"/>
              <a:ext cx="392113" cy="29591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1" name="Rectangle 49"/>
            <p:cNvSpPr>
              <a:spLocks noChangeArrowheads="1"/>
            </p:cNvSpPr>
            <p:nvPr/>
          </p:nvSpPr>
          <p:spPr bwMode="auto">
            <a:xfrm>
              <a:off x="-18138775" y="1922463"/>
              <a:ext cx="328612" cy="2959100"/>
            </a:xfrm>
            <a:prstGeom prst="rect">
              <a:avLst/>
            </a:prstGeom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lin ang="16200000" scaled="0"/>
            </a:gra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32" name="TextBox 31"/>
          <p:cNvSpPr txBox="1"/>
          <p:nvPr userDrawn="1"/>
        </p:nvSpPr>
        <p:spPr>
          <a:xfrm>
            <a:off x="7872682" y="5059387"/>
            <a:ext cx="1171037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dirty="0">
                <a:solidFill>
                  <a:prstClr val="white">
                    <a:lumMod val="65000"/>
                  </a:prstClr>
                </a:solidFill>
                <a:latin typeface="Calibri Light"/>
              </a:rPr>
              <a:t>Private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3464019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lang="en-US" sz="2800" i="0" kern="120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 typeface="Arial" pitchFamily="34" charset="0"/>
        <a:buNone/>
        <a:defRPr lang="en-US" sz="1400" i="0" kern="1200" dirty="0" smtClean="0">
          <a:solidFill>
            <a:schemeClr val="tx1">
              <a:lumMod val="65000"/>
              <a:lumOff val="35000"/>
            </a:schemeClr>
          </a:solidFill>
          <a:latin typeface="Andalus" panose="02020603050405020304" pitchFamily="18" charset="-78"/>
          <a:ea typeface="+mn-ea"/>
          <a:cs typeface="Andalus" panose="02020603050405020304" pitchFamily="18" charset="-78"/>
        </a:defRPr>
      </a:lvl1pPr>
      <a:lvl2pPr marL="176213" indent="-17145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Tx/>
        <a:buBlip>
          <a:blip r:embed="rId7"/>
        </a:buBlip>
        <a:defRPr lang="en-US" sz="1200" i="0" kern="1200" dirty="0" smtClean="0">
          <a:solidFill>
            <a:schemeClr val="tx1">
              <a:lumMod val="65000"/>
              <a:lumOff val="35000"/>
            </a:schemeClr>
          </a:solidFill>
          <a:latin typeface="Andalus" panose="02020603050405020304" pitchFamily="18" charset="-78"/>
          <a:ea typeface="+mn-ea"/>
          <a:cs typeface="Andalus" panose="02020603050405020304" pitchFamily="18" charset="-78"/>
        </a:defRPr>
      </a:lvl2pPr>
      <a:lvl3pPr marL="223838" indent="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Tx/>
        <a:buNone/>
        <a:defRPr lang="en-US" sz="1800" i="0" kern="1200" dirty="0" smtClean="0">
          <a:solidFill>
            <a:schemeClr val="accent2"/>
          </a:solidFill>
          <a:latin typeface="+mn-lt"/>
          <a:ea typeface="+mn-ea"/>
          <a:cs typeface="+mn-cs"/>
        </a:defRPr>
      </a:lvl3pPr>
      <a:lvl4pPr marL="635000" indent="-17145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Tx/>
        <a:buBlip>
          <a:blip r:embed="rId8"/>
        </a:buBlip>
        <a:tabLst/>
        <a:defRPr lang="en-US" sz="1800" i="0" kern="1200" dirty="0" smtClean="0">
          <a:solidFill>
            <a:schemeClr val="accent2"/>
          </a:solidFill>
          <a:latin typeface="+mn-lt"/>
          <a:ea typeface="+mn-ea"/>
          <a:cs typeface="+mn-cs"/>
        </a:defRPr>
      </a:lvl4pPr>
      <a:lvl5pPr marL="855663" indent="-17145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Tx/>
        <a:buBlip>
          <a:blip r:embed="rId8"/>
        </a:buBlip>
        <a:defRPr lang="en-US" sz="1800" i="0" kern="1200" dirty="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022" y="-1"/>
            <a:ext cx="9152022" cy="514826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7066" y="280659"/>
            <a:ext cx="7287748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4930044"/>
            <a:ext cx="376989" cy="2182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en-US" sz="100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19AB4E72-7858-48F1-A40D-12FF09E4BFB8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312821" y="767724"/>
            <a:ext cx="8467642" cy="611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7842832" y="4939990"/>
            <a:ext cx="1173567" cy="93382"/>
            <a:chOff x="-18530888" y="942975"/>
            <a:chExt cx="50082451" cy="3981451"/>
          </a:xfrm>
        </p:grpSpPr>
        <p:sp>
          <p:nvSpPr>
            <p:cNvPr id="8" name="AutoShape 27"/>
            <p:cNvSpPr>
              <a:spLocks noChangeAspect="1" noChangeArrowheads="1" noTextEdit="1"/>
            </p:cNvSpPr>
            <p:nvPr/>
          </p:nvSpPr>
          <p:spPr bwMode="auto">
            <a:xfrm>
              <a:off x="-18530888" y="942975"/>
              <a:ext cx="50082451" cy="398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" name="Freeform 29"/>
            <p:cNvSpPr>
              <a:spLocks/>
            </p:cNvSpPr>
            <p:nvPr/>
          </p:nvSpPr>
          <p:spPr bwMode="auto">
            <a:xfrm>
              <a:off x="-1614488" y="1922463"/>
              <a:ext cx="2881313" cy="2959100"/>
            </a:xfrm>
            <a:custGeom>
              <a:avLst/>
              <a:gdLst>
                <a:gd name="T0" fmla="*/ 1001 w 1815"/>
                <a:gd name="T1" fmla="*/ 1466 h 1864"/>
                <a:gd name="T2" fmla="*/ 814 w 1815"/>
                <a:gd name="T3" fmla="*/ 1466 h 1864"/>
                <a:gd name="T4" fmla="*/ 267 w 1815"/>
                <a:gd name="T5" fmla="*/ 610 h 1864"/>
                <a:gd name="T6" fmla="*/ 267 w 1815"/>
                <a:gd name="T7" fmla="*/ 1864 h 1864"/>
                <a:gd name="T8" fmla="*/ 0 w 1815"/>
                <a:gd name="T9" fmla="*/ 1864 h 1864"/>
                <a:gd name="T10" fmla="*/ 0 w 1815"/>
                <a:gd name="T11" fmla="*/ 0 h 1864"/>
                <a:gd name="T12" fmla="*/ 187 w 1815"/>
                <a:gd name="T13" fmla="*/ 0 h 1864"/>
                <a:gd name="T14" fmla="*/ 908 w 1815"/>
                <a:gd name="T15" fmla="*/ 1135 h 1864"/>
                <a:gd name="T16" fmla="*/ 1628 w 1815"/>
                <a:gd name="T17" fmla="*/ 0 h 1864"/>
                <a:gd name="T18" fmla="*/ 1815 w 1815"/>
                <a:gd name="T19" fmla="*/ 0 h 1864"/>
                <a:gd name="T20" fmla="*/ 1815 w 1815"/>
                <a:gd name="T21" fmla="*/ 1864 h 1864"/>
                <a:gd name="T22" fmla="*/ 1548 w 1815"/>
                <a:gd name="T23" fmla="*/ 1864 h 1864"/>
                <a:gd name="T24" fmla="*/ 1548 w 1815"/>
                <a:gd name="T25" fmla="*/ 610 h 1864"/>
                <a:gd name="T26" fmla="*/ 1001 w 1815"/>
                <a:gd name="T27" fmla="*/ 1466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5" h="1864">
                  <a:moveTo>
                    <a:pt x="1001" y="1466"/>
                  </a:moveTo>
                  <a:lnTo>
                    <a:pt x="814" y="1466"/>
                  </a:lnTo>
                  <a:lnTo>
                    <a:pt x="267" y="610"/>
                  </a:lnTo>
                  <a:lnTo>
                    <a:pt x="267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187" y="0"/>
                  </a:lnTo>
                  <a:lnTo>
                    <a:pt x="908" y="1135"/>
                  </a:lnTo>
                  <a:lnTo>
                    <a:pt x="1628" y="0"/>
                  </a:lnTo>
                  <a:lnTo>
                    <a:pt x="1815" y="0"/>
                  </a:lnTo>
                  <a:lnTo>
                    <a:pt x="1815" y="1864"/>
                  </a:lnTo>
                  <a:lnTo>
                    <a:pt x="1548" y="1864"/>
                  </a:lnTo>
                  <a:lnTo>
                    <a:pt x="1548" y="610"/>
                  </a:lnTo>
                  <a:lnTo>
                    <a:pt x="1001" y="1466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" name="Freeform 30"/>
            <p:cNvSpPr>
              <a:spLocks noEditPoints="1"/>
            </p:cNvSpPr>
            <p:nvPr/>
          </p:nvSpPr>
          <p:spPr bwMode="auto">
            <a:xfrm>
              <a:off x="8523288" y="1922463"/>
              <a:ext cx="2763838" cy="2959100"/>
            </a:xfrm>
            <a:custGeom>
              <a:avLst/>
              <a:gdLst>
                <a:gd name="T0" fmla="*/ 1261 w 1741"/>
                <a:gd name="T1" fmla="*/ 1387 h 1864"/>
                <a:gd name="T2" fmla="*/ 474 w 1741"/>
                <a:gd name="T3" fmla="*/ 1387 h 1864"/>
                <a:gd name="T4" fmla="*/ 280 w 1741"/>
                <a:gd name="T5" fmla="*/ 1864 h 1864"/>
                <a:gd name="T6" fmla="*/ 0 w 1741"/>
                <a:gd name="T7" fmla="*/ 1864 h 1864"/>
                <a:gd name="T8" fmla="*/ 774 w 1741"/>
                <a:gd name="T9" fmla="*/ 0 h 1864"/>
                <a:gd name="T10" fmla="*/ 967 w 1741"/>
                <a:gd name="T11" fmla="*/ 0 h 1864"/>
                <a:gd name="T12" fmla="*/ 1741 w 1741"/>
                <a:gd name="T13" fmla="*/ 1864 h 1864"/>
                <a:gd name="T14" fmla="*/ 1461 w 1741"/>
                <a:gd name="T15" fmla="*/ 1864 h 1864"/>
                <a:gd name="T16" fmla="*/ 1261 w 1741"/>
                <a:gd name="T17" fmla="*/ 1387 h 1864"/>
                <a:gd name="T18" fmla="*/ 580 w 1741"/>
                <a:gd name="T19" fmla="*/ 1135 h 1864"/>
                <a:gd name="T20" fmla="*/ 1161 w 1741"/>
                <a:gd name="T21" fmla="*/ 1135 h 1864"/>
                <a:gd name="T22" fmla="*/ 874 w 1741"/>
                <a:gd name="T23" fmla="*/ 438 h 1864"/>
                <a:gd name="T24" fmla="*/ 580 w 1741"/>
                <a:gd name="T25" fmla="*/ 1135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41" h="1864">
                  <a:moveTo>
                    <a:pt x="1261" y="1387"/>
                  </a:moveTo>
                  <a:lnTo>
                    <a:pt x="474" y="1387"/>
                  </a:lnTo>
                  <a:lnTo>
                    <a:pt x="280" y="1864"/>
                  </a:lnTo>
                  <a:lnTo>
                    <a:pt x="0" y="1864"/>
                  </a:lnTo>
                  <a:lnTo>
                    <a:pt x="774" y="0"/>
                  </a:lnTo>
                  <a:lnTo>
                    <a:pt x="967" y="0"/>
                  </a:lnTo>
                  <a:lnTo>
                    <a:pt x="1741" y="1864"/>
                  </a:lnTo>
                  <a:lnTo>
                    <a:pt x="1461" y="1864"/>
                  </a:lnTo>
                  <a:lnTo>
                    <a:pt x="1261" y="1387"/>
                  </a:lnTo>
                  <a:close/>
                  <a:moveTo>
                    <a:pt x="580" y="1135"/>
                  </a:moveTo>
                  <a:lnTo>
                    <a:pt x="1161" y="1135"/>
                  </a:lnTo>
                  <a:lnTo>
                    <a:pt x="874" y="438"/>
                  </a:lnTo>
                  <a:lnTo>
                    <a:pt x="580" y="1135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" name="Freeform 31"/>
            <p:cNvSpPr>
              <a:spLocks noEditPoints="1"/>
            </p:cNvSpPr>
            <p:nvPr/>
          </p:nvSpPr>
          <p:spPr bwMode="auto">
            <a:xfrm>
              <a:off x="14095413" y="1922463"/>
              <a:ext cx="2498725" cy="2959100"/>
            </a:xfrm>
            <a:custGeom>
              <a:avLst/>
              <a:gdLst>
                <a:gd name="T0" fmla="*/ 0 w 1574"/>
                <a:gd name="T1" fmla="*/ 0 h 1864"/>
                <a:gd name="T2" fmla="*/ 560 w 1574"/>
                <a:gd name="T3" fmla="*/ 0 h 1864"/>
                <a:gd name="T4" fmla="*/ 760 w 1574"/>
                <a:gd name="T5" fmla="*/ 13 h 1864"/>
                <a:gd name="T6" fmla="*/ 934 w 1574"/>
                <a:gd name="T7" fmla="*/ 46 h 1864"/>
                <a:gd name="T8" fmla="*/ 1074 w 1574"/>
                <a:gd name="T9" fmla="*/ 100 h 1864"/>
                <a:gd name="T10" fmla="*/ 1201 w 1574"/>
                <a:gd name="T11" fmla="*/ 179 h 1864"/>
                <a:gd name="T12" fmla="*/ 1281 w 1574"/>
                <a:gd name="T13" fmla="*/ 246 h 1864"/>
                <a:gd name="T14" fmla="*/ 1421 w 1574"/>
                <a:gd name="T15" fmla="*/ 411 h 1864"/>
                <a:gd name="T16" fmla="*/ 1514 w 1574"/>
                <a:gd name="T17" fmla="*/ 604 h 1864"/>
                <a:gd name="T18" fmla="*/ 1568 w 1574"/>
                <a:gd name="T19" fmla="*/ 816 h 1864"/>
                <a:gd name="T20" fmla="*/ 1574 w 1574"/>
                <a:gd name="T21" fmla="*/ 936 h 1864"/>
                <a:gd name="T22" fmla="*/ 1548 w 1574"/>
                <a:gd name="T23" fmla="*/ 1155 h 1864"/>
                <a:gd name="T24" fmla="*/ 1474 w 1574"/>
                <a:gd name="T25" fmla="*/ 1360 h 1864"/>
                <a:gd name="T26" fmla="*/ 1361 w 1574"/>
                <a:gd name="T27" fmla="*/ 1539 h 1864"/>
                <a:gd name="T28" fmla="*/ 1201 w 1574"/>
                <a:gd name="T29" fmla="*/ 1685 h 1864"/>
                <a:gd name="T30" fmla="*/ 1141 w 1574"/>
                <a:gd name="T31" fmla="*/ 1725 h 1864"/>
                <a:gd name="T32" fmla="*/ 1007 w 1574"/>
                <a:gd name="T33" fmla="*/ 1791 h 1864"/>
                <a:gd name="T34" fmla="*/ 854 w 1574"/>
                <a:gd name="T35" fmla="*/ 1838 h 1864"/>
                <a:gd name="T36" fmla="*/ 667 w 1574"/>
                <a:gd name="T37" fmla="*/ 1858 h 1864"/>
                <a:gd name="T38" fmla="*/ 0 w 1574"/>
                <a:gd name="T39" fmla="*/ 1864 h 1864"/>
                <a:gd name="T40" fmla="*/ 1081 w 1574"/>
                <a:gd name="T41" fmla="*/ 411 h 1864"/>
                <a:gd name="T42" fmla="*/ 980 w 1574"/>
                <a:gd name="T43" fmla="*/ 345 h 1864"/>
                <a:gd name="T44" fmla="*/ 867 w 1574"/>
                <a:gd name="T45" fmla="*/ 292 h 1864"/>
                <a:gd name="T46" fmla="*/ 720 w 1574"/>
                <a:gd name="T47" fmla="*/ 265 h 1864"/>
                <a:gd name="T48" fmla="*/ 547 w 1574"/>
                <a:gd name="T49" fmla="*/ 252 h 1864"/>
                <a:gd name="T50" fmla="*/ 266 w 1574"/>
                <a:gd name="T51" fmla="*/ 1612 h 1864"/>
                <a:gd name="T52" fmla="*/ 547 w 1574"/>
                <a:gd name="T53" fmla="*/ 1612 h 1864"/>
                <a:gd name="T54" fmla="*/ 720 w 1574"/>
                <a:gd name="T55" fmla="*/ 1599 h 1864"/>
                <a:gd name="T56" fmla="*/ 867 w 1574"/>
                <a:gd name="T57" fmla="*/ 1573 h 1864"/>
                <a:gd name="T58" fmla="*/ 980 w 1574"/>
                <a:gd name="T59" fmla="*/ 1519 h 1864"/>
                <a:gd name="T60" fmla="*/ 1081 w 1574"/>
                <a:gd name="T61" fmla="*/ 1453 h 1864"/>
                <a:gd name="T62" fmla="*/ 1127 w 1574"/>
                <a:gd name="T63" fmla="*/ 1407 h 1864"/>
                <a:gd name="T64" fmla="*/ 1214 w 1574"/>
                <a:gd name="T65" fmla="*/ 1287 h 1864"/>
                <a:gd name="T66" fmla="*/ 1274 w 1574"/>
                <a:gd name="T67" fmla="*/ 1155 h 1864"/>
                <a:gd name="T68" fmla="*/ 1301 w 1574"/>
                <a:gd name="T69" fmla="*/ 1009 h 1864"/>
                <a:gd name="T70" fmla="*/ 1307 w 1574"/>
                <a:gd name="T71" fmla="*/ 936 h 1864"/>
                <a:gd name="T72" fmla="*/ 1294 w 1574"/>
                <a:gd name="T73" fmla="*/ 783 h 1864"/>
                <a:gd name="T74" fmla="*/ 1247 w 1574"/>
                <a:gd name="T75" fmla="*/ 644 h 1864"/>
                <a:gd name="T76" fmla="*/ 1174 w 1574"/>
                <a:gd name="T77" fmla="*/ 518 h 1864"/>
                <a:gd name="T78" fmla="*/ 1081 w 1574"/>
                <a:gd name="T79" fmla="*/ 41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74" h="1864">
                  <a:moveTo>
                    <a:pt x="0" y="1864"/>
                  </a:moveTo>
                  <a:lnTo>
                    <a:pt x="0" y="0"/>
                  </a:lnTo>
                  <a:lnTo>
                    <a:pt x="560" y="0"/>
                  </a:lnTo>
                  <a:lnTo>
                    <a:pt x="560" y="0"/>
                  </a:lnTo>
                  <a:lnTo>
                    <a:pt x="667" y="7"/>
                  </a:lnTo>
                  <a:lnTo>
                    <a:pt x="760" y="13"/>
                  </a:lnTo>
                  <a:lnTo>
                    <a:pt x="854" y="27"/>
                  </a:lnTo>
                  <a:lnTo>
                    <a:pt x="934" y="46"/>
                  </a:lnTo>
                  <a:lnTo>
                    <a:pt x="1007" y="73"/>
                  </a:lnTo>
                  <a:lnTo>
                    <a:pt x="1074" y="100"/>
                  </a:lnTo>
                  <a:lnTo>
                    <a:pt x="1141" y="139"/>
                  </a:lnTo>
                  <a:lnTo>
                    <a:pt x="1201" y="179"/>
                  </a:lnTo>
                  <a:lnTo>
                    <a:pt x="1201" y="179"/>
                  </a:lnTo>
                  <a:lnTo>
                    <a:pt x="1281" y="246"/>
                  </a:lnTo>
                  <a:lnTo>
                    <a:pt x="1354" y="325"/>
                  </a:lnTo>
                  <a:lnTo>
                    <a:pt x="1421" y="411"/>
                  </a:lnTo>
                  <a:lnTo>
                    <a:pt x="1474" y="504"/>
                  </a:lnTo>
                  <a:lnTo>
                    <a:pt x="1514" y="604"/>
                  </a:lnTo>
                  <a:lnTo>
                    <a:pt x="1548" y="710"/>
                  </a:lnTo>
                  <a:lnTo>
                    <a:pt x="1568" y="816"/>
                  </a:lnTo>
                  <a:lnTo>
                    <a:pt x="1574" y="936"/>
                  </a:lnTo>
                  <a:lnTo>
                    <a:pt x="1574" y="936"/>
                  </a:lnTo>
                  <a:lnTo>
                    <a:pt x="1568" y="1048"/>
                  </a:lnTo>
                  <a:lnTo>
                    <a:pt x="1548" y="1155"/>
                  </a:lnTo>
                  <a:lnTo>
                    <a:pt x="1514" y="1261"/>
                  </a:lnTo>
                  <a:lnTo>
                    <a:pt x="1474" y="1360"/>
                  </a:lnTo>
                  <a:lnTo>
                    <a:pt x="1421" y="1453"/>
                  </a:lnTo>
                  <a:lnTo>
                    <a:pt x="1361" y="1539"/>
                  </a:lnTo>
                  <a:lnTo>
                    <a:pt x="1287" y="1619"/>
                  </a:lnTo>
                  <a:lnTo>
                    <a:pt x="1201" y="1685"/>
                  </a:lnTo>
                  <a:lnTo>
                    <a:pt x="1201" y="1685"/>
                  </a:lnTo>
                  <a:lnTo>
                    <a:pt x="1141" y="1725"/>
                  </a:lnTo>
                  <a:lnTo>
                    <a:pt x="1081" y="1765"/>
                  </a:lnTo>
                  <a:lnTo>
                    <a:pt x="1007" y="1791"/>
                  </a:lnTo>
                  <a:lnTo>
                    <a:pt x="934" y="1818"/>
                  </a:lnTo>
                  <a:lnTo>
                    <a:pt x="854" y="1838"/>
                  </a:lnTo>
                  <a:lnTo>
                    <a:pt x="760" y="1851"/>
                  </a:lnTo>
                  <a:lnTo>
                    <a:pt x="667" y="1858"/>
                  </a:lnTo>
                  <a:lnTo>
                    <a:pt x="560" y="1864"/>
                  </a:lnTo>
                  <a:lnTo>
                    <a:pt x="0" y="1864"/>
                  </a:lnTo>
                  <a:close/>
                  <a:moveTo>
                    <a:pt x="1081" y="411"/>
                  </a:moveTo>
                  <a:lnTo>
                    <a:pt x="1081" y="411"/>
                  </a:lnTo>
                  <a:lnTo>
                    <a:pt x="1034" y="378"/>
                  </a:lnTo>
                  <a:lnTo>
                    <a:pt x="980" y="345"/>
                  </a:lnTo>
                  <a:lnTo>
                    <a:pt x="927" y="319"/>
                  </a:lnTo>
                  <a:lnTo>
                    <a:pt x="867" y="292"/>
                  </a:lnTo>
                  <a:lnTo>
                    <a:pt x="800" y="279"/>
                  </a:lnTo>
                  <a:lnTo>
                    <a:pt x="720" y="265"/>
                  </a:lnTo>
                  <a:lnTo>
                    <a:pt x="640" y="259"/>
                  </a:lnTo>
                  <a:lnTo>
                    <a:pt x="547" y="252"/>
                  </a:lnTo>
                  <a:lnTo>
                    <a:pt x="266" y="252"/>
                  </a:lnTo>
                  <a:lnTo>
                    <a:pt x="266" y="1612"/>
                  </a:lnTo>
                  <a:lnTo>
                    <a:pt x="547" y="1612"/>
                  </a:lnTo>
                  <a:lnTo>
                    <a:pt x="547" y="1612"/>
                  </a:lnTo>
                  <a:lnTo>
                    <a:pt x="640" y="1606"/>
                  </a:lnTo>
                  <a:lnTo>
                    <a:pt x="720" y="1599"/>
                  </a:lnTo>
                  <a:lnTo>
                    <a:pt x="800" y="1586"/>
                  </a:lnTo>
                  <a:lnTo>
                    <a:pt x="867" y="1573"/>
                  </a:lnTo>
                  <a:lnTo>
                    <a:pt x="927" y="1546"/>
                  </a:lnTo>
                  <a:lnTo>
                    <a:pt x="980" y="1519"/>
                  </a:lnTo>
                  <a:lnTo>
                    <a:pt x="1034" y="1493"/>
                  </a:lnTo>
                  <a:lnTo>
                    <a:pt x="1081" y="1453"/>
                  </a:lnTo>
                  <a:lnTo>
                    <a:pt x="1081" y="1453"/>
                  </a:lnTo>
                  <a:lnTo>
                    <a:pt x="1127" y="1407"/>
                  </a:lnTo>
                  <a:lnTo>
                    <a:pt x="1174" y="1347"/>
                  </a:lnTo>
                  <a:lnTo>
                    <a:pt x="1214" y="1287"/>
                  </a:lnTo>
                  <a:lnTo>
                    <a:pt x="1247" y="1221"/>
                  </a:lnTo>
                  <a:lnTo>
                    <a:pt x="1274" y="1155"/>
                  </a:lnTo>
                  <a:lnTo>
                    <a:pt x="1294" y="1082"/>
                  </a:lnTo>
                  <a:lnTo>
                    <a:pt x="1301" y="1009"/>
                  </a:lnTo>
                  <a:lnTo>
                    <a:pt x="1307" y="936"/>
                  </a:lnTo>
                  <a:lnTo>
                    <a:pt x="1307" y="936"/>
                  </a:lnTo>
                  <a:lnTo>
                    <a:pt x="1301" y="856"/>
                  </a:lnTo>
                  <a:lnTo>
                    <a:pt x="1294" y="783"/>
                  </a:lnTo>
                  <a:lnTo>
                    <a:pt x="1274" y="710"/>
                  </a:lnTo>
                  <a:lnTo>
                    <a:pt x="1247" y="644"/>
                  </a:lnTo>
                  <a:lnTo>
                    <a:pt x="1214" y="577"/>
                  </a:lnTo>
                  <a:lnTo>
                    <a:pt x="1174" y="518"/>
                  </a:lnTo>
                  <a:lnTo>
                    <a:pt x="1127" y="458"/>
                  </a:lnTo>
                  <a:lnTo>
                    <a:pt x="1081" y="411"/>
                  </a:lnTo>
                  <a:lnTo>
                    <a:pt x="1081" y="411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32"/>
            <p:cNvSpPr>
              <a:spLocks noEditPoints="1"/>
            </p:cNvSpPr>
            <p:nvPr/>
          </p:nvSpPr>
          <p:spPr bwMode="auto">
            <a:xfrm>
              <a:off x="21531263" y="1890713"/>
              <a:ext cx="2965450" cy="3033713"/>
            </a:xfrm>
            <a:custGeom>
              <a:avLst/>
              <a:gdLst>
                <a:gd name="T0" fmla="*/ 1027 w 1868"/>
                <a:gd name="T1" fmla="*/ 7 h 1911"/>
                <a:gd name="T2" fmla="*/ 1301 w 1868"/>
                <a:gd name="T3" fmla="*/ 73 h 1911"/>
                <a:gd name="T4" fmla="*/ 1534 w 1868"/>
                <a:gd name="T5" fmla="*/ 212 h 1911"/>
                <a:gd name="T6" fmla="*/ 1708 w 1868"/>
                <a:gd name="T7" fmla="*/ 418 h 1911"/>
                <a:gd name="T8" fmla="*/ 1828 w 1868"/>
                <a:gd name="T9" fmla="*/ 664 h 1911"/>
                <a:gd name="T10" fmla="*/ 1868 w 1868"/>
                <a:gd name="T11" fmla="*/ 956 h 1911"/>
                <a:gd name="T12" fmla="*/ 1848 w 1868"/>
                <a:gd name="T13" fmla="*/ 1155 h 1911"/>
                <a:gd name="T14" fmla="*/ 1755 w 1868"/>
                <a:gd name="T15" fmla="*/ 1413 h 1911"/>
                <a:gd name="T16" fmla="*/ 1594 w 1868"/>
                <a:gd name="T17" fmla="*/ 1632 h 1911"/>
                <a:gd name="T18" fmla="*/ 1381 w 1868"/>
                <a:gd name="T19" fmla="*/ 1798 h 1911"/>
                <a:gd name="T20" fmla="*/ 1127 w 1868"/>
                <a:gd name="T21" fmla="*/ 1891 h 1911"/>
                <a:gd name="T22" fmla="*/ 934 w 1868"/>
                <a:gd name="T23" fmla="*/ 1911 h 1911"/>
                <a:gd name="T24" fmla="*/ 647 w 1868"/>
                <a:gd name="T25" fmla="*/ 1871 h 1911"/>
                <a:gd name="T26" fmla="*/ 407 w 1868"/>
                <a:gd name="T27" fmla="*/ 1752 h 1911"/>
                <a:gd name="T28" fmla="*/ 207 w 1868"/>
                <a:gd name="T29" fmla="*/ 1566 h 1911"/>
                <a:gd name="T30" fmla="*/ 73 w 1868"/>
                <a:gd name="T31" fmla="*/ 1334 h 1911"/>
                <a:gd name="T32" fmla="*/ 6 w 1868"/>
                <a:gd name="T33" fmla="*/ 1055 h 1911"/>
                <a:gd name="T34" fmla="*/ 6 w 1868"/>
                <a:gd name="T35" fmla="*/ 856 h 1911"/>
                <a:gd name="T36" fmla="*/ 73 w 1868"/>
                <a:gd name="T37" fmla="*/ 577 h 1911"/>
                <a:gd name="T38" fmla="*/ 207 w 1868"/>
                <a:gd name="T39" fmla="*/ 345 h 1911"/>
                <a:gd name="T40" fmla="*/ 407 w 1868"/>
                <a:gd name="T41" fmla="*/ 159 h 1911"/>
                <a:gd name="T42" fmla="*/ 647 w 1868"/>
                <a:gd name="T43" fmla="*/ 40 h 1911"/>
                <a:gd name="T44" fmla="*/ 934 w 1868"/>
                <a:gd name="T45" fmla="*/ 0 h 1911"/>
                <a:gd name="T46" fmla="*/ 934 w 1868"/>
                <a:gd name="T47" fmla="*/ 1659 h 1911"/>
                <a:gd name="T48" fmla="*/ 1134 w 1868"/>
                <a:gd name="T49" fmla="*/ 1626 h 1911"/>
                <a:gd name="T50" fmla="*/ 1314 w 1868"/>
                <a:gd name="T51" fmla="*/ 1539 h 1911"/>
                <a:gd name="T52" fmla="*/ 1454 w 1868"/>
                <a:gd name="T53" fmla="*/ 1407 h 1911"/>
                <a:gd name="T54" fmla="*/ 1548 w 1868"/>
                <a:gd name="T55" fmla="*/ 1234 h 1911"/>
                <a:gd name="T56" fmla="*/ 1594 w 1868"/>
                <a:gd name="T57" fmla="*/ 1029 h 1911"/>
                <a:gd name="T58" fmla="*/ 1594 w 1868"/>
                <a:gd name="T59" fmla="*/ 883 h 1911"/>
                <a:gd name="T60" fmla="*/ 1548 w 1868"/>
                <a:gd name="T61" fmla="*/ 677 h 1911"/>
                <a:gd name="T62" fmla="*/ 1454 w 1868"/>
                <a:gd name="T63" fmla="*/ 504 h 1911"/>
                <a:gd name="T64" fmla="*/ 1314 w 1868"/>
                <a:gd name="T65" fmla="*/ 372 h 1911"/>
                <a:gd name="T66" fmla="*/ 1134 w 1868"/>
                <a:gd name="T67" fmla="*/ 285 h 1911"/>
                <a:gd name="T68" fmla="*/ 934 w 1868"/>
                <a:gd name="T69" fmla="*/ 252 h 1911"/>
                <a:gd name="T70" fmla="*/ 794 w 1868"/>
                <a:gd name="T71" fmla="*/ 266 h 1911"/>
                <a:gd name="T72" fmla="*/ 607 w 1868"/>
                <a:gd name="T73" fmla="*/ 332 h 1911"/>
                <a:gd name="T74" fmla="*/ 453 w 1868"/>
                <a:gd name="T75" fmla="*/ 451 h 1911"/>
                <a:gd name="T76" fmla="*/ 340 w 1868"/>
                <a:gd name="T77" fmla="*/ 617 h 1911"/>
                <a:gd name="T78" fmla="*/ 280 w 1868"/>
                <a:gd name="T79" fmla="*/ 810 h 1911"/>
                <a:gd name="T80" fmla="*/ 267 w 1868"/>
                <a:gd name="T81" fmla="*/ 956 h 1911"/>
                <a:gd name="T82" fmla="*/ 293 w 1868"/>
                <a:gd name="T83" fmla="*/ 1168 h 1911"/>
                <a:gd name="T84" fmla="*/ 373 w 1868"/>
                <a:gd name="T85" fmla="*/ 1354 h 1911"/>
                <a:gd name="T86" fmla="*/ 500 w 1868"/>
                <a:gd name="T87" fmla="*/ 1500 h 1911"/>
                <a:gd name="T88" fmla="*/ 667 w 1868"/>
                <a:gd name="T89" fmla="*/ 1606 h 1911"/>
                <a:gd name="T90" fmla="*/ 860 w 1868"/>
                <a:gd name="T91" fmla="*/ 1652 h 1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68" h="1911">
                  <a:moveTo>
                    <a:pt x="934" y="0"/>
                  </a:moveTo>
                  <a:lnTo>
                    <a:pt x="934" y="0"/>
                  </a:lnTo>
                  <a:lnTo>
                    <a:pt x="1027" y="7"/>
                  </a:lnTo>
                  <a:lnTo>
                    <a:pt x="1127" y="20"/>
                  </a:lnTo>
                  <a:lnTo>
                    <a:pt x="1214" y="40"/>
                  </a:lnTo>
                  <a:lnTo>
                    <a:pt x="1301" y="73"/>
                  </a:lnTo>
                  <a:lnTo>
                    <a:pt x="1381" y="113"/>
                  </a:lnTo>
                  <a:lnTo>
                    <a:pt x="1461" y="159"/>
                  </a:lnTo>
                  <a:lnTo>
                    <a:pt x="1534" y="212"/>
                  </a:lnTo>
                  <a:lnTo>
                    <a:pt x="1594" y="272"/>
                  </a:lnTo>
                  <a:lnTo>
                    <a:pt x="1655" y="345"/>
                  </a:lnTo>
                  <a:lnTo>
                    <a:pt x="1708" y="418"/>
                  </a:lnTo>
                  <a:lnTo>
                    <a:pt x="1755" y="491"/>
                  </a:lnTo>
                  <a:lnTo>
                    <a:pt x="1795" y="577"/>
                  </a:lnTo>
                  <a:lnTo>
                    <a:pt x="1828" y="664"/>
                  </a:lnTo>
                  <a:lnTo>
                    <a:pt x="1848" y="757"/>
                  </a:lnTo>
                  <a:lnTo>
                    <a:pt x="1861" y="856"/>
                  </a:lnTo>
                  <a:lnTo>
                    <a:pt x="1868" y="956"/>
                  </a:lnTo>
                  <a:lnTo>
                    <a:pt x="1868" y="956"/>
                  </a:lnTo>
                  <a:lnTo>
                    <a:pt x="1861" y="1055"/>
                  </a:lnTo>
                  <a:lnTo>
                    <a:pt x="1848" y="1155"/>
                  </a:lnTo>
                  <a:lnTo>
                    <a:pt x="1828" y="1241"/>
                  </a:lnTo>
                  <a:lnTo>
                    <a:pt x="1795" y="1334"/>
                  </a:lnTo>
                  <a:lnTo>
                    <a:pt x="1755" y="1413"/>
                  </a:lnTo>
                  <a:lnTo>
                    <a:pt x="1708" y="1493"/>
                  </a:lnTo>
                  <a:lnTo>
                    <a:pt x="1655" y="1566"/>
                  </a:lnTo>
                  <a:lnTo>
                    <a:pt x="1594" y="1632"/>
                  </a:lnTo>
                  <a:lnTo>
                    <a:pt x="1534" y="1699"/>
                  </a:lnTo>
                  <a:lnTo>
                    <a:pt x="1461" y="1752"/>
                  </a:lnTo>
                  <a:lnTo>
                    <a:pt x="1381" y="1798"/>
                  </a:lnTo>
                  <a:lnTo>
                    <a:pt x="1301" y="1838"/>
                  </a:lnTo>
                  <a:lnTo>
                    <a:pt x="1214" y="1871"/>
                  </a:lnTo>
                  <a:lnTo>
                    <a:pt x="1127" y="1891"/>
                  </a:lnTo>
                  <a:lnTo>
                    <a:pt x="1027" y="1904"/>
                  </a:lnTo>
                  <a:lnTo>
                    <a:pt x="934" y="1911"/>
                  </a:lnTo>
                  <a:lnTo>
                    <a:pt x="934" y="1911"/>
                  </a:lnTo>
                  <a:lnTo>
                    <a:pt x="834" y="1904"/>
                  </a:lnTo>
                  <a:lnTo>
                    <a:pt x="740" y="1891"/>
                  </a:lnTo>
                  <a:lnTo>
                    <a:pt x="647" y="1871"/>
                  </a:lnTo>
                  <a:lnTo>
                    <a:pt x="567" y="1838"/>
                  </a:lnTo>
                  <a:lnTo>
                    <a:pt x="480" y="1798"/>
                  </a:lnTo>
                  <a:lnTo>
                    <a:pt x="407" y="1752"/>
                  </a:lnTo>
                  <a:lnTo>
                    <a:pt x="333" y="1699"/>
                  </a:lnTo>
                  <a:lnTo>
                    <a:pt x="267" y="1632"/>
                  </a:lnTo>
                  <a:lnTo>
                    <a:pt x="207" y="1566"/>
                  </a:lnTo>
                  <a:lnTo>
                    <a:pt x="153" y="1493"/>
                  </a:lnTo>
                  <a:lnTo>
                    <a:pt x="106" y="1413"/>
                  </a:lnTo>
                  <a:lnTo>
                    <a:pt x="73" y="1334"/>
                  </a:lnTo>
                  <a:lnTo>
                    <a:pt x="40" y="1241"/>
                  </a:lnTo>
                  <a:lnTo>
                    <a:pt x="20" y="1155"/>
                  </a:lnTo>
                  <a:lnTo>
                    <a:pt x="6" y="1055"/>
                  </a:lnTo>
                  <a:lnTo>
                    <a:pt x="0" y="956"/>
                  </a:lnTo>
                  <a:lnTo>
                    <a:pt x="0" y="956"/>
                  </a:lnTo>
                  <a:lnTo>
                    <a:pt x="6" y="856"/>
                  </a:lnTo>
                  <a:lnTo>
                    <a:pt x="20" y="757"/>
                  </a:lnTo>
                  <a:lnTo>
                    <a:pt x="40" y="664"/>
                  </a:lnTo>
                  <a:lnTo>
                    <a:pt x="73" y="577"/>
                  </a:lnTo>
                  <a:lnTo>
                    <a:pt x="106" y="491"/>
                  </a:lnTo>
                  <a:lnTo>
                    <a:pt x="153" y="418"/>
                  </a:lnTo>
                  <a:lnTo>
                    <a:pt x="207" y="345"/>
                  </a:lnTo>
                  <a:lnTo>
                    <a:pt x="267" y="272"/>
                  </a:lnTo>
                  <a:lnTo>
                    <a:pt x="333" y="212"/>
                  </a:lnTo>
                  <a:lnTo>
                    <a:pt x="407" y="159"/>
                  </a:lnTo>
                  <a:lnTo>
                    <a:pt x="480" y="113"/>
                  </a:lnTo>
                  <a:lnTo>
                    <a:pt x="567" y="73"/>
                  </a:lnTo>
                  <a:lnTo>
                    <a:pt x="647" y="40"/>
                  </a:lnTo>
                  <a:lnTo>
                    <a:pt x="740" y="20"/>
                  </a:lnTo>
                  <a:lnTo>
                    <a:pt x="834" y="7"/>
                  </a:lnTo>
                  <a:lnTo>
                    <a:pt x="934" y="0"/>
                  </a:lnTo>
                  <a:lnTo>
                    <a:pt x="934" y="0"/>
                  </a:lnTo>
                  <a:close/>
                  <a:moveTo>
                    <a:pt x="934" y="1659"/>
                  </a:moveTo>
                  <a:lnTo>
                    <a:pt x="934" y="1659"/>
                  </a:lnTo>
                  <a:lnTo>
                    <a:pt x="1001" y="1652"/>
                  </a:lnTo>
                  <a:lnTo>
                    <a:pt x="1067" y="1646"/>
                  </a:lnTo>
                  <a:lnTo>
                    <a:pt x="1134" y="1626"/>
                  </a:lnTo>
                  <a:lnTo>
                    <a:pt x="1201" y="1606"/>
                  </a:lnTo>
                  <a:lnTo>
                    <a:pt x="1254" y="1579"/>
                  </a:lnTo>
                  <a:lnTo>
                    <a:pt x="1314" y="1539"/>
                  </a:lnTo>
                  <a:lnTo>
                    <a:pt x="1361" y="1500"/>
                  </a:lnTo>
                  <a:lnTo>
                    <a:pt x="1408" y="1460"/>
                  </a:lnTo>
                  <a:lnTo>
                    <a:pt x="1454" y="1407"/>
                  </a:lnTo>
                  <a:lnTo>
                    <a:pt x="1488" y="1354"/>
                  </a:lnTo>
                  <a:lnTo>
                    <a:pt x="1521" y="1294"/>
                  </a:lnTo>
                  <a:lnTo>
                    <a:pt x="1548" y="1234"/>
                  </a:lnTo>
                  <a:lnTo>
                    <a:pt x="1568" y="1168"/>
                  </a:lnTo>
                  <a:lnTo>
                    <a:pt x="1588" y="1102"/>
                  </a:lnTo>
                  <a:lnTo>
                    <a:pt x="1594" y="1029"/>
                  </a:lnTo>
                  <a:lnTo>
                    <a:pt x="1601" y="956"/>
                  </a:lnTo>
                  <a:lnTo>
                    <a:pt x="1601" y="956"/>
                  </a:lnTo>
                  <a:lnTo>
                    <a:pt x="1594" y="883"/>
                  </a:lnTo>
                  <a:lnTo>
                    <a:pt x="1588" y="810"/>
                  </a:lnTo>
                  <a:lnTo>
                    <a:pt x="1568" y="743"/>
                  </a:lnTo>
                  <a:lnTo>
                    <a:pt x="1548" y="677"/>
                  </a:lnTo>
                  <a:lnTo>
                    <a:pt x="1521" y="617"/>
                  </a:lnTo>
                  <a:lnTo>
                    <a:pt x="1488" y="557"/>
                  </a:lnTo>
                  <a:lnTo>
                    <a:pt x="1454" y="504"/>
                  </a:lnTo>
                  <a:lnTo>
                    <a:pt x="1408" y="451"/>
                  </a:lnTo>
                  <a:lnTo>
                    <a:pt x="1361" y="412"/>
                  </a:lnTo>
                  <a:lnTo>
                    <a:pt x="1314" y="372"/>
                  </a:lnTo>
                  <a:lnTo>
                    <a:pt x="1254" y="332"/>
                  </a:lnTo>
                  <a:lnTo>
                    <a:pt x="1201" y="305"/>
                  </a:lnTo>
                  <a:lnTo>
                    <a:pt x="1134" y="285"/>
                  </a:lnTo>
                  <a:lnTo>
                    <a:pt x="1067" y="266"/>
                  </a:lnTo>
                  <a:lnTo>
                    <a:pt x="1001" y="259"/>
                  </a:lnTo>
                  <a:lnTo>
                    <a:pt x="934" y="252"/>
                  </a:lnTo>
                  <a:lnTo>
                    <a:pt x="934" y="252"/>
                  </a:lnTo>
                  <a:lnTo>
                    <a:pt x="860" y="259"/>
                  </a:lnTo>
                  <a:lnTo>
                    <a:pt x="794" y="266"/>
                  </a:lnTo>
                  <a:lnTo>
                    <a:pt x="727" y="285"/>
                  </a:lnTo>
                  <a:lnTo>
                    <a:pt x="667" y="305"/>
                  </a:lnTo>
                  <a:lnTo>
                    <a:pt x="607" y="332"/>
                  </a:lnTo>
                  <a:lnTo>
                    <a:pt x="554" y="372"/>
                  </a:lnTo>
                  <a:lnTo>
                    <a:pt x="500" y="412"/>
                  </a:lnTo>
                  <a:lnTo>
                    <a:pt x="453" y="451"/>
                  </a:lnTo>
                  <a:lnTo>
                    <a:pt x="413" y="504"/>
                  </a:lnTo>
                  <a:lnTo>
                    <a:pt x="373" y="557"/>
                  </a:lnTo>
                  <a:lnTo>
                    <a:pt x="340" y="617"/>
                  </a:lnTo>
                  <a:lnTo>
                    <a:pt x="313" y="677"/>
                  </a:lnTo>
                  <a:lnTo>
                    <a:pt x="293" y="743"/>
                  </a:lnTo>
                  <a:lnTo>
                    <a:pt x="280" y="810"/>
                  </a:lnTo>
                  <a:lnTo>
                    <a:pt x="267" y="883"/>
                  </a:lnTo>
                  <a:lnTo>
                    <a:pt x="267" y="956"/>
                  </a:lnTo>
                  <a:lnTo>
                    <a:pt x="267" y="956"/>
                  </a:lnTo>
                  <a:lnTo>
                    <a:pt x="267" y="1029"/>
                  </a:lnTo>
                  <a:lnTo>
                    <a:pt x="280" y="1102"/>
                  </a:lnTo>
                  <a:lnTo>
                    <a:pt x="293" y="1168"/>
                  </a:lnTo>
                  <a:lnTo>
                    <a:pt x="313" y="1234"/>
                  </a:lnTo>
                  <a:lnTo>
                    <a:pt x="340" y="1294"/>
                  </a:lnTo>
                  <a:lnTo>
                    <a:pt x="373" y="1354"/>
                  </a:lnTo>
                  <a:lnTo>
                    <a:pt x="413" y="1407"/>
                  </a:lnTo>
                  <a:lnTo>
                    <a:pt x="453" y="1460"/>
                  </a:lnTo>
                  <a:lnTo>
                    <a:pt x="500" y="1500"/>
                  </a:lnTo>
                  <a:lnTo>
                    <a:pt x="554" y="1539"/>
                  </a:lnTo>
                  <a:lnTo>
                    <a:pt x="607" y="1579"/>
                  </a:lnTo>
                  <a:lnTo>
                    <a:pt x="667" y="1606"/>
                  </a:lnTo>
                  <a:lnTo>
                    <a:pt x="727" y="1626"/>
                  </a:lnTo>
                  <a:lnTo>
                    <a:pt x="794" y="1646"/>
                  </a:lnTo>
                  <a:lnTo>
                    <a:pt x="860" y="1652"/>
                  </a:lnTo>
                  <a:lnTo>
                    <a:pt x="934" y="1659"/>
                  </a:lnTo>
                  <a:lnTo>
                    <a:pt x="934" y="1659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33"/>
            <p:cNvSpPr>
              <a:spLocks/>
            </p:cNvSpPr>
            <p:nvPr/>
          </p:nvSpPr>
          <p:spPr bwMode="auto">
            <a:xfrm>
              <a:off x="29041725" y="1922463"/>
              <a:ext cx="2509838" cy="2959100"/>
            </a:xfrm>
            <a:custGeom>
              <a:avLst/>
              <a:gdLst>
                <a:gd name="T0" fmla="*/ 273 w 1581"/>
                <a:gd name="T1" fmla="*/ 498 h 1864"/>
                <a:gd name="T2" fmla="*/ 273 w 1581"/>
                <a:gd name="T3" fmla="*/ 1864 h 1864"/>
                <a:gd name="T4" fmla="*/ 0 w 1581"/>
                <a:gd name="T5" fmla="*/ 1864 h 1864"/>
                <a:gd name="T6" fmla="*/ 0 w 1581"/>
                <a:gd name="T7" fmla="*/ 0 h 1864"/>
                <a:gd name="T8" fmla="*/ 193 w 1581"/>
                <a:gd name="T9" fmla="*/ 0 h 1864"/>
                <a:gd name="T10" fmla="*/ 1314 w 1581"/>
                <a:gd name="T11" fmla="*/ 1367 h 1864"/>
                <a:gd name="T12" fmla="*/ 1314 w 1581"/>
                <a:gd name="T13" fmla="*/ 0 h 1864"/>
                <a:gd name="T14" fmla="*/ 1581 w 1581"/>
                <a:gd name="T15" fmla="*/ 0 h 1864"/>
                <a:gd name="T16" fmla="*/ 1581 w 1581"/>
                <a:gd name="T17" fmla="*/ 1864 h 1864"/>
                <a:gd name="T18" fmla="*/ 1394 w 1581"/>
                <a:gd name="T19" fmla="*/ 1864 h 1864"/>
                <a:gd name="T20" fmla="*/ 273 w 1581"/>
                <a:gd name="T21" fmla="*/ 49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81" h="1864">
                  <a:moveTo>
                    <a:pt x="273" y="498"/>
                  </a:moveTo>
                  <a:lnTo>
                    <a:pt x="273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193" y="0"/>
                  </a:lnTo>
                  <a:lnTo>
                    <a:pt x="1314" y="1367"/>
                  </a:lnTo>
                  <a:lnTo>
                    <a:pt x="1314" y="0"/>
                  </a:lnTo>
                  <a:lnTo>
                    <a:pt x="1581" y="0"/>
                  </a:lnTo>
                  <a:lnTo>
                    <a:pt x="1581" y="1864"/>
                  </a:lnTo>
                  <a:lnTo>
                    <a:pt x="1394" y="1864"/>
                  </a:lnTo>
                  <a:lnTo>
                    <a:pt x="273" y="498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Rectangle 34"/>
            <p:cNvSpPr>
              <a:spLocks noChangeArrowheads="1"/>
            </p:cNvSpPr>
            <p:nvPr/>
          </p:nvSpPr>
          <p:spPr bwMode="auto">
            <a:xfrm>
              <a:off x="1901825" y="2901950"/>
              <a:ext cx="423863" cy="1979613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Rectangle 35"/>
            <p:cNvSpPr>
              <a:spLocks noChangeArrowheads="1"/>
            </p:cNvSpPr>
            <p:nvPr/>
          </p:nvSpPr>
          <p:spPr bwMode="auto">
            <a:xfrm>
              <a:off x="2962275" y="1922463"/>
              <a:ext cx="423863" cy="2959100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Rectangle 36"/>
            <p:cNvSpPr>
              <a:spLocks noChangeArrowheads="1"/>
            </p:cNvSpPr>
            <p:nvPr/>
          </p:nvSpPr>
          <p:spPr bwMode="auto">
            <a:xfrm>
              <a:off x="4021137" y="942975"/>
              <a:ext cx="423863" cy="3938588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Freeform 37"/>
            <p:cNvSpPr>
              <a:spLocks/>
            </p:cNvSpPr>
            <p:nvPr/>
          </p:nvSpPr>
          <p:spPr bwMode="auto">
            <a:xfrm>
              <a:off x="4773612" y="1922463"/>
              <a:ext cx="4310063" cy="2959100"/>
            </a:xfrm>
            <a:custGeom>
              <a:avLst/>
              <a:gdLst>
                <a:gd name="T0" fmla="*/ 887 w 2715"/>
                <a:gd name="T1" fmla="*/ 1864 h 1864"/>
                <a:gd name="T2" fmla="*/ 720 w 2715"/>
                <a:gd name="T3" fmla="*/ 1864 h 1864"/>
                <a:gd name="T4" fmla="*/ 0 w 2715"/>
                <a:gd name="T5" fmla="*/ 0 h 1864"/>
                <a:gd name="T6" fmla="*/ 287 w 2715"/>
                <a:gd name="T7" fmla="*/ 0 h 1864"/>
                <a:gd name="T8" fmla="*/ 807 w 2715"/>
                <a:gd name="T9" fmla="*/ 1347 h 1864"/>
                <a:gd name="T10" fmla="*/ 1261 w 2715"/>
                <a:gd name="T11" fmla="*/ 0 h 1864"/>
                <a:gd name="T12" fmla="*/ 1454 w 2715"/>
                <a:gd name="T13" fmla="*/ 0 h 1864"/>
                <a:gd name="T14" fmla="*/ 1908 w 2715"/>
                <a:gd name="T15" fmla="*/ 1347 h 1864"/>
                <a:gd name="T16" fmla="*/ 2429 w 2715"/>
                <a:gd name="T17" fmla="*/ 0 h 1864"/>
                <a:gd name="T18" fmla="*/ 2715 w 2715"/>
                <a:gd name="T19" fmla="*/ 0 h 1864"/>
                <a:gd name="T20" fmla="*/ 1995 w 2715"/>
                <a:gd name="T21" fmla="*/ 1864 h 1864"/>
                <a:gd name="T22" fmla="*/ 1828 w 2715"/>
                <a:gd name="T23" fmla="*/ 1864 h 1864"/>
                <a:gd name="T24" fmla="*/ 1361 w 2715"/>
                <a:gd name="T25" fmla="*/ 484 h 1864"/>
                <a:gd name="T26" fmla="*/ 887 w 2715"/>
                <a:gd name="T27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15" h="1864">
                  <a:moveTo>
                    <a:pt x="887" y="1864"/>
                  </a:moveTo>
                  <a:lnTo>
                    <a:pt x="720" y="1864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807" y="1347"/>
                  </a:lnTo>
                  <a:lnTo>
                    <a:pt x="1261" y="0"/>
                  </a:lnTo>
                  <a:lnTo>
                    <a:pt x="1454" y="0"/>
                  </a:lnTo>
                  <a:lnTo>
                    <a:pt x="1908" y="1347"/>
                  </a:lnTo>
                  <a:lnTo>
                    <a:pt x="2429" y="0"/>
                  </a:lnTo>
                  <a:lnTo>
                    <a:pt x="2715" y="0"/>
                  </a:lnTo>
                  <a:lnTo>
                    <a:pt x="1995" y="1864"/>
                  </a:lnTo>
                  <a:lnTo>
                    <a:pt x="1828" y="1864"/>
                  </a:lnTo>
                  <a:lnTo>
                    <a:pt x="1361" y="484"/>
                  </a:lnTo>
                  <a:lnTo>
                    <a:pt x="887" y="1864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9" name="Freeform 38"/>
            <p:cNvSpPr>
              <a:spLocks/>
            </p:cNvSpPr>
            <p:nvPr/>
          </p:nvSpPr>
          <p:spPr bwMode="auto">
            <a:xfrm>
              <a:off x="24433213" y="1922463"/>
              <a:ext cx="4300538" cy="2959100"/>
            </a:xfrm>
            <a:custGeom>
              <a:avLst/>
              <a:gdLst>
                <a:gd name="T0" fmla="*/ 887 w 2709"/>
                <a:gd name="T1" fmla="*/ 1864 h 1864"/>
                <a:gd name="T2" fmla="*/ 714 w 2709"/>
                <a:gd name="T3" fmla="*/ 1864 h 1864"/>
                <a:gd name="T4" fmla="*/ 0 w 2709"/>
                <a:gd name="T5" fmla="*/ 0 h 1864"/>
                <a:gd name="T6" fmla="*/ 287 w 2709"/>
                <a:gd name="T7" fmla="*/ 0 h 1864"/>
                <a:gd name="T8" fmla="*/ 801 w 2709"/>
                <a:gd name="T9" fmla="*/ 1347 h 1864"/>
                <a:gd name="T10" fmla="*/ 1261 w 2709"/>
                <a:gd name="T11" fmla="*/ 0 h 1864"/>
                <a:gd name="T12" fmla="*/ 1448 w 2709"/>
                <a:gd name="T13" fmla="*/ 0 h 1864"/>
                <a:gd name="T14" fmla="*/ 1908 w 2709"/>
                <a:gd name="T15" fmla="*/ 1347 h 1864"/>
                <a:gd name="T16" fmla="*/ 2422 w 2709"/>
                <a:gd name="T17" fmla="*/ 0 h 1864"/>
                <a:gd name="T18" fmla="*/ 2709 w 2709"/>
                <a:gd name="T19" fmla="*/ 0 h 1864"/>
                <a:gd name="T20" fmla="*/ 1995 w 2709"/>
                <a:gd name="T21" fmla="*/ 1864 h 1864"/>
                <a:gd name="T22" fmla="*/ 1822 w 2709"/>
                <a:gd name="T23" fmla="*/ 1864 h 1864"/>
                <a:gd name="T24" fmla="*/ 1355 w 2709"/>
                <a:gd name="T25" fmla="*/ 484 h 1864"/>
                <a:gd name="T26" fmla="*/ 887 w 2709"/>
                <a:gd name="T27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9" h="1864">
                  <a:moveTo>
                    <a:pt x="887" y="1864"/>
                  </a:moveTo>
                  <a:lnTo>
                    <a:pt x="714" y="1864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801" y="1347"/>
                  </a:lnTo>
                  <a:lnTo>
                    <a:pt x="1261" y="0"/>
                  </a:lnTo>
                  <a:lnTo>
                    <a:pt x="1448" y="0"/>
                  </a:lnTo>
                  <a:lnTo>
                    <a:pt x="1908" y="1347"/>
                  </a:lnTo>
                  <a:lnTo>
                    <a:pt x="2422" y="0"/>
                  </a:lnTo>
                  <a:lnTo>
                    <a:pt x="2709" y="0"/>
                  </a:lnTo>
                  <a:lnTo>
                    <a:pt x="1995" y="1864"/>
                  </a:lnTo>
                  <a:lnTo>
                    <a:pt x="1822" y="1864"/>
                  </a:lnTo>
                  <a:lnTo>
                    <a:pt x="1355" y="484"/>
                  </a:lnTo>
                  <a:lnTo>
                    <a:pt x="887" y="1864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" name="Freeform 39"/>
            <p:cNvSpPr>
              <a:spLocks noEditPoints="1"/>
            </p:cNvSpPr>
            <p:nvPr/>
          </p:nvSpPr>
          <p:spPr bwMode="auto">
            <a:xfrm>
              <a:off x="11563350" y="1922463"/>
              <a:ext cx="2244725" cy="2959100"/>
            </a:xfrm>
            <a:custGeom>
              <a:avLst/>
              <a:gdLst>
                <a:gd name="T0" fmla="*/ 634 w 1414"/>
                <a:gd name="T1" fmla="*/ 0 h 1864"/>
                <a:gd name="T2" fmla="*/ 774 w 1414"/>
                <a:gd name="T3" fmla="*/ 13 h 1864"/>
                <a:gd name="T4" fmla="*/ 887 w 1414"/>
                <a:gd name="T5" fmla="*/ 40 h 1864"/>
                <a:gd name="T6" fmla="*/ 981 w 1414"/>
                <a:gd name="T7" fmla="*/ 86 h 1864"/>
                <a:gd name="T8" fmla="*/ 1054 w 1414"/>
                <a:gd name="T9" fmla="*/ 153 h 1864"/>
                <a:gd name="T10" fmla="*/ 1087 w 1414"/>
                <a:gd name="T11" fmla="*/ 186 h 1864"/>
                <a:gd name="T12" fmla="*/ 1141 w 1414"/>
                <a:gd name="T13" fmla="*/ 272 h 1864"/>
                <a:gd name="T14" fmla="*/ 1181 w 1414"/>
                <a:gd name="T15" fmla="*/ 358 h 1864"/>
                <a:gd name="T16" fmla="*/ 1201 w 1414"/>
                <a:gd name="T17" fmla="*/ 464 h 1864"/>
                <a:gd name="T18" fmla="*/ 1201 w 1414"/>
                <a:gd name="T19" fmla="*/ 518 h 1864"/>
                <a:gd name="T20" fmla="*/ 1194 w 1414"/>
                <a:gd name="T21" fmla="*/ 610 h 1864"/>
                <a:gd name="T22" fmla="*/ 1168 w 1414"/>
                <a:gd name="T23" fmla="*/ 697 h 1864"/>
                <a:gd name="T24" fmla="*/ 1134 w 1414"/>
                <a:gd name="T25" fmla="*/ 776 h 1864"/>
                <a:gd name="T26" fmla="*/ 1081 w 1414"/>
                <a:gd name="T27" fmla="*/ 843 h 1864"/>
                <a:gd name="T28" fmla="*/ 941 w 1414"/>
                <a:gd name="T29" fmla="*/ 949 h 1864"/>
                <a:gd name="T30" fmla="*/ 767 w 1414"/>
                <a:gd name="T31" fmla="*/ 1009 h 1864"/>
                <a:gd name="T32" fmla="*/ 1094 w 1414"/>
                <a:gd name="T33" fmla="*/ 1864 h 1864"/>
                <a:gd name="T34" fmla="*/ 267 w 1414"/>
                <a:gd name="T35" fmla="*/ 1028 h 1864"/>
                <a:gd name="T36" fmla="*/ 0 w 1414"/>
                <a:gd name="T37" fmla="*/ 1864 h 1864"/>
                <a:gd name="T38" fmla="*/ 634 w 1414"/>
                <a:gd name="T39" fmla="*/ 0 h 1864"/>
                <a:gd name="T40" fmla="*/ 620 w 1414"/>
                <a:gd name="T41" fmla="*/ 770 h 1864"/>
                <a:gd name="T42" fmla="*/ 707 w 1414"/>
                <a:gd name="T43" fmla="*/ 770 h 1864"/>
                <a:gd name="T44" fmla="*/ 827 w 1414"/>
                <a:gd name="T45" fmla="*/ 723 h 1864"/>
                <a:gd name="T46" fmla="*/ 867 w 1414"/>
                <a:gd name="T47" fmla="*/ 690 h 1864"/>
                <a:gd name="T48" fmla="*/ 921 w 1414"/>
                <a:gd name="T49" fmla="*/ 610 h 1864"/>
                <a:gd name="T50" fmla="*/ 934 w 1414"/>
                <a:gd name="T51" fmla="*/ 511 h 1864"/>
                <a:gd name="T52" fmla="*/ 934 w 1414"/>
                <a:gd name="T53" fmla="*/ 458 h 1864"/>
                <a:gd name="T54" fmla="*/ 894 w 1414"/>
                <a:gd name="T55" fmla="*/ 372 h 1864"/>
                <a:gd name="T56" fmla="*/ 867 w 1414"/>
                <a:gd name="T57" fmla="*/ 338 h 1864"/>
                <a:gd name="T58" fmla="*/ 774 w 1414"/>
                <a:gd name="T59" fmla="*/ 279 h 1864"/>
                <a:gd name="T60" fmla="*/ 620 w 1414"/>
                <a:gd name="T61" fmla="*/ 252 h 1864"/>
                <a:gd name="T62" fmla="*/ 267 w 1414"/>
                <a:gd name="T63" fmla="*/ 77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4" h="1864">
                  <a:moveTo>
                    <a:pt x="634" y="0"/>
                  </a:moveTo>
                  <a:lnTo>
                    <a:pt x="634" y="0"/>
                  </a:lnTo>
                  <a:lnTo>
                    <a:pt x="707" y="7"/>
                  </a:lnTo>
                  <a:lnTo>
                    <a:pt x="774" y="13"/>
                  </a:lnTo>
                  <a:lnTo>
                    <a:pt x="827" y="27"/>
                  </a:lnTo>
                  <a:lnTo>
                    <a:pt x="887" y="40"/>
                  </a:lnTo>
                  <a:lnTo>
                    <a:pt x="934" y="60"/>
                  </a:lnTo>
                  <a:lnTo>
                    <a:pt x="981" y="86"/>
                  </a:lnTo>
                  <a:lnTo>
                    <a:pt x="1021" y="119"/>
                  </a:lnTo>
                  <a:lnTo>
                    <a:pt x="1054" y="153"/>
                  </a:lnTo>
                  <a:lnTo>
                    <a:pt x="1054" y="153"/>
                  </a:lnTo>
                  <a:lnTo>
                    <a:pt x="1087" y="186"/>
                  </a:lnTo>
                  <a:lnTo>
                    <a:pt x="1114" y="226"/>
                  </a:lnTo>
                  <a:lnTo>
                    <a:pt x="1141" y="272"/>
                  </a:lnTo>
                  <a:lnTo>
                    <a:pt x="1161" y="312"/>
                  </a:lnTo>
                  <a:lnTo>
                    <a:pt x="1181" y="358"/>
                  </a:lnTo>
                  <a:lnTo>
                    <a:pt x="1194" y="411"/>
                  </a:lnTo>
                  <a:lnTo>
                    <a:pt x="1201" y="464"/>
                  </a:lnTo>
                  <a:lnTo>
                    <a:pt x="1201" y="518"/>
                  </a:lnTo>
                  <a:lnTo>
                    <a:pt x="1201" y="518"/>
                  </a:lnTo>
                  <a:lnTo>
                    <a:pt x="1201" y="564"/>
                  </a:lnTo>
                  <a:lnTo>
                    <a:pt x="1194" y="610"/>
                  </a:lnTo>
                  <a:lnTo>
                    <a:pt x="1188" y="657"/>
                  </a:lnTo>
                  <a:lnTo>
                    <a:pt x="1168" y="697"/>
                  </a:lnTo>
                  <a:lnTo>
                    <a:pt x="1154" y="737"/>
                  </a:lnTo>
                  <a:lnTo>
                    <a:pt x="1134" y="776"/>
                  </a:lnTo>
                  <a:lnTo>
                    <a:pt x="1107" y="810"/>
                  </a:lnTo>
                  <a:lnTo>
                    <a:pt x="1081" y="843"/>
                  </a:lnTo>
                  <a:lnTo>
                    <a:pt x="1014" y="902"/>
                  </a:lnTo>
                  <a:lnTo>
                    <a:pt x="941" y="949"/>
                  </a:lnTo>
                  <a:lnTo>
                    <a:pt x="861" y="989"/>
                  </a:lnTo>
                  <a:lnTo>
                    <a:pt x="767" y="1009"/>
                  </a:lnTo>
                  <a:lnTo>
                    <a:pt x="1414" y="1864"/>
                  </a:lnTo>
                  <a:lnTo>
                    <a:pt x="1094" y="1864"/>
                  </a:lnTo>
                  <a:lnTo>
                    <a:pt x="460" y="1028"/>
                  </a:lnTo>
                  <a:lnTo>
                    <a:pt x="267" y="1028"/>
                  </a:lnTo>
                  <a:lnTo>
                    <a:pt x="267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34" y="0"/>
                  </a:lnTo>
                  <a:close/>
                  <a:moveTo>
                    <a:pt x="267" y="770"/>
                  </a:moveTo>
                  <a:lnTo>
                    <a:pt x="620" y="770"/>
                  </a:lnTo>
                  <a:lnTo>
                    <a:pt x="620" y="770"/>
                  </a:lnTo>
                  <a:lnTo>
                    <a:pt x="707" y="770"/>
                  </a:lnTo>
                  <a:lnTo>
                    <a:pt x="774" y="750"/>
                  </a:lnTo>
                  <a:lnTo>
                    <a:pt x="827" y="723"/>
                  </a:lnTo>
                  <a:lnTo>
                    <a:pt x="867" y="690"/>
                  </a:lnTo>
                  <a:lnTo>
                    <a:pt x="867" y="690"/>
                  </a:lnTo>
                  <a:lnTo>
                    <a:pt x="894" y="657"/>
                  </a:lnTo>
                  <a:lnTo>
                    <a:pt x="921" y="610"/>
                  </a:lnTo>
                  <a:lnTo>
                    <a:pt x="934" y="564"/>
                  </a:lnTo>
                  <a:lnTo>
                    <a:pt x="934" y="511"/>
                  </a:lnTo>
                  <a:lnTo>
                    <a:pt x="934" y="511"/>
                  </a:lnTo>
                  <a:lnTo>
                    <a:pt x="934" y="458"/>
                  </a:lnTo>
                  <a:lnTo>
                    <a:pt x="921" y="411"/>
                  </a:lnTo>
                  <a:lnTo>
                    <a:pt x="894" y="372"/>
                  </a:lnTo>
                  <a:lnTo>
                    <a:pt x="867" y="338"/>
                  </a:lnTo>
                  <a:lnTo>
                    <a:pt x="867" y="338"/>
                  </a:lnTo>
                  <a:lnTo>
                    <a:pt x="827" y="305"/>
                  </a:lnTo>
                  <a:lnTo>
                    <a:pt x="774" y="279"/>
                  </a:lnTo>
                  <a:lnTo>
                    <a:pt x="707" y="259"/>
                  </a:lnTo>
                  <a:lnTo>
                    <a:pt x="620" y="252"/>
                  </a:lnTo>
                  <a:lnTo>
                    <a:pt x="267" y="252"/>
                  </a:lnTo>
                  <a:lnTo>
                    <a:pt x="267" y="770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1" name="Freeform 40"/>
            <p:cNvSpPr>
              <a:spLocks noEditPoints="1"/>
            </p:cNvSpPr>
            <p:nvPr/>
          </p:nvSpPr>
          <p:spPr bwMode="auto">
            <a:xfrm>
              <a:off x="19338925" y="1922463"/>
              <a:ext cx="2255838" cy="2959100"/>
            </a:xfrm>
            <a:custGeom>
              <a:avLst/>
              <a:gdLst>
                <a:gd name="T0" fmla="*/ 633 w 1421"/>
                <a:gd name="T1" fmla="*/ 0 h 1864"/>
                <a:gd name="T2" fmla="*/ 774 w 1421"/>
                <a:gd name="T3" fmla="*/ 13 h 1864"/>
                <a:gd name="T4" fmla="*/ 887 w 1421"/>
                <a:gd name="T5" fmla="*/ 40 h 1864"/>
                <a:gd name="T6" fmla="*/ 980 w 1421"/>
                <a:gd name="T7" fmla="*/ 86 h 1864"/>
                <a:gd name="T8" fmla="*/ 1060 w 1421"/>
                <a:gd name="T9" fmla="*/ 153 h 1864"/>
                <a:gd name="T10" fmla="*/ 1094 w 1421"/>
                <a:gd name="T11" fmla="*/ 186 h 1864"/>
                <a:gd name="T12" fmla="*/ 1147 w 1421"/>
                <a:gd name="T13" fmla="*/ 272 h 1864"/>
                <a:gd name="T14" fmla="*/ 1181 w 1421"/>
                <a:gd name="T15" fmla="*/ 358 h 1864"/>
                <a:gd name="T16" fmla="*/ 1201 w 1421"/>
                <a:gd name="T17" fmla="*/ 464 h 1864"/>
                <a:gd name="T18" fmla="*/ 1207 w 1421"/>
                <a:gd name="T19" fmla="*/ 518 h 1864"/>
                <a:gd name="T20" fmla="*/ 1194 w 1421"/>
                <a:gd name="T21" fmla="*/ 610 h 1864"/>
                <a:gd name="T22" fmla="*/ 1174 w 1421"/>
                <a:gd name="T23" fmla="*/ 697 h 1864"/>
                <a:gd name="T24" fmla="*/ 1134 w 1421"/>
                <a:gd name="T25" fmla="*/ 776 h 1864"/>
                <a:gd name="T26" fmla="*/ 1080 w 1421"/>
                <a:gd name="T27" fmla="*/ 843 h 1864"/>
                <a:gd name="T28" fmla="*/ 947 w 1421"/>
                <a:gd name="T29" fmla="*/ 949 h 1864"/>
                <a:gd name="T30" fmla="*/ 774 w 1421"/>
                <a:gd name="T31" fmla="*/ 1009 h 1864"/>
                <a:gd name="T32" fmla="*/ 1094 w 1421"/>
                <a:gd name="T33" fmla="*/ 1864 h 1864"/>
                <a:gd name="T34" fmla="*/ 266 w 1421"/>
                <a:gd name="T35" fmla="*/ 1028 h 1864"/>
                <a:gd name="T36" fmla="*/ 0 w 1421"/>
                <a:gd name="T37" fmla="*/ 1864 h 1864"/>
                <a:gd name="T38" fmla="*/ 633 w 1421"/>
                <a:gd name="T39" fmla="*/ 0 h 1864"/>
                <a:gd name="T40" fmla="*/ 620 w 1421"/>
                <a:gd name="T41" fmla="*/ 770 h 1864"/>
                <a:gd name="T42" fmla="*/ 707 w 1421"/>
                <a:gd name="T43" fmla="*/ 770 h 1864"/>
                <a:gd name="T44" fmla="*/ 827 w 1421"/>
                <a:gd name="T45" fmla="*/ 723 h 1864"/>
                <a:gd name="T46" fmla="*/ 874 w 1421"/>
                <a:gd name="T47" fmla="*/ 690 h 1864"/>
                <a:gd name="T48" fmla="*/ 920 w 1421"/>
                <a:gd name="T49" fmla="*/ 610 h 1864"/>
                <a:gd name="T50" fmla="*/ 940 w 1421"/>
                <a:gd name="T51" fmla="*/ 511 h 1864"/>
                <a:gd name="T52" fmla="*/ 934 w 1421"/>
                <a:gd name="T53" fmla="*/ 458 h 1864"/>
                <a:gd name="T54" fmla="*/ 900 w 1421"/>
                <a:gd name="T55" fmla="*/ 372 h 1864"/>
                <a:gd name="T56" fmla="*/ 874 w 1421"/>
                <a:gd name="T57" fmla="*/ 338 h 1864"/>
                <a:gd name="T58" fmla="*/ 780 w 1421"/>
                <a:gd name="T59" fmla="*/ 279 h 1864"/>
                <a:gd name="T60" fmla="*/ 620 w 1421"/>
                <a:gd name="T61" fmla="*/ 252 h 1864"/>
                <a:gd name="T62" fmla="*/ 266 w 1421"/>
                <a:gd name="T63" fmla="*/ 77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1" h="1864">
                  <a:moveTo>
                    <a:pt x="633" y="0"/>
                  </a:moveTo>
                  <a:lnTo>
                    <a:pt x="633" y="0"/>
                  </a:lnTo>
                  <a:lnTo>
                    <a:pt x="707" y="7"/>
                  </a:lnTo>
                  <a:lnTo>
                    <a:pt x="774" y="13"/>
                  </a:lnTo>
                  <a:lnTo>
                    <a:pt x="834" y="27"/>
                  </a:lnTo>
                  <a:lnTo>
                    <a:pt x="887" y="40"/>
                  </a:lnTo>
                  <a:lnTo>
                    <a:pt x="934" y="60"/>
                  </a:lnTo>
                  <a:lnTo>
                    <a:pt x="980" y="86"/>
                  </a:lnTo>
                  <a:lnTo>
                    <a:pt x="1020" y="119"/>
                  </a:lnTo>
                  <a:lnTo>
                    <a:pt x="1060" y="153"/>
                  </a:lnTo>
                  <a:lnTo>
                    <a:pt x="1060" y="153"/>
                  </a:lnTo>
                  <a:lnTo>
                    <a:pt x="1094" y="186"/>
                  </a:lnTo>
                  <a:lnTo>
                    <a:pt x="1121" y="226"/>
                  </a:lnTo>
                  <a:lnTo>
                    <a:pt x="1147" y="272"/>
                  </a:lnTo>
                  <a:lnTo>
                    <a:pt x="1167" y="312"/>
                  </a:lnTo>
                  <a:lnTo>
                    <a:pt x="1181" y="358"/>
                  </a:lnTo>
                  <a:lnTo>
                    <a:pt x="1194" y="411"/>
                  </a:lnTo>
                  <a:lnTo>
                    <a:pt x="1201" y="464"/>
                  </a:lnTo>
                  <a:lnTo>
                    <a:pt x="1207" y="518"/>
                  </a:lnTo>
                  <a:lnTo>
                    <a:pt x="1207" y="518"/>
                  </a:lnTo>
                  <a:lnTo>
                    <a:pt x="1201" y="564"/>
                  </a:lnTo>
                  <a:lnTo>
                    <a:pt x="1194" y="610"/>
                  </a:lnTo>
                  <a:lnTo>
                    <a:pt x="1187" y="657"/>
                  </a:lnTo>
                  <a:lnTo>
                    <a:pt x="1174" y="697"/>
                  </a:lnTo>
                  <a:lnTo>
                    <a:pt x="1154" y="737"/>
                  </a:lnTo>
                  <a:lnTo>
                    <a:pt x="1134" y="776"/>
                  </a:lnTo>
                  <a:lnTo>
                    <a:pt x="1107" y="810"/>
                  </a:lnTo>
                  <a:lnTo>
                    <a:pt x="1080" y="843"/>
                  </a:lnTo>
                  <a:lnTo>
                    <a:pt x="1020" y="902"/>
                  </a:lnTo>
                  <a:lnTo>
                    <a:pt x="947" y="949"/>
                  </a:lnTo>
                  <a:lnTo>
                    <a:pt x="860" y="989"/>
                  </a:lnTo>
                  <a:lnTo>
                    <a:pt x="774" y="1009"/>
                  </a:lnTo>
                  <a:lnTo>
                    <a:pt x="1421" y="1864"/>
                  </a:lnTo>
                  <a:lnTo>
                    <a:pt x="1094" y="1864"/>
                  </a:lnTo>
                  <a:lnTo>
                    <a:pt x="460" y="1028"/>
                  </a:lnTo>
                  <a:lnTo>
                    <a:pt x="266" y="1028"/>
                  </a:lnTo>
                  <a:lnTo>
                    <a:pt x="266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33" y="0"/>
                  </a:lnTo>
                  <a:close/>
                  <a:moveTo>
                    <a:pt x="266" y="770"/>
                  </a:moveTo>
                  <a:lnTo>
                    <a:pt x="620" y="770"/>
                  </a:lnTo>
                  <a:lnTo>
                    <a:pt x="620" y="770"/>
                  </a:lnTo>
                  <a:lnTo>
                    <a:pt x="707" y="770"/>
                  </a:lnTo>
                  <a:lnTo>
                    <a:pt x="780" y="750"/>
                  </a:lnTo>
                  <a:lnTo>
                    <a:pt x="827" y="723"/>
                  </a:lnTo>
                  <a:lnTo>
                    <a:pt x="874" y="690"/>
                  </a:lnTo>
                  <a:lnTo>
                    <a:pt x="874" y="690"/>
                  </a:lnTo>
                  <a:lnTo>
                    <a:pt x="900" y="657"/>
                  </a:lnTo>
                  <a:lnTo>
                    <a:pt x="920" y="610"/>
                  </a:lnTo>
                  <a:lnTo>
                    <a:pt x="934" y="564"/>
                  </a:lnTo>
                  <a:lnTo>
                    <a:pt x="940" y="511"/>
                  </a:lnTo>
                  <a:lnTo>
                    <a:pt x="940" y="511"/>
                  </a:lnTo>
                  <a:lnTo>
                    <a:pt x="934" y="458"/>
                  </a:lnTo>
                  <a:lnTo>
                    <a:pt x="920" y="411"/>
                  </a:lnTo>
                  <a:lnTo>
                    <a:pt x="900" y="372"/>
                  </a:lnTo>
                  <a:lnTo>
                    <a:pt x="874" y="338"/>
                  </a:lnTo>
                  <a:lnTo>
                    <a:pt x="874" y="338"/>
                  </a:lnTo>
                  <a:lnTo>
                    <a:pt x="827" y="305"/>
                  </a:lnTo>
                  <a:lnTo>
                    <a:pt x="780" y="279"/>
                  </a:lnTo>
                  <a:lnTo>
                    <a:pt x="707" y="259"/>
                  </a:lnTo>
                  <a:lnTo>
                    <a:pt x="620" y="252"/>
                  </a:lnTo>
                  <a:lnTo>
                    <a:pt x="266" y="252"/>
                  </a:lnTo>
                  <a:lnTo>
                    <a:pt x="266" y="770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41"/>
            <p:cNvSpPr>
              <a:spLocks noEditPoints="1"/>
            </p:cNvSpPr>
            <p:nvPr/>
          </p:nvSpPr>
          <p:spPr bwMode="auto">
            <a:xfrm>
              <a:off x="16944975" y="1922463"/>
              <a:ext cx="2085975" cy="2959100"/>
            </a:xfrm>
            <a:custGeom>
              <a:avLst/>
              <a:gdLst>
                <a:gd name="T0" fmla="*/ 1034 w 1314"/>
                <a:gd name="T1" fmla="*/ 863 h 1864"/>
                <a:gd name="T2" fmla="*/ 1147 w 1314"/>
                <a:gd name="T3" fmla="*/ 942 h 1864"/>
                <a:gd name="T4" fmla="*/ 1234 w 1314"/>
                <a:gd name="T5" fmla="*/ 1042 h 1864"/>
                <a:gd name="T6" fmla="*/ 1294 w 1314"/>
                <a:gd name="T7" fmla="*/ 1174 h 1864"/>
                <a:gd name="T8" fmla="*/ 1314 w 1314"/>
                <a:gd name="T9" fmla="*/ 1320 h 1864"/>
                <a:gd name="T10" fmla="*/ 1307 w 1314"/>
                <a:gd name="T11" fmla="*/ 1373 h 1864"/>
                <a:gd name="T12" fmla="*/ 1287 w 1314"/>
                <a:gd name="T13" fmla="*/ 1480 h 1864"/>
                <a:gd name="T14" fmla="*/ 1247 w 1314"/>
                <a:gd name="T15" fmla="*/ 1579 h 1864"/>
                <a:gd name="T16" fmla="*/ 1194 w 1314"/>
                <a:gd name="T17" fmla="*/ 1665 h 1864"/>
                <a:gd name="T18" fmla="*/ 1161 w 1314"/>
                <a:gd name="T19" fmla="*/ 1699 h 1864"/>
                <a:gd name="T20" fmla="*/ 1074 w 1314"/>
                <a:gd name="T21" fmla="*/ 1772 h 1864"/>
                <a:gd name="T22" fmla="*/ 974 w 1314"/>
                <a:gd name="T23" fmla="*/ 1818 h 1864"/>
                <a:gd name="T24" fmla="*/ 854 w 1314"/>
                <a:gd name="T25" fmla="*/ 1851 h 1864"/>
                <a:gd name="T26" fmla="*/ 713 w 1314"/>
                <a:gd name="T27" fmla="*/ 1864 h 1864"/>
                <a:gd name="T28" fmla="*/ 0 w 1314"/>
                <a:gd name="T29" fmla="*/ 0 h 1864"/>
                <a:gd name="T30" fmla="*/ 620 w 1314"/>
                <a:gd name="T31" fmla="*/ 0 h 1864"/>
                <a:gd name="T32" fmla="*/ 760 w 1314"/>
                <a:gd name="T33" fmla="*/ 13 h 1864"/>
                <a:gd name="T34" fmla="*/ 874 w 1314"/>
                <a:gd name="T35" fmla="*/ 40 h 1864"/>
                <a:gd name="T36" fmla="*/ 967 w 1314"/>
                <a:gd name="T37" fmla="*/ 86 h 1864"/>
                <a:gd name="T38" fmla="*/ 1040 w 1314"/>
                <a:gd name="T39" fmla="*/ 139 h 1864"/>
                <a:gd name="T40" fmla="*/ 1074 w 1314"/>
                <a:gd name="T41" fmla="*/ 179 h 1864"/>
                <a:gd name="T42" fmla="*/ 1127 w 1314"/>
                <a:gd name="T43" fmla="*/ 259 h 1864"/>
                <a:gd name="T44" fmla="*/ 1167 w 1314"/>
                <a:gd name="T45" fmla="*/ 352 h 1864"/>
                <a:gd name="T46" fmla="*/ 1187 w 1314"/>
                <a:gd name="T47" fmla="*/ 458 h 1864"/>
                <a:gd name="T48" fmla="*/ 1194 w 1314"/>
                <a:gd name="T49" fmla="*/ 518 h 1864"/>
                <a:gd name="T50" fmla="*/ 1181 w 1314"/>
                <a:gd name="T51" fmla="*/ 617 h 1864"/>
                <a:gd name="T52" fmla="*/ 1147 w 1314"/>
                <a:gd name="T53" fmla="*/ 710 h 1864"/>
                <a:gd name="T54" fmla="*/ 1094 w 1314"/>
                <a:gd name="T55" fmla="*/ 790 h 1864"/>
                <a:gd name="T56" fmla="*/ 1034 w 1314"/>
                <a:gd name="T57" fmla="*/ 863 h 1864"/>
                <a:gd name="T58" fmla="*/ 266 w 1314"/>
                <a:gd name="T59" fmla="*/ 770 h 1864"/>
                <a:gd name="T60" fmla="*/ 607 w 1314"/>
                <a:gd name="T61" fmla="*/ 770 h 1864"/>
                <a:gd name="T62" fmla="*/ 760 w 1314"/>
                <a:gd name="T63" fmla="*/ 750 h 1864"/>
                <a:gd name="T64" fmla="*/ 854 w 1314"/>
                <a:gd name="T65" fmla="*/ 690 h 1864"/>
                <a:gd name="T66" fmla="*/ 887 w 1314"/>
                <a:gd name="T67" fmla="*/ 657 h 1864"/>
                <a:gd name="T68" fmla="*/ 920 w 1314"/>
                <a:gd name="T69" fmla="*/ 564 h 1864"/>
                <a:gd name="T70" fmla="*/ 927 w 1314"/>
                <a:gd name="T71" fmla="*/ 511 h 1864"/>
                <a:gd name="T72" fmla="*/ 907 w 1314"/>
                <a:gd name="T73" fmla="*/ 411 h 1864"/>
                <a:gd name="T74" fmla="*/ 854 w 1314"/>
                <a:gd name="T75" fmla="*/ 332 h 1864"/>
                <a:gd name="T76" fmla="*/ 814 w 1314"/>
                <a:gd name="T77" fmla="*/ 299 h 1864"/>
                <a:gd name="T78" fmla="*/ 693 w 1314"/>
                <a:gd name="T79" fmla="*/ 259 h 1864"/>
                <a:gd name="T80" fmla="*/ 266 w 1314"/>
                <a:gd name="T81" fmla="*/ 252 h 1864"/>
                <a:gd name="T82" fmla="*/ 266 w 1314"/>
                <a:gd name="T83" fmla="*/ 1612 h 1864"/>
                <a:gd name="T84" fmla="*/ 700 w 1314"/>
                <a:gd name="T85" fmla="*/ 1612 h 1864"/>
                <a:gd name="T86" fmla="*/ 834 w 1314"/>
                <a:gd name="T87" fmla="*/ 1599 h 1864"/>
                <a:gd name="T88" fmla="*/ 900 w 1314"/>
                <a:gd name="T89" fmla="*/ 1573 h 1864"/>
                <a:gd name="T90" fmla="*/ 974 w 1314"/>
                <a:gd name="T91" fmla="*/ 1513 h 1864"/>
                <a:gd name="T92" fmla="*/ 1000 w 1314"/>
                <a:gd name="T93" fmla="*/ 1473 h 1864"/>
                <a:gd name="T94" fmla="*/ 1040 w 1314"/>
                <a:gd name="T95" fmla="*/ 1373 h 1864"/>
                <a:gd name="T96" fmla="*/ 1047 w 1314"/>
                <a:gd name="T97" fmla="*/ 1320 h 1864"/>
                <a:gd name="T98" fmla="*/ 1027 w 1314"/>
                <a:gd name="T99" fmla="*/ 1208 h 1864"/>
                <a:gd name="T100" fmla="*/ 974 w 1314"/>
                <a:gd name="T101" fmla="*/ 1121 h 1864"/>
                <a:gd name="T102" fmla="*/ 927 w 1314"/>
                <a:gd name="T103" fmla="*/ 1082 h 1864"/>
                <a:gd name="T104" fmla="*/ 867 w 1314"/>
                <a:gd name="T105" fmla="*/ 1048 h 1864"/>
                <a:gd name="T106" fmla="*/ 794 w 1314"/>
                <a:gd name="T107" fmla="*/ 1035 h 1864"/>
                <a:gd name="T108" fmla="*/ 266 w 1314"/>
                <a:gd name="T109" fmla="*/ 102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14" h="1864">
                  <a:moveTo>
                    <a:pt x="1034" y="863"/>
                  </a:moveTo>
                  <a:lnTo>
                    <a:pt x="1034" y="863"/>
                  </a:lnTo>
                  <a:lnTo>
                    <a:pt x="1094" y="896"/>
                  </a:lnTo>
                  <a:lnTo>
                    <a:pt x="1147" y="942"/>
                  </a:lnTo>
                  <a:lnTo>
                    <a:pt x="1194" y="989"/>
                  </a:lnTo>
                  <a:lnTo>
                    <a:pt x="1234" y="1042"/>
                  </a:lnTo>
                  <a:lnTo>
                    <a:pt x="1267" y="1108"/>
                  </a:lnTo>
                  <a:lnTo>
                    <a:pt x="1294" y="1174"/>
                  </a:lnTo>
                  <a:lnTo>
                    <a:pt x="1307" y="1241"/>
                  </a:lnTo>
                  <a:lnTo>
                    <a:pt x="1314" y="1320"/>
                  </a:lnTo>
                  <a:lnTo>
                    <a:pt x="1314" y="1320"/>
                  </a:lnTo>
                  <a:lnTo>
                    <a:pt x="1307" y="1373"/>
                  </a:lnTo>
                  <a:lnTo>
                    <a:pt x="1301" y="1427"/>
                  </a:lnTo>
                  <a:lnTo>
                    <a:pt x="1287" y="1480"/>
                  </a:lnTo>
                  <a:lnTo>
                    <a:pt x="1274" y="1533"/>
                  </a:lnTo>
                  <a:lnTo>
                    <a:pt x="1247" y="1579"/>
                  </a:lnTo>
                  <a:lnTo>
                    <a:pt x="1221" y="1619"/>
                  </a:lnTo>
                  <a:lnTo>
                    <a:pt x="1194" y="1665"/>
                  </a:lnTo>
                  <a:lnTo>
                    <a:pt x="1161" y="1699"/>
                  </a:lnTo>
                  <a:lnTo>
                    <a:pt x="1161" y="1699"/>
                  </a:lnTo>
                  <a:lnTo>
                    <a:pt x="1120" y="1738"/>
                  </a:lnTo>
                  <a:lnTo>
                    <a:pt x="1074" y="1772"/>
                  </a:lnTo>
                  <a:lnTo>
                    <a:pt x="1027" y="1798"/>
                  </a:lnTo>
                  <a:lnTo>
                    <a:pt x="974" y="1818"/>
                  </a:lnTo>
                  <a:lnTo>
                    <a:pt x="920" y="1838"/>
                  </a:lnTo>
                  <a:lnTo>
                    <a:pt x="854" y="1851"/>
                  </a:lnTo>
                  <a:lnTo>
                    <a:pt x="787" y="1858"/>
                  </a:lnTo>
                  <a:lnTo>
                    <a:pt x="713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20" y="0"/>
                  </a:lnTo>
                  <a:lnTo>
                    <a:pt x="620" y="0"/>
                  </a:lnTo>
                  <a:lnTo>
                    <a:pt x="693" y="7"/>
                  </a:lnTo>
                  <a:lnTo>
                    <a:pt x="760" y="13"/>
                  </a:lnTo>
                  <a:lnTo>
                    <a:pt x="820" y="20"/>
                  </a:lnTo>
                  <a:lnTo>
                    <a:pt x="874" y="40"/>
                  </a:lnTo>
                  <a:lnTo>
                    <a:pt x="920" y="60"/>
                  </a:lnTo>
                  <a:lnTo>
                    <a:pt x="967" y="86"/>
                  </a:lnTo>
                  <a:lnTo>
                    <a:pt x="1007" y="113"/>
                  </a:lnTo>
                  <a:lnTo>
                    <a:pt x="1040" y="139"/>
                  </a:lnTo>
                  <a:lnTo>
                    <a:pt x="1040" y="139"/>
                  </a:lnTo>
                  <a:lnTo>
                    <a:pt x="1074" y="179"/>
                  </a:lnTo>
                  <a:lnTo>
                    <a:pt x="1107" y="219"/>
                  </a:lnTo>
                  <a:lnTo>
                    <a:pt x="1127" y="259"/>
                  </a:lnTo>
                  <a:lnTo>
                    <a:pt x="1154" y="305"/>
                  </a:lnTo>
                  <a:lnTo>
                    <a:pt x="1167" y="352"/>
                  </a:lnTo>
                  <a:lnTo>
                    <a:pt x="1181" y="405"/>
                  </a:lnTo>
                  <a:lnTo>
                    <a:pt x="1187" y="458"/>
                  </a:lnTo>
                  <a:lnTo>
                    <a:pt x="1194" y="518"/>
                  </a:lnTo>
                  <a:lnTo>
                    <a:pt x="1194" y="518"/>
                  </a:lnTo>
                  <a:lnTo>
                    <a:pt x="1187" y="564"/>
                  </a:lnTo>
                  <a:lnTo>
                    <a:pt x="1181" y="617"/>
                  </a:lnTo>
                  <a:lnTo>
                    <a:pt x="1167" y="664"/>
                  </a:lnTo>
                  <a:lnTo>
                    <a:pt x="1147" y="710"/>
                  </a:lnTo>
                  <a:lnTo>
                    <a:pt x="1120" y="750"/>
                  </a:lnTo>
                  <a:lnTo>
                    <a:pt x="1094" y="790"/>
                  </a:lnTo>
                  <a:lnTo>
                    <a:pt x="1067" y="829"/>
                  </a:lnTo>
                  <a:lnTo>
                    <a:pt x="1034" y="863"/>
                  </a:lnTo>
                  <a:lnTo>
                    <a:pt x="1034" y="863"/>
                  </a:lnTo>
                  <a:close/>
                  <a:moveTo>
                    <a:pt x="266" y="770"/>
                  </a:moveTo>
                  <a:lnTo>
                    <a:pt x="607" y="770"/>
                  </a:lnTo>
                  <a:lnTo>
                    <a:pt x="607" y="770"/>
                  </a:lnTo>
                  <a:lnTo>
                    <a:pt x="693" y="770"/>
                  </a:lnTo>
                  <a:lnTo>
                    <a:pt x="760" y="750"/>
                  </a:lnTo>
                  <a:lnTo>
                    <a:pt x="814" y="730"/>
                  </a:lnTo>
                  <a:lnTo>
                    <a:pt x="854" y="690"/>
                  </a:lnTo>
                  <a:lnTo>
                    <a:pt x="854" y="690"/>
                  </a:lnTo>
                  <a:lnTo>
                    <a:pt x="887" y="657"/>
                  </a:lnTo>
                  <a:lnTo>
                    <a:pt x="907" y="610"/>
                  </a:lnTo>
                  <a:lnTo>
                    <a:pt x="920" y="564"/>
                  </a:lnTo>
                  <a:lnTo>
                    <a:pt x="927" y="511"/>
                  </a:lnTo>
                  <a:lnTo>
                    <a:pt x="927" y="511"/>
                  </a:lnTo>
                  <a:lnTo>
                    <a:pt x="920" y="458"/>
                  </a:lnTo>
                  <a:lnTo>
                    <a:pt x="907" y="411"/>
                  </a:lnTo>
                  <a:lnTo>
                    <a:pt x="887" y="372"/>
                  </a:lnTo>
                  <a:lnTo>
                    <a:pt x="854" y="332"/>
                  </a:lnTo>
                  <a:lnTo>
                    <a:pt x="854" y="332"/>
                  </a:lnTo>
                  <a:lnTo>
                    <a:pt x="814" y="299"/>
                  </a:lnTo>
                  <a:lnTo>
                    <a:pt x="760" y="272"/>
                  </a:lnTo>
                  <a:lnTo>
                    <a:pt x="693" y="259"/>
                  </a:lnTo>
                  <a:lnTo>
                    <a:pt x="607" y="252"/>
                  </a:lnTo>
                  <a:lnTo>
                    <a:pt x="266" y="252"/>
                  </a:lnTo>
                  <a:lnTo>
                    <a:pt x="266" y="770"/>
                  </a:lnTo>
                  <a:close/>
                  <a:moveTo>
                    <a:pt x="266" y="1612"/>
                  </a:moveTo>
                  <a:lnTo>
                    <a:pt x="700" y="1612"/>
                  </a:lnTo>
                  <a:lnTo>
                    <a:pt x="700" y="1612"/>
                  </a:lnTo>
                  <a:lnTo>
                    <a:pt x="794" y="1606"/>
                  </a:lnTo>
                  <a:lnTo>
                    <a:pt x="834" y="1599"/>
                  </a:lnTo>
                  <a:lnTo>
                    <a:pt x="867" y="1586"/>
                  </a:lnTo>
                  <a:lnTo>
                    <a:pt x="900" y="1573"/>
                  </a:lnTo>
                  <a:lnTo>
                    <a:pt x="927" y="1553"/>
                  </a:lnTo>
                  <a:lnTo>
                    <a:pt x="974" y="1513"/>
                  </a:lnTo>
                  <a:lnTo>
                    <a:pt x="974" y="1513"/>
                  </a:lnTo>
                  <a:lnTo>
                    <a:pt x="1000" y="1473"/>
                  </a:lnTo>
                  <a:lnTo>
                    <a:pt x="1027" y="1427"/>
                  </a:lnTo>
                  <a:lnTo>
                    <a:pt x="1040" y="1373"/>
                  </a:lnTo>
                  <a:lnTo>
                    <a:pt x="1047" y="1320"/>
                  </a:lnTo>
                  <a:lnTo>
                    <a:pt x="1047" y="1320"/>
                  </a:lnTo>
                  <a:lnTo>
                    <a:pt x="1040" y="1261"/>
                  </a:lnTo>
                  <a:lnTo>
                    <a:pt x="1027" y="1208"/>
                  </a:lnTo>
                  <a:lnTo>
                    <a:pt x="1000" y="1161"/>
                  </a:lnTo>
                  <a:lnTo>
                    <a:pt x="974" y="1121"/>
                  </a:lnTo>
                  <a:lnTo>
                    <a:pt x="974" y="1121"/>
                  </a:lnTo>
                  <a:lnTo>
                    <a:pt x="927" y="1082"/>
                  </a:lnTo>
                  <a:lnTo>
                    <a:pt x="900" y="1068"/>
                  </a:lnTo>
                  <a:lnTo>
                    <a:pt x="867" y="1048"/>
                  </a:lnTo>
                  <a:lnTo>
                    <a:pt x="834" y="1042"/>
                  </a:lnTo>
                  <a:lnTo>
                    <a:pt x="794" y="1035"/>
                  </a:lnTo>
                  <a:lnTo>
                    <a:pt x="700" y="1028"/>
                  </a:lnTo>
                  <a:lnTo>
                    <a:pt x="266" y="1028"/>
                  </a:lnTo>
                  <a:lnTo>
                    <a:pt x="266" y="1612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42"/>
            <p:cNvSpPr>
              <a:spLocks noEditPoints="1"/>
            </p:cNvSpPr>
            <p:nvPr/>
          </p:nvSpPr>
          <p:spPr bwMode="auto">
            <a:xfrm>
              <a:off x="-15989300" y="1922463"/>
              <a:ext cx="2722563" cy="2959100"/>
            </a:xfrm>
            <a:custGeom>
              <a:avLst/>
              <a:gdLst>
                <a:gd name="T0" fmla="*/ 0 w 1715"/>
                <a:gd name="T1" fmla="*/ 1864 h 1864"/>
                <a:gd name="T2" fmla="*/ 688 w 1715"/>
                <a:gd name="T3" fmla="*/ 0 h 1864"/>
                <a:gd name="T4" fmla="*/ 1028 w 1715"/>
                <a:gd name="T5" fmla="*/ 0 h 1864"/>
                <a:gd name="T6" fmla="*/ 1715 w 1715"/>
                <a:gd name="T7" fmla="*/ 1864 h 1864"/>
                <a:gd name="T8" fmla="*/ 1355 w 1715"/>
                <a:gd name="T9" fmla="*/ 1864 h 1864"/>
                <a:gd name="T10" fmla="*/ 1195 w 1715"/>
                <a:gd name="T11" fmla="*/ 1427 h 1864"/>
                <a:gd name="T12" fmla="*/ 521 w 1715"/>
                <a:gd name="T13" fmla="*/ 1427 h 1864"/>
                <a:gd name="T14" fmla="*/ 361 w 1715"/>
                <a:gd name="T15" fmla="*/ 1864 h 1864"/>
                <a:gd name="T16" fmla="*/ 0 w 1715"/>
                <a:gd name="T17" fmla="*/ 1864 h 1864"/>
                <a:gd name="T18" fmla="*/ 641 w 1715"/>
                <a:gd name="T19" fmla="*/ 1108 h 1864"/>
                <a:gd name="T20" fmla="*/ 1075 w 1715"/>
                <a:gd name="T21" fmla="*/ 1108 h 1864"/>
                <a:gd name="T22" fmla="*/ 861 w 1715"/>
                <a:gd name="T23" fmla="*/ 511 h 1864"/>
                <a:gd name="T24" fmla="*/ 641 w 1715"/>
                <a:gd name="T25" fmla="*/ 110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5" h="1864">
                  <a:moveTo>
                    <a:pt x="0" y="1864"/>
                  </a:moveTo>
                  <a:lnTo>
                    <a:pt x="688" y="0"/>
                  </a:lnTo>
                  <a:lnTo>
                    <a:pt x="1028" y="0"/>
                  </a:lnTo>
                  <a:lnTo>
                    <a:pt x="1715" y="1864"/>
                  </a:lnTo>
                  <a:lnTo>
                    <a:pt x="1355" y="1864"/>
                  </a:lnTo>
                  <a:lnTo>
                    <a:pt x="1195" y="1427"/>
                  </a:lnTo>
                  <a:lnTo>
                    <a:pt x="521" y="1427"/>
                  </a:lnTo>
                  <a:lnTo>
                    <a:pt x="361" y="1864"/>
                  </a:lnTo>
                  <a:lnTo>
                    <a:pt x="0" y="1864"/>
                  </a:lnTo>
                  <a:close/>
                  <a:moveTo>
                    <a:pt x="641" y="1108"/>
                  </a:moveTo>
                  <a:lnTo>
                    <a:pt x="1075" y="1108"/>
                  </a:lnTo>
                  <a:lnTo>
                    <a:pt x="861" y="511"/>
                  </a:lnTo>
                  <a:lnTo>
                    <a:pt x="641" y="1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5" name="Freeform 43"/>
            <p:cNvSpPr>
              <a:spLocks noEditPoints="1"/>
            </p:cNvSpPr>
            <p:nvPr/>
          </p:nvSpPr>
          <p:spPr bwMode="auto">
            <a:xfrm>
              <a:off x="-8288338" y="1922463"/>
              <a:ext cx="2722563" cy="2959100"/>
            </a:xfrm>
            <a:custGeom>
              <a:avLst/>
              <a:gdLst>
                <a:gd name="T0" fmla="*/ 0 w 1715"/>
                <a:gd name="T1" fmla="*/ 1864 h 1864"/>
                <a:gd name="T2" fmla="*/ 688 w 1715"/>
                <a:gd name="T3" fmla="*/ 0 h 1864"/>
                <a:gd name="T4" fmla="*/ 1035 w 1715"/>
                <a:gd name="T5" fmla="*/ 0 h 1864"/>
                <a:gd name="T6" fmla="*/ 1715 w 1715"/>
                <a:gd name="T7" fmla="*/ 1864 h 1864"/>
                <a:gd name="T8" fmla="*/ 1355 w 1715"/>
                <a:gd name="T9" fmla="*/ 1864 h 1864"/>
                <a:gd name="T10" fmla="*/ 1195 w 1715"/>
                <a:gd name="T11" fmla="*/ 1427 h 1864"/>
                <a:gd name="T12" fmla="*/ 528 w 1715"/>
                <a:gd name="T13" fmla="*/ 1427 h 1864"/>
                <a:gd name="T14" fmla="*/ 361 w 1715"/>
                <a:gd name="T15" fmla="*/ 1864 h 1864"/>
                <a:gd name="T16" fmla="*/ 0 w 1715"/>
                <a:gd name="T17" fmla="*/ 1864 h 1864"/>
                <a:gd name="T18" fmla="*/ 641 w 1715"/>
                <a:gd name="T19" fmla="*/ 1108 h 1864"/>
                <a:gd name="T20" fmla="*/ 1081 w 1715"/>
                <a:gd name="T21" fmla="*/ 1108 h 1864"/>
                <a:gd name="T22" fmla="*/ 861 w 1715"/>
                <a:gd name="T23" fmla="*/ 511 h 1864"/>
                <a:gd name="T24" fmla="*/ 641 w 1715"/>
                <a:gd name="T25" fmla="*/ 110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5" h="1864">
                  <a:moveTo>
                    <a:pt x="0" y="1864"/>
                  </a:moveTo>
                  <a:lnTo>
                    <a:pt x="688" y="0"/>
                  </a:lnTo>
                  <a:lnTo>
                    <a:pt x="1035" y="0"/>
                  </a:lnTo>
                  <a:lnTo>
                    <a:pt x="1715" y="1864"/>
                  </a:lnTo>
                  <a:lnTo>
                    <a:pt x="1355" y="1864"/>
                  </a:lnTo>
                  <a:lnTo>
                    <a:pt x="1195" y="1427"/>
                  </a:lnTo>
                  <a:lnTo>
                    <a:pt x="528" y="1427"/>
                  </a:lnTo>
                  <a:lnTo>
                    <a:pt x="361" y="1864"/>
                  </a:lnTo>
                  <a:lnTo>
                    <a:pt x="0" y="1864"/>
                  </a:lnTo>
                  <a:close/>
                  <a:moveTo>
                    <a:pt x="641" y="1108"/>
                  </a:moveTo>
                  <a:lnTo>
                    <a:pt x="1081" y="1108"/>
                  </a:lnTo>
                  <a:lnTo>
                    <a:pt x="861" y="511"/>
                  </a:lnTo>
                  <a:lnTo>
                    <a:pt x="641" y="1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-12990513" y="1922463"/>
              <a:ext cx="2532063" cy="2959100"/>
            </a:xfrm>
            <a:custGeom>
              <a:avLst/>
              <a:gdLst>
                <a:gd name="T0" fmla="*/ 0 w 1595"/>
                <a:gd name="T1" fmla="*/ 0 h 1864"/>
                <a:gd name="T2" fmla="*/ 273 w 1595"/>
                <a:gd name="T3" fmla="*/ 0 h 1864"/>
                <a:gd name="T4" fmla="*/ 1234 w 1595"/>
                <a:gd name="T5" fmla="*/ 1188 h 1864"/>
                <a:gd name="T6" fmla="*/ 1234 w 1595"/>
                <a:gd name="T7" fmla="*/ 0 h 1864"/>
                <a:gd name="T8" fmla="*/ 1595 w 1595"/>
                <a:gd name="T9" fmla="*/ 0 h 1864"/>
                <a:gd name="T10" fmla="*/ 1595 w 1595"/>
                <a:gd name="T11" fmla="*/ 1864 h 1864"/>
                <a:gd name="T12" fmla="*/ 1341 w 1595"/>
                <a:gd name="T13" fmla="*/ 1864 h 1864"/>
                <a:gd name="T14" fmla="*/ 360 w 1595"/>
                <a:gd name="T15" fmla="*/ 650 h 1864"/>
                <a:gd name="T16" fmla="*/ 360 w 1595"/>
                <a:gd name="T17" fmla="*/ 1864 h 1864"/>
                <a:gd name="T18" fmla="*/ 0 w 1595"/>
                <a:gd name="T19" fmla="*/ 1864 h 1864"/>
                <a:gd name="T20" fmla="*/ 0 w 1595"/>
                <a:gd name="T21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5" h="1864">
                  <a:moveTo>
                    <a:pt x="0" y="0"/>
                  </a:moveTo>
                  <a:lnTo>
                    <a:pt x="273" y="0"/>
                  </a:lnTo>
                  <a:lnTo>
                    <a:pt x="1234" y="1188"/>
                  </a:lnTo>
                  <a:lnTo>
                    <a:pt x="1234" y="0"/>
                  </a:lnTo>
                  <a:lnTo>
                    <a:pt x="1595" y="0"/>
                  </a:lnTo>
                  <a:lnTo>
                    <a:pt x="1595" y="1864"/>
                  </a:lnTo>
                  <a:lnTo>
                    <a:pt x="1341" y="1864"/>
                  </a:lnTo>
                  <a:lnTo>
                    <a:pt x="360" y="650"/>
                  </a:lnTo>
                  <a:lnTo>
                    <a:pt x="360" y="1864"/>
                  </a:lnTo>
                  <a:lnTo>
                    <a:pt x="0" y="18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7" name="Freeform 45"/>
            <p:cNvSpPr>
              <a:spLocks/>
            </p:cNvSpPr>
            <p:nvPr/>
          </p:nvSpPr>
          <p:spPr bwMode="auto">
            <a:xfrm>
              <a:off x="-10120313" y="1922463"/>
              <a:ext cx="2139950" cy="2959100"/>
            </a:xfrm>
            <a:custGeom>
              <a:avLst/>
              <a:gdLst>
                <a:gd name="T0" fmla="*/ 1348 w 1348"/>
                <a:gd name="T1" fmla="*/ 0 h 1864"/>
                <a:gd name="T2" fmla="*/ 1348 w 1348"/>
                <a:gd name="T3" fmla="*/ 319 h 1864"/>
                <a:gd name="T4" fmla="*/ 854 w 1348"/>
                <a:gd name="T5" fmla="*/ 319 h 1864"/>
                <a:gd name="T6" fmla="*/ 854 w 1348"/>
                <a:gd name="T7" fmla="*/ 1864 h 1864"/>
                <a:gd name="T8" fmla="*/ 494 w 1348"/>
                <a:gd name="T9" fmla="*/ 1864 h 1864"/>
                <a:gd name="T10" fmla="*/ 494 w 1348"/>
                <a:gd name="T11" fmla="*/ 319 h 1864"/>
                <a:gd name="T12" fmla="*/ 0 w 1348"/>
                <a:gd name="T13" fmla="*/ 319 h 1864"/>
                <a:gd name="T14" fmla="*/ 0 w 1348"/>
                <a:gd name="T15" fmla="*/ 0 h 1864"/>
                <a:gd name="T16" fmla="*/ 1348 w 1348"/>
                <a:gd name="T17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8" h="1864">
                  <a:moveTo>
                    <a:pt x="1348" y="0"/>
                  </a:moveTo>
                  <a:lnTo>
                    <a:pt x="1348" y="319"/>
                  </a:lnTo>
                  <a:lnTo>
                    <a:pt x="854" y="319"/>
                  </a:lnTo>
                  <a:lnTo>
                    <a:pt x="854" y="1864"/>
                  </a:lnTo>
                  <a:lnTo>
                    <a:pt x="494" y="1864"/>
                  </a:lnTo>
                  <a:lnTo>
                    <a:pt x="494" y="319"/>
                  </a:lnTo>
                  <a:lnTo>
                    <a:pt x="0" y="319"/>
                  </a:lnTo>
                  <a:lnTo>
                    <a:pt x="0" y="0"/>
                  </a:lnTo>
                  <a:lnTo>
                    <a:pt x="13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-5289550" y="1922463"/>
              <a:ext cx="2530475" cy="2959100"/>
            </a:xfrm>
            <a:custGeom>
              <a:avLst/>
              <a:gdLst>
                <a:gd name="T0" fmla="*/ 1014 w 1594"/>
                <a:gd name="T1" fmla="*/ 1055 h 1864"/>
                <a:gd name="T2" fmla="*/ 1061 w 1594"/>
                <a:gd name="T3" fmla="*/ 1035 h 1864"/>
                <a:gd name="T4" fmla="*/ 1154 w 1594"/>
                <a:gd name="T5" fmla="*/ 975 h 1864"/>
                <a:gd name="T6" fmla="*/ 1187 w 1594"/>
                <a:gd name="T7" fmla="*/ 942 h 1864"/>
                <a:gd name="T8" fmla="*/ 1254 w 1594"/>
                <a:gd name="T9" fmla="*/ 863 h 1864"/>
                <a:gd name="T10" fmla="*/ 1301 w 1594"/>
                <a:gd name="T11" fmla="*/ 763 h 1864"/>
                <a:gd name="T12" fmla="*/ 1328 w 1594"/>
                <a:gd name="T13" fmla="*/ 664 h 1864"/>
                <a:gd name="T14" fmla="*/ 1341 w 1594"/>
                <a:gd name="T15" fmla="*/ 557 h 1864"/>
                <a:gd name="T16" fmla="*/ 1334 w 1594"/>
                <a:gd name="T17" fmla="*/ 498 h 1864"/>
                <a:gd name="T18" fmla="*/ 1314 w 1594"/>
                <a:gd name="T19" fmla="*/ 392 h 1864"/>
                <a:gd name="T20" fmla="*/ 1281 w 1594"/>
                <a:gd name="T21" fmla="*/ 292 h 1864"/>
                <a:gd name="T22" fmla="*/ 1221 w 1594"/>
                <a:gd name="T23" fmla="*/ 206 h 1864"/>
                <a:gd name="T24" fmla="*/ 1187 w 1594"/>
                <a:gd name="T25" fmla="*/ 166 h 1864"/>
                <a:gd name="T26" fmla="*/ 1107 w 1594"/>
                <a:gd name="T27" fmla="*/ 100 h 1864"/>
                <a:gd name="T28" fmla="*/ 1001 w 1594"/>
                <a:gd name="T29" fmla="*/ 46 h 1864"/>
                <a:gd name="T30" fmla="*/ 867 w 1594"/>
                <a:gd name="T31" fmla="*/ 13 h 1864"/>
                <a:gd name="T32" fmla="*/ 700 w 1594"/>
                <a:gd name="T33" fmla="*/ 0 h 1864"/>
                <a:gd name="T34" fmla="*/ 0 w 1594"/>
                <a:gd name="T35" fmla="*/ 1864 h 1864"/>
                <a:gd name="T36" fmla="*/ 360 w 1594"/>
                <a:gd name="T37" fmla="*/ 1108 h 1864"/>
                <a:gd name="T38" fmla="*/ 1201 w 1594"/>
                <a:gd name="T39" fmla="*/ 1864 h 1864"/>
                <a:gd name="T40" fmla="*/ 360 w 1594"/>
                <a:gd name="T41" fmla="*/ 319 h 1864"/>
                <a:gd name="T42" fmla="*/ 687 w 1594"/>
                <a:gd name="T43" fmla="*/ 319 h 1864"/>
                <a:gd name="T44" fmla="*/ 834 w 1594"/>
                <a:gd name="T45" fmla="*/ 338 h 1864"/>
                <a:gd name="T46" fmla="*/ 914 w 1594"/>
                <a:gd name="T47" fmla="*/ 398 h 1864"/>
                <a:gd name="T48" fmla="*/ 941 w 1594"/>
                <a:gd name="T49" fmla="*/ 431 h 1864"/>
                <a:gd name="T50" fmla="*/ 974 w 1594"/>
                <a:gd name="T51" fmla="*/ 511 h 1864"/>
                <a:gd name="T52" fmla="*/ 974 w 1594"/>
                <a:gd name="T53" fmla="*/ 557 h 1864"/>
                <a:gd name="T54" fmla="*/ 961 w 1594"/>
                <a:gd name="T55" fmla="*/ 637 h 1864"/>
                <a:gd name="T56" fmla="*/ 914 w 1594"/>
                <a:gd name="T57" fmla="*/ 710 h 1864"/>
                <a:gd name="T58" fmla="*/ 881 w 1594"/>
                <a:gd name="T59" fmla="*/ 743 h 1864"/>
                <a:gd name="T60" fmla="*/ 767 w 1594"/>
                <a:gd name="T61" fmla="*/ 783 h 1864"/>
                <a:gd name="T62" fmla="*/ 360 w 1594"/>
                <a:gd name="T63" fmla="*/ 783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94" h="1864">
                  <a:moveTo>
                    <a:pt x="1594" y="1864"/>
                  </a:moveTo>
                  <a:lnTo>
                    <a:pt x="1014" y="1055"/>
                  </a:lnTo>
                  <a:lnTo>
                    <a:pt x="1014" y="1055"/>
                  </a:lnTo>
                  <a:lnTo>
                    <a:pt x="1061" y="1035"/>
                  </a:lnTo>
                  <a:lnTo>
                    <a:pt x="1107" y="1009"/>
                  </a:lnTo>
                  <a:lnTo>
                    <a:pt x="1154" y="975"/>
                  </a:lnTo>
                  <a:lnTo>
                    <a:pt x="1187" y="942"/>
                  </a:lnTo>
                  <a:lnTo>
                    <a:pt x="1187" y="942"/>
                  </a:lnTo>
                  <a:lnTo>
                    <a:pt x="1221" y="902"/>
                  </a:lnTo>
                  <a:lnTo>
                    <a:pt x="1254" y="863"/>
                  </a:lnTo>
                  <a:lnTo>
                    <a:pt x="1281" y="816"/>
                  </a:lnTo>
                  <a:lnTo>
                    <a:pt x="1301" y="763"/>
                  </a:lnTo>
                  <a:lnTo>
                    <a:pt x="1314" y="717"/>
                  </a:lnTo>
                  <a:lnTo>
                    <a:pt x="1328" y="664"/>
                  </a:lnTo>
                  <a:lnTo>
                    <a:pt x="1334" y="610"/>
                  </a:lnTo>
                  <a:lnTo>
                    <a:pt x="1341" y="557"/>
                  </a:lnTo>
                  <a:lnTo>
                    <a:pt x="1341" y="557"/>
                  </a:lnTo>
                  <a:lnTo>
                    <a:pt x="1334" y="498"/>
                  </a:lnTo>
                  <a:lnTo>
                    <a:pt x="1328" y="445"/>
                  </a:lnTo>
                  <a:lnTo>
                    <a:pt x="1314" y="392"/>
                  </a:lnTo>
                  <a:lnTo>
                    <a:pt x="1301" y="345"/>
                  </a:lnTo>
                  <a:lnTo>
                    <a:pt x="1281" y="292"/>
                  </a:lnTo>
                  <a:lnTo>
                    <a:pt x="1254" y="252"/>
                  </a:lnTo>
                  <a:lnTo>
                    <a:pt x="1221" y="206"/>
                  </a:lnTo>
                  <a:lnTo>
                    <a:pt x="1187" y="166"/>
                  </a:lnTo>
                  <a:lnTo>
                    <a:pt x="1187" y="166"/>
                  </a:lnTo>
                  <a:lnTo>
                    <a:pt x="1147" y="133"/>
                  </a:lnTo>
                  <a:lnTo>
                    <a:pt x="1107" y="100"/>
                  </a:lnTo>
                  <a:lnTo>
                    <a:pt x="1054" y="66"/>
                  </a:lnTo>
                  <a:lnTo>
                    <a:pt x="1001" y="46"/>
                  </a:lnTo>
                  <a:lnTo>
                    <a:pt x="934" y="27"/>
                  </a:lnTo>
                  <a:lnTo>
                    <a:pt x="867" y="13"/>
                  </a:lnTo>
                  <a:lnTo>
                    <a:pt x="787" y="7"/>
                  </a:lnTo>
                  <a:lnTo>
                    <a:pt x="700" y="0"/>
                  </a:lnTo>
                  <a:lnTo>
                    <a:pt x="0" y="0"/>
                  </a:lnTo>
                  <a:lnTo>
                    <a:pt x="0" y="1864"/>
                  </a:lnTo>
                  <a:lnTo>
                    <a:pt x="360" y="1864"/>
                  </a:lnTo>
                  <a:lnTo>
                    <a:pt x="360" y="1108"/>
                  </a:lnTo>
                  <a:lnTo>
                    <a:pt x="654" y="1108"/>
                  </a:lnTo>
                  <a:lnTo>
                    <a:pt x="1201" y="1864"/>
                  </a:lnTo>
                  <a:lnTo>
                    <a:pt x="1594" y="1864"/>
                  </a:lnTo>
                  <a:close/>
                  <a:moveTo>
                    <a:pt x="360" y="319"/>
                  </a:moveTo>
                  <a:lnTo>
                    <a:pt x="687" y="319"/>
                  </a:lnTo>
                  <a:lnTo>
                    <a:pt x="687" y="319"/>
                  </a:lnTo>
                  <a:lnTo>
                    <a:pt x="767" y="325"/>
                  </a:lnTo>
                  <a:lnTo>
                    <a:pt x="834" y="338"/>
                  </a:lnTo>
                  <a:lnTo>
                    <a:pt x="881" y="365"/>
                  </a:lnTo>
                  <a:lnTo>
                    <a:pt x="914" y="398"/>
                  </a:lnTo>
                  <a:lnTo>
                    <a:pt x="914" y="398"/>
                  </a:lnTo>
                  <a:lnTo>
                    <a:pt x="941" y="431"/>
                  </a:lnTo>
                  <a:lnTo>
                    <a:pt x="961" y="464"/>
                  </a:lnTo>
                  <a:lnTo>
                    <a:pt x="974" y="511"/>
                  </a:lnTo>
                  <a:lnTo>
                    <a:pt x="974" y="557"/>
                  </a:lnTo>
                  <a:lnTo>
                    <a:pt x="974" y="557"/>
                  </a:lnTo>
                  <a:lnTo>
                    <a:pt x="974" y="597"/>
                  </a:lnTo>
                  <a:lnTo>
                    <a:pt x="961" y="637"/>
                  </a:lnTo>
                  <a:lnTo>
                    <a:pt x="941" y="677"/>
                  </a:lnTo>
                  <a:lnTo>
                    <a:pt x="914" y="710"/>
                  </a:lnTo>
                  <a:lnTo>
                    <a:pt x="914" y="710"/>
                  </a:lnTo>
                  <a:lnTo>
                    <a:pt x="881" y="743"/>
                  </a:lnTo>
                  <a:lnTo>
                    <a:pt x="834" y="763"/>
                  </a:lnTo>
                  <a:lnTo>
                    <a:pt x="767" y="783"/>
                  </a:lnTo>
                  <a:lnTo>
                    <a:pt x="687" y="783"/>
                  </a:lnTo>
                  <a:lnTo>
                    <a:pt x="360" y="783"/>
                  </a:lnTo>
                  <a:lnTo>
                    <a:pt x="360" y="3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9" name="Freeform 47"/>
            <p:cNvSpPr>
              <a:spLocks/>
            </p:cNvSpPr>
            <p:nvPr/>
          </p:nvSpPr>
          <p:spPr bwMode="auto">
            <a:xfrm>
              <a:off x="-17810163" y="1922463"/>
              <a:ext cx="1684338" cy="2959100"/>
            </a:xfrm>
            <a:custGeom>
              <a:avLst/>
              <a:gdLst>
                <a:gd name="T0" fmla="*/ 1061 w 1061"/>
                <a:gd name="T1" fmla="*/ 0 h 1864"/>
                <a:gd name="T2" fmla="*/ 667 w 1061"/>
                <a:gd name="T3" fmla="*/ 0 h 1864"/>
                <a:gd name="T4" fmla="*/ 0 w 1061"/>
                <a:gd name="T5" fmla="*/ 936 h 1864"/>
                <a:gd name="T6" fmla="*/ 667 w 1061"/>
                <a:gd name="T7" fmla="*/ 1864 h 1864"/>
                <a:gd name="T8" fmla="*/ 1061 w 1061"/>
                <a:gd name="T9" fmla="*/ 1864 h 1864"/>
                <a:gd name="T10" fmla="*/ 387 w 1061"/>
                <a:gd name="T11" fmla="*/ 936 h 1864"/>
                <a:gd name="T12" fmla="*/ 1061 w 1061"/>
                <a:gd name="T13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1" h="1864">
                  <a:moveTo>
                    <a:pt x="1061" y="0"/>
                  </a:moveTo>
                  <a:lnTo>
                    <a:pt x="667" y="0"/>
                  </a:lnTo>
                  <a:lnTo>
                    <a:pt x="0" y="936"/>
                  </a:lnTo>
                  <a:lnTo>
                    <a:pt x="667" y="1864"/>
                  </a:lnTo>
                  <a:lnTo>
                    <a:pt x="1061" y="1864"/>
                  </a:lnTo>
                  <a:lnTo>
                    <a:pt x="387" y="936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0" name="Rectangle 49"/>
            <p:cNvSpPr>
              <a:spLocks noChangeArrowheads="1"/>
            </p:cNvSpPr>
            <p:nvPr/>
          </p:nvSpPr>
          <p:spPr bwMode="auto">
            <a:xfrm>
              <a:off x="-18530888" y="1922463"/>
              <a:ext cx="392113" cy="29591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1" name="Rectangle 49"/>
            <p:cNvSpPr>
              <a:spLocks noChangeArrowheads="1"/>
            </p:cNvSpPr>
            <p:nvPr/>
          </p:nvSpPr>
          <p:spPr bwMode="auto">
            <a:xfrm>
              <a:off x="-18138775" y="1922463"/>
              <a:ext cx="328612" cy="2959100"/>
            </a:xfrm>
            <a:prstGeom prst="rect">
              <a:avLst/>
            </a:prstGeom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lin ang="16200000" scaled="0"/>
            </a:gra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32" name="TextBox 31"/>
          <p:cNvSpPr txBox="1"/>
          <p:nvPr userDrawn="1"/>
        </p:nvSpPr>
        <p:spPr>
          <a:xfrm>
            <a:off x="7872682" y="5059387"/>
            <a:ext cx="1171037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dirty="0">
                <a:solidFill>
                  <a:prstClr val="white">
                    <a:lumMod val="65000"/>
                  </a:prstClr>
                </a:solidFill>
                <a:latin typeface="Calibri Light"/>
              </a:rPr>
              <a:t>Private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4101744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  <p:sldLayoutId id="2147484159" r:id="rId2"/>
    <p:sldLayoutId id="2147484160" r:id="rId3"/>
    <p:sldLayoutId id="2147484161" r:id="rId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lang="en-US" sz="2800" i="0" kern="120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 typeface="Arial" pitchFamily="34" charset="0"/>
        <a:buNone/>
        <a:defRPr lang="en-US" sz="1400" i="0" kern="1200" dirty="0" smtClean="0">
          <a:solidFill>
            <a:schemeClr val="tx1">
              <a:lumMod val="65000"/>
              <a:lumOff val="35000"/>
            </a:schemeClr>
          </a:solidFill>
          <a:latin typeface="Andalus" panose="02020603050405020304" pitchFamily="18" charset="-78"/>
          <a:ea typeface="+mn-ea"/>
          <a:cs typeface="Andalus" panose="02020603050405020304" pitchFamily="18" charset="-78"/>
        </a:defRPr>
      </a:lvl1pPr>
      <a:lvl2pPr marL="176213" indent="-17145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Tx/>
        <a:buBlip>
          <a:blip r:embed="rId7"/>
        </a:buBlip>
        <a:defRPr lang="en-US" sz="1200" i="0" kern="1200" dirty="0" smtClean="0">
          <a:solidFill>
            <a:schemeClr val="tx1">
              <a:lumMod val="65000"/>
              <a:lumOff val="35000"/>
            </a:schemeClr>
          </a:solidFill>
          <a:latin typeface="Andalus" panose="02020603050405020304" pitchFamily="18" charset="-78"/>
          <a:ea typeface="+mn-ea"/>
          <a:cs typeface="Andalus" panose="02020603050405020304" pitchFamily="18" charset="-78"/>
        </a:defRPr>
      </a:lvl2pPr>
      <a:lvl3pPr marL="223838" indent="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Tx/>
        <a:buNone/>
        <a:defRPr lang="en-US" sz="1800" i="0" kern="1200" dirty="0" smtClean="0">
          <a:solidFill>
            <a:schemeClr val="accent2"/>
          </a:solidFill>
          <a:latin typeface="+mn-lt"/>
          <a:ea typeface="+mn-ea"/>
          <a:cs typeface="+mn-cs"/>
        </a:defRPr>
      </a:lvl3pPr>
      <a:lvl4pPr marL="635000" indent="-17145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Tx/>
        <a:buBlip>
          <a:blip r:embed="rId8"/>
        </a:buBlip>
        <a:tabLst/>
        <a:defRPr lang="en-US" sz="1800" i="0" kern="1200" dirty="0" smtClean="0">
          <a:solidFill>
            <a:schemeClr val="accent2"/>
          </a:solidFill>
          <a:latin typeface="+mn-lt"/>
          <a:ea typeface="+mn-ea"/>
          <a:cs typeface="+mn-cs"/>
        </a:defRPr>
      </a:lvl4pPr>
      <a:lvl5pPr marL="855663" indent="-17145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Tx/>
        <a:buBlip>
          <a:blip r:embed="rId8"/>
        </a:buBlip>
        <a:defRPr lang="en-US" sz="1800" i="0" kern="1200" dirty="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022" y="-1"/>
            <a:ext cx="9152022" cy="514826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7066" y="280659"/>
            <a:ext cx="7287748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4930044"/>
            <a:ext cx="376989" cy="2182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en-US" sz="100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19AB4E72-7858-48F1-A40D-12FF09E4BFB8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312821" y="767724"/>
            <a:ext cx="8467642" cy="611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7842832" y="4939990"/>
            <a:ext cx="1173567" cy="93382"/>
            <a:chOff x="-18530888" y="942975"/>
            <a:chExt cx="50082451" cy="3981451"/>
          </a:xfrm>
        </p:grpSpPr>
        <p:sp>
          <p:nvSpPr>
            <p:cNvPr id="8" name="AutoShape 27"/>
            <p:cNvSpPr>
              <a:spLocks noChangeAspect="1" noChangeArrowheads="1" noTextEdit="1"/>
            </p:cNvSpPr>
            <p:nvPr/>
          </p:nvSpPr>
          <p:spPr bwMode="auto">
            <a:xfrm>
              <a:off x="-18530888" y="942975"/>
              <a:ext cx="50082451" cy="398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" name="Freeform 29"/>
            <p:cNvSpPr>
              <a:spLocks/>
            </p:cNvSpPr>
            <p:nvPr/>
          </p:nvSpPr>
          <p:spPr bwMode="auto">
            <a:xfrm>
              <a:off x="-1614488" y="1922463"/>
              <a:ext cx="2881313" cy="2959100"/>
            </a:xfrm>
            <a:custGeom>
              <a:avLst/>
              <a:gdLst>
                <a:gd name="T0" fmla="*/ 1001 w 1815"/>
                <a:gd name="T1" fmla="*/ 1466 h 1864"/>
                <a:gd name="T2" fmla="*/ 814 w 1815"/>
                <a:gd name="T3" fmla="*/ 1466 h 1864"/>
                <a:gd name="T4" fmla="*/ 267 w 1815"/>
                <a:gd name="T5" fmla="*/ 610 h 1864"/>
                <a:gd name="T6" fmla="*/ 267 w 1815"/>
                <a:gd name="T7" fmla="*/ 1864 h 1864"/>
                <a:gd name="T8" fmla="*/ 0 w 1815"/>
                <a:gd name="T9" fmla="*/ 1864 h 1864"/>
                <a:gd name="T10" fmla="*/ 0 w 1815"/>
                <a:gd name="T11" fmla="*/ 0 h 1864"/>
                <a:gd name="T12" fmla="*/ 187 w 1815"/>
                <a:gd name="T13" fmla="*/ 0 h 1864"/>
                <a:gd name="T14" fmla="*/ 908 w 1815"/>
                <a:gd name="T15" fmla="*/ 1135 h 1864"/>
                <a:gd name="T16" fmla="*/ 1628 w 1815"/>
                <a:gd name="T17" fmla="*/ 0 h 1864"/>
                <a:gd name="T18" fmla="*/ 1815 w 1815"/>
                <a:gd name="T19" fmla="*/ 0 h 1864"/>
                <a:gd name="T20" fmla="*/ 1815 w 1815"/>
                <a:gd name="T21" fmla="*/ 1864 h 1864"/>
                <a:gd name="T22" fmla="*/ 1548 w 1815"/>
                <a:gd name="T23" fmla="*/ 1864 h 1864"/>
                <a:gd name="T24" fmla="*/ 1548 w 1815"/>
                <a:gd name="T25" fmla="*/ 610 h 1864"/>
                <a:gd name="T26" fmla="*/ 1001 w 1815"/>
                <a:gd name="T27" fmla="*/ 1466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5" h="1864">
                  <a:moveTo>
                    <a:pt x="1001" y="1466"/>
                  </a:moveTo>
                  <a:lnTo>
                    <a:pt x="814" y="1466"/>
                  </a:lnTo>
                  <a:lnTo>
                    <a:pt x="267" y="610"/>
                  </a:lnTo>
                  <a:lnTo>
                    <a:pt x="267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187" y="0"/>
                  </a:lnTo>
                  <a:lnTo>
                    <a:pt x="908" y="1135"/>
                  </a:lnTo>
                  <a:lnTo>
                    <a:pt x="1628" y="0"/>
                  </a:lnTo>
                  <a:lnTo>
                    <a:pt x="1815" y="0"/>
                  </a:lnTo>
                  <a:lnTo>
                    <a:pt x="1815" y="1864"/>
                  </a:lnTo>
                  <a:lnTo>
                    <a:pt x="1548" y="1864"/>
                  </a:lnTo>
                  <a:lnTo>
                    <a:pt x="1548" y="610"/>
                  </a:lnTo>
                  <a:lnTo>
                    <a:pt x="1001" y="1466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" name="Freeform 30"/>
            <p:cNvSpPr>
              <a:spLocks noEditPoints="1"/>
            </p:cNvSpPr>
            <p:nvPr/>
          </p:nvSpPr>
          <p:spPr bwMode="auto">
            <a:xfrm>
              <a:off x="8523288" y="1922463"/>
              <a:ext cx="2763838" cy="2959100"/>
            </a:xfrm>
            <a:custGeom>
              <a:avLst/>
              <a:gdLst>
                <a:gd name="T0" fmla="*/ 1261 w 1741"/>
                <a:gd name="T1" fmla="*/ 1387 h 1864"/>
                <a:gd name="T2" fmla="*/ 474 w 1741"/>
                <a:gd name="T3" fmla="*/ 1387 h 1864"/>
                <a:gd name="T4" fmla="*/ 280 w 1741"/>
                <a:gd name="T5" fmla="*/ 1864 h 1864"/>
                <a:gd name="T6" fmla="*/ 0 w 1741"/>
                <a:gd name="T7" fmla="*/ 1864 h 1864"/>
                <a:gd name="T8" fmla="*/ 774 w 1741"/>
                <a:gd name="T9" fmla="*/ 0 h 1864"/>
                <a:gd name="T10" fmla="*/ 967 w 1741"/>
                <a:gd name="T11" fmla="*/ 0 h 1864"/>
                <a:gd name="T12" fmla="*/ 1741 w 1741"/>
                <a:gd name="T13" fmla="*/ 1864 h 1864"/>
                <a:gd name="T14" fmla="*/ 1461 w 1741"/>
                <a:gd name="T15" fmla="*/ 1864 h 1864"/>
                <a:gd name="T16" fmla="*/ 1261 w 1741"/>
                <a:gd name="T17" fmla="*/ 1387 h 1864"/>
                <a:gd name="T18" fmla="*/ 580 w 1741"/>
                <a:gd name="T19" fmla="*/ 1135 h 1864"/>
                <a:gd name="T20" fmla="*/ 1161 w 1741"/>
                <a:gd name="T21" fmla="*/ 1135 h 1864"/>
                <a:gd name="T22" fmla="*/ 874 w 1741"/>
                <a:gd name="T23" fmla="*/ 438 h 1864"/>
                <a:gd name="T24" fmla="*/ 580 w 1741"/>
                <a:gd name="T25" fmla="*/ 1135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41" h="1864">
                  <a:moveTo>
                    <a:pt x="1261" y="1387"/>
                  </a:moveTo>
                  <a:lnTo>
                    <a:pt x="474" y="1387"/>
                  </a:lnTo>
                  <a:lnTo>
                    <a:pt x="280" y="1864"/>
                  </a:lnTo>
                  <a:lnTo>
                    <a:pt x="0" y="1864"/>
                  </a:lnTo>
                  <a:lnTo>
                    <a:pt x="774" y="0"/>
                  </a:lnTo>
                  <a:lnTo>
                    <a:pt x="967" y="0"/>
                  </a:lnTo>
                  <a:lnTo>
                    <a:pt x="1741" y="1864"/>
                  </a:lnTo>
                  <a:lnTo>
                    <a:pt x="1461" y="1864"/>
                  </a:lnTo>
                  <a:lnTo>
                    <a:pt x="1261" y="1387"/>
                  </a:lnTo>
                  <a:close/>
                  <a:moveTo>
                    <a:pt x="580" y="1135"/>
                  </a:moveTo>
                  <a:lnTo>
                    <a:pt x="1161" y="1135"/>
                  </a:lnTo>
                  <a:lnTo>
                    <a:pt x="874" y="438"/>
                  </a:lnTo>
                  <a:lnTo>
                    <a:pt x="580" y="1135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" name="Freeform 31"/>
            <p:cNvSpPr>
              <a:spLocks noEditPoints="1"/>
            </p:cNvSpPr>
            <p:nvPr/>
          </p:nvSpPr>
          <p:spPr bwMode="auto">
            <a:xfrm>
              <a:off x="14095413" y="1922463"/>
              <a:ext cx="2498725" cy="2959100"/>
            </a:xfrm>
            <a:custGeom>
              <a:avLst/>
              <a:gdLst>
                <a:gd name="T0" fmla="*/ 0 w 1574"/>
                <a:gd name="T1" fmla="*/ 0 h 1864"/>
                <a:gd name="T2" fmla="*/ 560 w 1574"/>
                <a:gd name="T3" fmla="*/ 0 h 1864"/>
                <a:gd name="T4" fmla="*/ 760 w 1574"/>
                <a:gd name="T5" fmla="*/ 13 h 1864"/>
                <a:gd name="T6" fmla="*/ 934 w 1574"/>
                <a:gd name="T7" fmla="*/ 46 h 1864"/>
                <a:gd name="T8" fmla="*/ 1074 w 1574"/>
                <a:gd name="T9" fmla="*/ 100 h 1864"/>
                <a:gd name="T10" fmla="*/ 1201 w 1574"/>
                <a:gd name="T11" fmla="*/ 179 h 1864"/>
                <a:gd name="T12" fmla="*/ 1281 w 1574"/>
                <a:gd name="T13" fmla="*/ 246 h 1864"/>
                <a:gd name="T14" fmla="*/ 1421 w 1574"/>
                <a:gd name="T15" fmla="*/ 411 h 1864"/>
                <a:gd name="T16" fmla="*/ 1514 w 1574"/>
                <a:gd name="T17" fmla="*/ 604 h 1864"/>
                <a:gd name="T18" fmla="*/ 1568 w 1574"/>
                <a:gd name="T19" fmla="*/ 816 h 1864"/>
                <a:gd name="T20" fmla="*/ 1574 w 1574"/>
                <a:gd name="T21" fmla="*/ 936 h 1864"/>
                <a:gd name="T22" fmla="*/ 1548 w 1574"/>
                <a:gd name="T23" fmla="*/ 1155 h 1864"/>
                <a:gd name="T24" fmla="*/ 1474 w 1574"/>
                <a:gd name="T25" fmla="*/ 1360 h 1864"/>
                <a:gd name="T26" fmla="*/ 1361 w 1574"/>
                <a:gd name="T27" fmla="*/ 1539 h 1864"/>
                <a:gd name="T28" fmla="*/ 1201 w 1574"/>
                <a:gd name="T29" fmla="*/ 1685 h 1864"/>
                <a:gd name="T30" fmla="*/ 1141 w 1574"/>
                <a:gd name="T31" fmla="*/ 1725 h 1864"/>
                <a:gd name="T32" fmla="*/ 1007 w 1574"/>
                <a:gd name="T33" fmla="*/ 1791 h 1864"/>
                <a:gd name="T34" fmla="*/ 854 w 1574"/>
                <a:gd name="T35" fmla="*/ 1838 h 1864"/>
                <a:gd name="T36" fmla="*/ 667 w 1574"/>
                <a:gd name="T37" fmla="*/ 1858 h 1864"/>
                <a:gd name="T38" fmla="*/ 0 w 1574"/>
                <a:gd name="T39" fmla="*/ 1864 h 1864"/>
                <a:gd name="T40" fmla="*/ 1081 w 1574"/>
                <a:gd name="T41" fmla="*/ 411 h 1864"/>
                <a:gd name="T42" fmla="*/ 980 w 1574"/>
                <a:gd name="T43" fmla="*/ 345 h 1864"/>
                <a:gd name="T44" fmla="*/ 867 w 1574"/>
                <a:gd name="T45" fmla="*/ 292 h 1864"/>
                <a:gd name="T46" fmla="*/ 720 w 1574"/>
                <a:gd name="T47" fmla="*/ 265 h 1864"/>
                <a:gd name="T48" fmla="*/ 547 w 1574"/>
                <a:gd name="T49" fmla="*/ 252 h 1864"/>
                <a:gd name="T50" fmla="*/ 266 w 1574"/>
                <a:gd name="T51" fmla="*/ 1612 h 1864"/>
                <a:gd name="T52" fmla="*/ 547 w 1574"/>
                <a:gd name="T53" fmla="*/ 1612 h 1864"/>
                <a:gd name="T54" fmla="*/ 720 w 1574"/>
                <a:gd name="T55" fmla="*/ 1599 h 1864"/>
                <a:gd name="T56" fmla="*/ 867 w 1574"/>
                <a:gd name="T57" fmla="*/ 1573 h 1864"/>
                <a:gd name="T58" fmla="*/ 980 w 1574"/>
                <a:gd name="T59" fmla="*/ 1519 h 1864"/>
                <a:gd name="T60" fmla="*/ 1081 w 1574"/>
                <a:gd name="T61" fmla="*/ 1453 h 1864"/>
                <a:gd name="T62" fmla="*/ 1127 w 1574"/>
                <a:gd name="T63" fmla="*/ 1407 h 1864"/>
                <a:gd name="T64" fmla="*/ 1214 w 1574"/>
                <a:gd name="T65" fmla="*/ 1287 h 1864"/>
                <a:gd name="T66" fmla="*/ 1274 w 1574"/>
                <a:gd name="T67" fmla="*/ 1155 h 1864"/>
                <a:gd name="T68" fmla="*/ 1301 w 1574"/>
                <a:gd name="T69" fmla="*/ 1009 h 1864"/>
                <a:gd name="T70" fmla="*/ 1307 w 1574"/>
                <a:gd name="T71" fmla="*/ 936 h 1864"/>
                <a:gd name="T72" fmla="*/ 1294 w 1574"/>
                <a:gd name="T73" fmla="*/ 783 h 1864"/>
                <a:gd name="T74" fmla="*/ 1247 w 1574"/>
                <a:gd name="T75" fmla="*/ 644 h 1864"/>
                <a:gd name="T76" fmla="*/ 1174 w 1574"/>
                <a:gd name="T77" fmla="*/ 518 h 1864"/>
                <a:gd name="T78" fmla="*/ 1081 w 1574"/>
                <a:gd name="T79" fmla="*/ 41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74" h="1864">
                  <a:moveTo>
                    <a:pt x="0" y="1864"/>
                  </a:moveTo>
                  <a:lnTo>
                    <a:pt x="0" y="0"/>
                  </a:lnTo>
                  <a:lnTo>
                    <a:pt x="560" y="0"/>
                  </a:lnTo>
                  <a:lnTo>
                    <a:pt x="560" y="0"/>
                  </a:lnTo>
                  <a:lnTo>
                    <a:pt x="667" y="7"/>
                  </a:lnTo>
                  <a:lnTo>
                    <a:pt x="760" y="13"/>
                  </a:lnTo>
                  <a:lnTo>
                    <a:pt x="854" y="27"/>
                  </a:lnTo>
                  <a:lnTo>
                    <a:pt x="934" y="46"/>
                  </a:lnTo>
                  <a:lnTo>
                    <a:pt x="1007" y="73"/>
                  </a:lnTo>
                  <a:lnTo>
                    <a:pt x="1074" y="100"/>
                  </a:lnTo>
                  <a:lnTo>
                    <a:pt x="1141" y="139"/>
                  </a:lnTo>
                  <a:lnTo>
                    <a:pt x="1201" y="179"/>
                  </a:lnTo>
                  <a:lnTo>
                    <a:pt x="1201" y="179"/>
                  </a:lnTo>
                  <a:lnTo>
                    <a:pt x="1281" y="246"/>
                  </a:lnTo>
                  <a:lnTo>
                    <a:pt x="1354" y="325"/>
                  </a:lnTo>
                  <a:lnTo>
                    <a:pt x="1421" y="411"/>
                  </a:lnTo>
                  <a:lnTo>
                    <a:pt x="1474" y="504"/>
                  </a:lnTo>
                  <a:lnTo>
                    <a:pt x="1514" y="604"/>
                  </a:lnTo>
                  <a:lnTo>
                    <a:pt x="1548" y="710"/>
                  </a:lnTo>
                  <a:lnTo>
                    <a:pt x="1568" y="816"/>
                  </a:lnTo>
                  <a:lnTo>
                    <a:pt x="1574" y="936"/>
                  </a:lnTo>
                  <a:lnTo>
                    <a:pt x="1574" y="936"/>
                  </a:lnTo>
                  <a:lnTo>
                    <a:pt x="1568" y="1048"/>
                  </a:lnTo>
                  <a:lnTo>
                    <a:pt x="1548" y="1155"/>
                  </a:lnTo>
                  <a:lnTo>
                    <a:pt x="1514" y="1261"/>
                  </a:lnTo>
                  <a:lnTo>
                    <a:pt x="1474" y="1360"/>
                  </a:lnTo>
                  <a:lnTo>
                    <a:pt x="1421" y="1453"/>
                  </a:lnTo>
                  <a:lnTo>
                    <a:pt x="1361" y="1539"/>
                  </a:lnTo>
                  <a:lnTo>
                    <a:pt x="1287" y="1619"/>
                  </a:lnTo>
                  <a:lnTo>
                    <a:pt x="1201" y="1685"/>
                  </a:lnTo>
                  <a:lnTo>
                    <a:pt x="1201" y="1685"/>
                  </a:lnTo>
                  <a:lnTo>
                    <a:pt x="1141" y="1725"/>
                  </a:lnTo>
                  <a:lnTo>
                    <a:pt x="1081" y="1765"/>
                  </a:lnTo>
                  <a:lnTo>
                    <a:pt x="1007" y="1791"/>
                  </a:lnTo>
                  <a:lnTo>
                    <a:pt x="934" y="1818"/>
                  </a:lnTo>
                  <a:lnTo>
                    <a:pt x="854" y="1838"/>
                  </a:lnTo>
                  <a:lnTo>
                    <a:pt x="760" y="1851"/>
                  </a:lnTo>
                  <a:lnTo>
                    <a:pt x="667" y="1858"/>
                  </a:lnTo>
                  <a:lnTo>
                    <a:pt x="560" y="1864"/>
                  </a:lnTo>
                  <a:lnTo>
                    <a:pt x="0" y="1864"/>
                  </a:lnTo>
                  <a:close/>
                  <a:moveTo>
                    <a:pt x="1081" y="411"/>
                  </a:moveTo>
                  <a:lnTo>
                    <a:pt x="1081" y="411"/>
                  </a:lnTo>
                  <a:lnTo>
                    <a:pt x="1034" y="378"/>
                  </a:lnTo>
                  <a:lnTo>
                    <a:pt x="980" y="345"/>
                  </a:lnTo>
                  <a:lnTo>
                    <a:pt x="927" y="319"/>
                  </a:lnTo>
                  <a:lnTo>
                    <a:pt x="867" y="292"/>
                  </a:lnTo>
                  <a:lnTo>
                    <a:pt x="800" y="279"/>
                  </a:lnTo>
                  <a:lnTo>
                    <a:pt x="720" y="265"/>
                  </a:lnTo>
                  <a:lnTo>
                    <a:pt x="640" y="259"/>
                  </a:lnTo>
                  <a:lnTo>
                    <a:pt x="547" y="252"/>
                  </a:lnTo>
                  <a:lnTo>
                    <a:pt x="266" y="252"/>
                  </a:lnTo>
                  <a:lnTo>
                    <a:pt x="266" y="1612"/>
                  </a:lnTo>
                  <a:lnTo>
                    <a:pt x="547" y="1612"/>
                  </a:lnTo>
                  <a:lnTo>
                    <a:pt x="547" y="1612"/>
                  </a:lnTo>
                  <a:lnTo>
                    <a:pt x="640" y="1606"/>
                  </a:lnTo>
                  <a:lnTo>
                    <a:pt x="720" y="1599"/>
                  </a:lnTo>
                  <a:lnTo>
                    <a:pt x="800" y="1586"/>
                  </a:lnTo>
                  <a:lnTo>
                    <a:pt x="867" y="1573"/>
                  </a:lnTo>
                  <a:lnTo>
                    <a:pt x="927" y="1546"/>
                  </a:lnTo>
                  <a:lnTo>
                    <a:pt x="980" y="1519"/>
                  </a:lnTo>
                  <a:lnTo>
                    <a:pt x="1034" y="1493"/>
                  </a:lnTo>
                  <a:lnTo>
                    <a:pt x="1081" y="1453"/>
                  </a:lnTo>
                  <a:lnTo>
                    <a:pt x="1081" y="1453"/>
                  </a:lnTo>
                  <a:lnTo>
                    <a:pt x="1127" y="1407"/>
                  </a:lnTo>
                  <a:lnTo>
                    <a:pt x="1174" y="1347"/>
                  </a:lnTo>
                  <a:lnTo>
                    <a:pt x="1214" y="1287"/>
                  </a:lnTo>
                  <a:lnTo>
                    <a:pt x="1247" y="1221"/>
                  </a:lnTo>
                  <a:lnTo>
                    <a:pt x="1274" y="1155"/>
                  </a:lnTo>
                  <a:lnTo>
                    <a:pt x="1294" y="1082"/>
                  </a:lnTo>
                  <a:lnTo>
                    <a:pt x="1301" y="1009"/>
                  </a:lnTo>
                  <a:lnTo>
                    <a:pt x="1307" y="936"/>
                  </a:lnTo>
                  <a:lnTo>
                    <a:pt x="1307" y="936"/>
                  </a:lnTo>
                  <a:lnTo>
                    <a:pt x="1301" y="856"/>
                  </a:lnTo>
                  <a:lnTo>
                    <a:pt x="1294" y="783"/>
                  </a:lnTo>
                  <a:lnTo>
                    <a:pt x="1274" y="710"/>
                  </a:lnTo>
                  <a:lnTo>
                    <a:pt x="1247" y="644"/>
                  </a:lnTo>
                  <a:lnTo>
                    <a:pt x="1214" y="577"/>
                  </a:lnTo>
                  <a:lnTo>
                    <a:pt x="1174" y="518"/>
                  </a:lnTo>
                  <a:lnTo>
                    <a:pt x="1127" y="458"/>
                  </a:lnTo>
                  <a:lnTo>
                    <a:pt x="1081" y="411"/>
                  </a:lnTo>
                  <a:lnTo>
                    <a:pt x="1081" y="411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32"/>
            <p:cNvSpPr>
              <a:spLocks noEditPoints="1"/>
            </p:cNvSpPr>
            <p:nvPr/>
          </p:nvSpPr>
          <p:spPr bwMode="auto">
            <a:xfrm>
              <a:off x="21531263" y="1890713"/>
              <a:ext cx="2965450" cy="3033713"/>
            </a:xfrm>
            <a:custGeom>
              <a:avLst/>
              <a:gdLst>
                <a:gd name="T0" fmla="*/ 1027 w 1868"/>
                <a:gd name="T1" fmla="*/ 7 h 1911"/>
                <a:gd name="T2" fmla="*/ 1301 w 1868"/>
                <a:gd name="T3" fmla="*/ 73 h 1911"/>
                <a:gd name="T4" fmla="*/ 1534 w 1868"/>
                <a:gd name="T5" fmla="*/ 212 h 1911"/>
                <a:gd name="T6" fmla="*/ 1708 w 1868"/>
                <a:gd name="T7" fmla="*/ 418 h 1911"/>
                <a:gd name="T8" fmla="*/ 1828 w 1868"/>
                <a:gd name="T9" fmla="*/ 664 h 1911"/>
                <a:gd name="T10" fmla="*/ 1868 w 1868"/>
                <a:gd name="T11" fmla="*/ 956 h 1911"/>
                <a:gd name="T12" fmla="*/ 1848 w 1868"/>
                <a:gd name="T13" fmla="*/ 1155 h 1911"/>
                <a:gd name="T14" fmla="*/ 1755 w 1868"/>
                <a:gd name="T15" fmla="*/ 1413 h 1911"/>
                <a:gd name="T16" fmla="*/ 1594 w 1868"/>
                <a:gd name="T17" fmla="*/ 1632 h 1911"/>
                <a:gd name="T18" fmla="*/ 1381 w 1868"/>
                <a:gd name="T19" fmla="*/ 1798 h 1911"/>
                <a:gd name="T20" fmla="*/ 1127 w 1868"/>
                <a:gd name="T21" fmla="*/ 1891 h 1911"/>
                <a:gd name="T22" fmla="*/ 934 w 1868"/>
                <a:gd name="T23" fmla="*/ 1911 h 1911"/>
                <a:gd name="T24" fmla="*/ 647 w 1868"/>
                <a:gd name="T25" fmla="*/ 1871 h 1911"/>
                <a:gd name="T26" fmla="*/ 407 w 1868"/>
                <a:gd name="T27" fmla="*/ 1752 h 1911"/>
                <a:gd name="T28" fmla="*/ 207 w 1868"/>
                <a:gd name="T29" fmla="*/ 1566 h 1911"/>
                <a:gd name="T30" fmla="*/ 73 w 1868"/>
                <a:gd name="T31" fmla="*/ 1334 h 1911"/>
                <a:gd name="T32" fmla="*/ 6 w 1868"/>
                <a:gd name="T33" fmla="*/ 1055 h 1911"/>
                <a:gd name="T34" fmla="*/ 6 w 1868"/>
                <a:gd name="T35" fmla="*/ 856 h 1911"/>
                <a:gd name="T36" fmla="*/ 73 w 1868"/>
                <a:gd name="T37" fmla="*/ 577 h 1911"/>
                <a:gd name="T38" fmla="*/ 207 w 1868"/>
                <a:gd name="T39" fmla="*/ 345 h 1911"/>
                <a:gd name="T40" fmla="*/ 407 w 1868"/>
                <a:gd name="T41" fmla="*/ 159 h 1911"/>
                <a:gd name="T42" fmla="*/ 647 w 1868"/>
                <a:gd name="T43" fmla="*/ 40 h 1911"/>
                <a:gd name="T44" fmla="*/ 934 w 1868"/>
                <a:gd name="T45" fmla="*/ 0 h 1911"/>
                <a:gd name="T46" fmla="*/ 934 w 1868"/>
                <a:gd name="T47" fmla="*/ 1659 h 1911"/>
                <a:gd name="T48" fmla="*/ 1134 w 1868"/>
                <a:gd name="T49" fmla="*/ 1626 h 1911"/>
                <a:gd name="T50" fmla="*/ 1314 w 1868"/>
                <a:gd name="T51" fmla="*/ 1539 h 1911"/>
                <a:gd name="T52" fmla="*/ 1454 w 1868"/>
                <a:gd name="T53" fmla="*/ 1407 h 1911"/>
                <a:gd name="T54" fmla="*/ 1548 w 1868"/>
                <a:gd name="T55" fmla="*/ 1234 h 1911"/>
                <a:gd name="T56" fmla="*/ 1594 w 1868"/>
                <a:gd name="T57" fmla="*/ 1029 h 1911"/>
                <a:gd name="T58" fmla="*/ 1594 w 1868"/>
                <a:gd name="T59" fmla="*/ 883 h 1911"/>
                <a:gd name="T60" fmla="*/ 1548 w 1868"/>
                <a:gd name="T61" fmla="*/ 677 h 1911"/>
                <a:gd name="T62" fmla="*/ 1454 w 1868"/>
                <a:gd name="T63" fmla="*/ 504 h 1911"/>
                <a:gd name="T64" fmla="*/ 1314 w 1868"/>
                <a:gd name="T65" fmla="*/ 372 h 1911"/>
                <a:gd name="T66" fmla="*/ 1134 w 1868"/>
                <a:gd name="T67" fmla="*/ 285 h 1911"/>
                <a:gd name="T68" fmla="*/ 934 w 1868"/>
                <a:gd name="T69" fmla="*/ 252 h 1911"/>
                <a:gd name="T70" fmla="*/ 794 w 1868"/>
                <a:gd name="T71" fmla="*/ 266 h 1911"/>
                <a:gd name="T72" fmla="*/ 607 w 1868"/>
                <a:gd name="T73" fmla="*/ 332 h 1911"/>
                <a:gd name="T74" fmla="*/ 453 w 1868"/>
                <a:gd name="T75" fmla="*/ 451 h 1911"/>
                <a:gd name="T76" fmla="*/ 340 w 1868"/>
                <a:gd name="T77" fmla="*/ 617 h 1911"/>
                <a:gd name="T78" fmla="*/ 280 w 1868"/>
                <a:gd name="T79" fmla="*/ 810 h 1911"/>
                <a:gd name="T80" fmla="*/ 267 w 1868"/>
                <a:gd name="T81" fmla="*/ 956 h 1911"/>
                <a:gd name="T82" fmla="*/ 293 w 1868"/>
                <a:gd name="T83" fmla="*/ 1168 h 1911"/>
                <a:gd name="T84" fmla="*/ 373 w 1868"/>
                <a:gd name="T85" fmla="*/ 1354 h 1911"/>
                <a:gd name="T86" fmla="*/ 500 w 1868"/>
                <a:gd name="T87" fmla="*/ 1500 h 1911"/>
                <a:gd name="T88" fmla="*/ 667 w 1868"/>
                <a:gd name="T89" fmla="*/ 1606 h 1911"/>
                <a:gd name="T90" fmla="*/ 860 w 1868"/>
                <a:gd name="T91" fmla="*/ 1652 h 1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68" h="1911">
                  <a:moveTo>
                    <a:pt x="934" y="0"/>
                  </a:moveTo>
                  <a:lnTo>
                    <a:pt x="934" y="0"/>
                  </a:lnTo>
                  <a:lnTo>
                    <a:pt x="1027" y="7"/>
                  </a:lnTo>
                  <a:lnTo>
                    <a:pt x="1127" y="20"/>
                  </a:lnTo>
                  <a:lnTo>
                    <a:pt x="1214" y="40"/>
                  </a:lnTo>
                  <a:lnTo>
                    <a:pt x="1301" y="73"/>
                  </a:lnTo>
                  <a:lnTo>
                    <a:pt x="1381" y="113"/>
                  </a:lnTo>
                  <a:lnTo>
                    <a:pt x="1461" y="159"/>
                  </a:lnTo>
                  <a:lnTo>
                    <a:pt x="1534" y="212"/>
                  </a:lnTo>
                  <a:lnTo>
                    <a:pt x="1594" y="272"/>
                  </a:lnTo>
                  <a:lnTo>
                    <a:pt x="1655" y="345"/>
                  </a:lnTo>
                  <a:lnTo>
                    <a:pt x="1708" y="418"/>
                  </a:lnTo>
                  <a:lnTo>
                    <a:pt x="1755" y="491"/>
                  </a:lnTo>
                  <a:lnTo>
                    <a:pt x="1795" y="577"/>
                  </a:lnTo>
                  <a:lnTo>
                    <a:pt x="1828" y="664"/>
                  </a:lnTo>
                  <a:lnTo>
                    <a:pt x="1848" y="757"/>
                  </a:lnTo>
                  <a:lnTo>
                    <a:pt x="1861" y="856"/>
                  </a:lnTo>
                  <a:lnTo>
                    <a:pt x="1868" y="956"/>
                  </a:lnTo>
                  <a:lnTo>
                    <a:pt x="1868" y="956"/>
                  </a:lnTo>
                  <a:lnTo>
                    <a:pt x="1861" y="1055"/>
                  </a:lnTo>
                  <a:lnTo>
                    <a:pt x="1848" y="1155"/>
                  </a:lnTo>
                  <a:lnTo>
                    <a:pt x="1828" y="1241"/>
                  </a:lnTo>
                  <a:lnTo>
                    <a:pt x="1795" y="1334"/>
                  </a:lnTo>
                  <a:lnTo>
                    <a:pt x="1755" y="1413"/>
                  </a:lnTo>
                  <a:lnTo>
                    <a:pt x="1708" y="1493"/>
                  </a:lnTo>
                  <a:lnTo>
                    <a:pt x="1655" y="1566"/>
                  </a:lnTo>
                  <a:lnTo>
                    <a:pt x="1594" y="1632"/>
                  </a:lnTo>
                  <a:lnTo>
                    <a:pt x="1534" y="1699"/>
                  </a:lnTo>
                  <a:lnTo>
                    <a:pt x="1461" y="1752"/>
                  </a:lnTo>
                  <a:lnTo>
                    <a:pt x="1381" y="1798"/>
                  </a:lnTo>
                  <a:lnTo>
                    <a:pt x="1301" y="1838"/>
                  </a:lnTo>
                  <a:lnTo>
                    <a:pt x="1214" y="1871"/>
                  </a:lnTo>
                  <a:lnTo>
                    <a:pt x="1127" y="1891"/>
                  </a:lnTo>
                  <a:lnTo>
                    <a:pt x="1027" y="1904"/>
                  </a:lnTo>
                  <a:lnTo>
                    <a:pt x="934" y="1911"/>
                  </a:lnTo>
                  <a:lnTo>
                    <a:pt x="934" y="1911"/>
                  </a:lnTo>
                  <a:lnTo>
                    <a:pt x="834" y="1904"/>
                  </a:lnTo>
                  <a:lnTo>
                    <a:pt x="740" y="1891"/>
                  </a:lnTo>
                  <a:lnTo>
                    <a:pt x="647" y="1871"/>
                  </a:lnTo>
                  <a:lnTo>
                    <a:pt x="567" y="1838"/>
                  </a:lnTo>
                  <a:lnTo>
                    <a:pt x="480" y="1798"/>
                  </a:lnTo>
                  <a:lnTo>
                    <a:pt x="407" y="1752"/>
                  </a:lnTo>
                  <a:lnTo>
                    <a:pt x="333" y="1699"/>
                  </a:lnTo>
                  <a:lnTo>
                    <a:pt x="267" y="1632"/>
                  </a:lnTo>
                  <a:lnTo>
                    <a:pt x="207" y="1566"/>
                  </a:lnTo>
                  <a:lnTo>
                    <a:pt x="153" y="1493"/>
                  </a:lnTo>
                  <a:lnTo>
                    <a:pt x="106" y="1413"/>
                  </a:lnTo>
                  <a:lnTo>
                    <a:pt x="73" y="1334"/>
                  </a:lnTo>
                  <a:lnTo>
                    <a:pt x="40" y="1241"/>
                  </a:lnTo>
                  <a:lnTo>
                    <a:pt x="20" y="1155"/>
                  </a:lnTo>
                  <a:lnTo>
                    <a:pt x="6" y="1055"/>
                  </a:lnTo>
                  <a:lnTo>
                    <a:pt x="0" y="956"/>
                  </a:lnTo>
                  <a:lnTo>
                    <a:pt x="0" y="956"/>
                  </a:lnTo>
                  <a:lnTo>
                    <a:pt x="6" y="856"/>
                  </a:lnTo>
                  <a:lnTo>
                    <a:pt x="20" y="757"/>
                  </a:lnTo>
                  <a:lnTo>
                    <a:pt x="40" y="664"/>
                  </a:lnTo>
                  <a:lnTo>
                    <a:pt x="73" y="577"/>
                  </a:lnTo>
                  <a:lnTo>
                    <a:pt x="106" y="491"/>
                  </a:lnTo>
                  <a:lnTo>
                    <a:pt x="153" y="418"/>
                  </a:lnTo>
                  <a:lnTo>
                    <a:pt x="207" y="345"/>
                  </a:lnTo>
                  <a:lnTo>
                    <a:pt x="267" y="272"/>
                  </a:lnTo>
                  <a:lnTo>
                    <a:pt x="333" y="212"/>
                  </a:lnTo>
                  <a:lnTo>
                    <a:pt x="407" y="159"/>
                  </a:lnTo>
                  <a:lnTo>
                    <a:pt x="480" y="113"/>
                  </a:lnTo>
                  <a:lnTo>
                    <a:pt x="567" y="73"/>
                  </a:lnTo>
                  <a:lnTo>
                    <a:pt x="647" y="40"/>
                  </a:lnTo>
                  <a:lnTo>
                    <a:pt x="740" y="20"/>
                  </a:lnTo>
                  <a:lnTo>
                    <a:pt x="834" y="7"/>
                  </a:lnTo>
                  <a:lnTo>
                    <a:pt x="934" y="0"/>
                  </a:lnTo>
                  <a:lnTo>
                    <a:pt x="934" y="0"/>
                  </a:lnTo>
                  <a:close/>
                  <a:moveTo>
                    <a:pt x="934" y="1659"/>
                  </a:moveTo>
                  <a:lnTo>
                    <a:pt x="934" y="1659"/>
                  </a:lnTo>
                  <a:lnTo>
                    <a:pt x="1001" y="1652"/>
                  </a:lnTo>
                  <a:lnTo>
                    <a:pt x="1067" y="1646"/>
                  </a:lnTo>
                  <a:lnTo>
                    <a:pt x="1134" y="1626"/>
                  </a:lnTo>
                  <a:lnTo>
                    <a:pt x="1201" y="1606"/>
                  </a:lnTo>
                  <a:lnTo>
                    <a:pt x="1254" y="1579"/>
                  </a:lnTo>
                  <a:lnTo>
                    <a:pt x="1314" y="1539"/>
                  </a:lnTo>
                  <a:lnTo>
                    <a:pt x="1361" y="1500"/>
                  </a:lnTo>
                  <a:lnTo>
                    <a:pt x="1408" y="1460"/>
                  </a:lnTo>
                  <a:lnTo>
                    <a:pt x="1454" y="1407"/>
                  </a:lnTo>
                  <a:lnTo>
                    <a:pt x="1488" y="1354"/>
                  </a:lnTo>
                  <a:lnTo>
                    <a:pt x="1521" y="1294"/>
                  </a:lnTo>
                  <a:lnTo>
                    <a:pt x="1548" y="1234"/>
                  </a:lnTo>
                  <a:lnTo>
                    <a:pt x="1568" y="1168"/>
                  </a:lnTo>
                  <a:lnTo>
                    <a:pt x="1588" y="1102"/>
                  </a:lnTo>
                  <a:lnTo>
                    <a:pt x="1594" y="1029"/>
                  </a:lnTo>
                  <a:lnTo>
                    <a:pt x="1601" y="956"/>
                  </a:lnTo>
                  <a:lnTo>
                    <a:pt x="1601" y="956"/>
                  </a:lnTo>
                  <a:lnTo>
                    <a:pt x="1594" y="883"/>
                  </a:lnTo>
                  <a:lnTo>
                    <a:pt x="1588" y="810"/>
                  </a:lnTo>
                  <a:lnTo>
                    <a:pt x="1568" y="743"/>
                  </a:lnTo>
                  <a:lnTo>
                    <a:pt x="1548" y="677"/>
                  </a:lnTo>
                  <a:lnTo>
                    <a:pt x="1521" y="617"/>
                  </a:lnTo>
                  <a:lnTo>
                    <a:pt x="1488" y="557"/>
                  </a:lnTo>
                  <a:lnTo>
                    <a:pt x="1454" y="504"/>
                  </a:lnTo>
                  <a:lnTo>
                    <a:pt x="1408" y="451"/>
                  </a:lnTo>
                  <a:lnTo>
                    <a:pt x="1361" y="412"/>
                  </a:lnTo>
                  <a:lnTo>
                    <a:pt x="1314" y="372"/>
                  </a:lnTo>
                  <a:lnTo>
                    <a:pt x="1254" y="332"/>
                  </a:lnTo>
                  <a:lnTo>
                    <a:pt x="1201" y="305"/>
                  </a:lnTo>
                  <a:lnTo>
                    <a:pt x="1134" y="285"/>
                  </a:lnTo>
                  <a:lnTo>
                    <a:pt x="1067" y="266"/>
                  </a:lnTo>
                  <a:lnTo>
                    <a:pt x="1001" y="259"/>
                  </a:lnTo>
                  <a:lnTo>
                    <a:pt x="934" y="252"/>
                  </a:lnTo>
                  <a:lnTo>
                    <a:pt x="934" y="252"/>
                  </a:lnTo>
                  <a:lnTo>
                    <a:pt x="860" y="259"/>
                  </a:lnTo>
                  <a:lnTo>
                    <a:pt x="794" y="266"/>
                  </a:lnTo>
                  <a:lnTo>
                    <a:pt x="727" y="285"/>
                  </a:lnTo>
                  <a:lnTo>
                    <a:pt x="667" y="305"/>
                  </a:lnTo>
                  <a:lnTo>
                    <a:pt x="607" y="332"/>
                  </a:lnTo>
                  <a:lnTo>
                    <a:pt x="554" y="372"/>
                  </a:lnTo>
                  <a:lnTo>
                    <a:pt x="500" y="412"/>
                  </a:lnTo>
                  <a:lnTo>
                    <a:pt x="453" y="451"/>
                  </a:lnTo>
                  <a:lnTo>
                    <a:pt x="413" y="504"/>
                  </a:lnTo>
                  <a:lnTo>
                    <a:pt x="373" y="557"/>
                  </a:lnTo>
                  <a:lnTo>
                    <a:pt x="340" y="617"/>
                  </a:lnTo>
                  <a:lnTo>
                    <a:pt x="313" y="677"/>
                  </a:lnTo>
                  <a:lnTo>
                    <a:pt x="293" y="743"/>
                  </a:lnTo>
                  <a:lnTo>
                    <a:pt x="280" y="810"/>
                  </a:lnTo>
                  <a:lnTo>
                    <a:pt x="267" y="883"/>
                  </a:lnTo>
                  <a:lnTo>
                    <a:pt x="267" y="956"/>
                  </a:lnTo>
                  <a:lnTo>
                    <a:pt x="267" y="956"/>
                  </a:lnTo>
                  <a:lnTo>
                    <a:pt x="267" y="1029"/>
                  </a:lnTo>
                  <a:lnTo>
                    <a:pt x="280" y="1102"/>
                  </a:lnTo>
                  <a:lnTo>
                    <a:pt x="293" y="1168"/>
                  </a:lnTo>
                  <a:lnTo>
                    <a:pt x="313" y="1234"/>
                  </a:lnTo>
                  <a:lnTo>
                    <a:pt x="340" y="1294"/>
                  </a:lnTo>
                  <a:lnTo>
                    <a:pt x="373" y="1354"/>
                  </a:lnTo>
                  <a:lnTo>
                    <a:pt x="413" y="1407"/>
                  </a:lnTo>
                  <a:lnTo>
                    <a:pt x="453" y="1460"/>
                  </a:lnTo>
                  <a:lnTo>
                    <a:pt x="500" y="1500"/>
                  </a:lnTo>
                  <a:lnTo>
                    <a:pt x="554" y="1539"/>
                  </a:lnTo>
                  <a:lnTo>
                    <a:pt x="607" y="1579"/>
                  </a:lnTo>
                  <a:lnTo>
                    <a:pt x="667" y="1606"/>
                  </a:lnTo>
                  <a:lnTo>
                    <a:pt x="727" y="1626"/>
                  </a:lnTo>
                  <a:lnTo>
                    <a:pt x="794" y="1646"/>
                  </a:lnTo>
                  <a:lnTo>
                    <a:pt x="860" y="1652"/>
                  </a:lnTo>
                  <a:lnTo>
                    <a:pt x="934" y="1659"/>
                  </a:lnTo>
                  <a:lnTo>
                    <a:pt x="934" y="1659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33"/>
            <p:cNvSpPr>
              <a:spLocks/>
            </p:cNvSpPr>
            <p:nvPr/>
          </p:nvSpPr>
          <p:spPr bwMode="auto">
            <a:xfrm>
              <a:off x="29041725" y="1922463"/>
              <a:ext cx="2509838" cy="2959100"/>
            </a:xfrm>
            <a:custGeom>
              <a:avLst/>
              <a:gdLst>
                <a:gd name="T0" fmla="*/ 273 w 1581"/>
                <a:gd name="T1" fmla="*/ 498 h 1864"/>
                <a:gd name="T2" fmla="*/ 273 w 1581"/>
                <a:gd name="T3" fmla="*/ 1864 h 1864"/>
                <a:gd name="T4" fmla="*/ 0 w 1581"/>
                <a:gd name="T5" fmla="*/ 1864 h 1864"/>
                <a:gd name="T6" fmla="*/ 0 w 1581"/>
                <a:gd name="T7" fmla="*/ 0 h 1864"/>
                <a:gd name="T8" fmla="*/ 193 w 1581"/>
                <a:gd name="T9" fmla="*/ 0 h 1864"/>
                <a:gd name="T10" fmla="*/ 1314 w 1581"/>
                <a:gd name="T11" fmla="*/ 1367 h 1864"/>
                <a:gd name="T12" fmla="*/ 1314 w 1581"/>
                <a:gd name="T13" fmla="*/ 0 h 1864"/>
                <a:gd name="T14" fmla="*/ 1581 w 1581"/>
                <a:gd name="T15" fmla="*/ 0 h 1864"/>
                <a:gd name="T16" fmla="*/ 1581 w 1581"/>
                <a:gd name="T17" fmla="*/ 1864 h 1864"/>
                <a:gd name="T18" fmla="*/ 1394 w 1581"/>
                <a:gd name="T19" fmla="*/ 1864 h 1864"/>
                <a:gd name="T20" fmla="*/ 273 w 1581"/>
                <a:gd name="T21" fmla="*/ 49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81" h="1864">
                  <a:moveTo>
                    <a:pt x="273" y="498"/>
                  </a:moveTo>
                  <a:lnTo>
                    <a:pt x="273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193" y="0"/>
                  </a:lnTo>
                  <a:lnTo>
                    <a:pt x="1314" y="1367"/>
                  </a:lnTo>
                  <a:lnTo>
                    <a:pt x="1314" y="0"/>
                  </a:lnTo>
                  <a:lnTo>
                    <a:pt x="1581" y="0"/>
                  </a:lnTo>
                  <a:lnTo>
                    <a:pt x="1581" y="1864"/>
                  </a:lnTo>
                  <a:lnTo>
                    <a:pt x="1394" y="1864"/>
                  </a:lnTo>
                  <a:lnTo>
                    <a:pt x="273" y="498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Rectangle 34"/>
            <p:cNvSpPr>
              <a:spLocks noChangeArrowheads="1"/>
            </p:cNvSpPr>
            <p:nvPr/>
          </p:nvSpPr>
          <p:spPr bwMode="auto">
            <a:xfrm>
              <a:off x="1901825" y="2901950"/>
              <a:ext cx="423863" cy="1979613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Rectangle 35"/>
            <p:cNvSpPr>
              <a:spLocks noChangeArrowheads="1"/>
            </p:cNvSpPr>
            <p:nvPr/>
          </p:nvSpPr>
          <p:spPr bwMode="auto">
            <a:xfrm>
              <a:off x="2962275" y="1922463"/>
              <a:ext cx="423863" cy="2959100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Rectangle 36"/>
            <p:cNvSpPr>
              <a:spLocks noChangeArrowheads="1"/>
            </p:cNvSpPr>
            <p:nvPr/>
          </p:nvSpPr>
          <p:spPr bwMode="auto">
            <a:xfrm>
              <a:off x="4021137" y="942975"/>
              <a:ext cx="423863" cy="3938588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Freeform 37"/>
            <p:cNvSpPr>
              <a:spLocks/>
            </p:cNvSpPr>
            <p:nvPr/>
          </p:nvSpPr>
          <p:spPr bwMode="auto">
            <a:xfrm>
              <a:off x="4773612" y="1922463"/>
              <a:ext cx="4310063" cy="2959100"/>
            </a:xfrm>
            <a:custGeom>
              <a:avLst/>
              <a:gdLst>
                <a:gd name="T0" fmla="*/ 887 w 2715"/>
                <a:gd name="T1" fmla="*/ 1864 h 1864"/>
                <a:gd name="T2" fmla="*/ 720 w 2715"/>
                <a:gd name="T3" fmla="*/ 1864 h 1864"/>
                <a:gd name="T4" fmla="*/ 0 w 2715"/>
                <a:gd name="T5" fmla="*/ 0 h 1864"/>
                <a:gd name="T6" fmla="*/ 287 w 2715"/>
                <a:gd name="T7" fmla="*/ 0 h 1864"/>
                <a:gd name="T8" fmla="*/ 807 w 2715"/>
                <a:gd name="T9" fmla="*/ 1347 h 1864"/>
                <a:gd name="T10" fmla="*/ 1261 w 2715"/>
                <a:gd name="T11" fmla="*/ 0 h 1864"/>
                <a:gd name="T12" fmla="*/ 1454 w 2715"/>
                <a:gd name="T13" fmla="*/ 0 h 1864"/>
                <a:gd name="T14" fmla="*/ 1908 w 2715"/>
                <a:gd name="T15" fmla="*/ 1347 h 1864"/>
                <a:gd name="T16" fmla="*/ 2429 w 2715"/>
                <a:gd name="T17" fmla="*/ 0 h 1864"/>
                <a:gd name="T18" fmla="*/ 2715 w 2715"/>
                <a:gd name="T19" fmla="*/ 0 h 1864"/>
                <a:gd name="T20" fmla="*/ 1995 w 2715"/>
                <a:gd name="T21" fmla="*/ 1864 h 1864"/>
                <a:gd name="T22" fmla="*/ 1828 w 2715"/>
                <a:gd name="T23" fmla="*/ 1864 h 1864"/>
                <a:gd name="T24" fmla="*/ 1361 w 2715"/>
                <a:gd name="T25" fmla="*/ 484 h 1864"/>
                <a:gd name="T26" fmla="*/ 887 w 2715"/>
                <a:gd name="T27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15" h="1864">
                  <a:moveTo>
                    <a:pt x="887" y="1864"/>
                  </a:moveTo>
                  <a:lnTo>
                    <a:pt x="720" y="1864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807" y="1347"/>
                  </a:lnTo>
                  <a:lnTo>
                    <a:pt x="1261" y="0"/>
                  </a:lnTo>
                  <a:lnTo>
                    <a:pt x="1454" y="0"/>
                  </a:lnTo>
                  <a:lnTo>
                    <a:pt x="1908" y="1347"/>
                  </a:lnTo>
                  <a:lnTo>
                    <a:pt x="2429" y="0"/>
                  </a:lnTo>
                  <a:lnTo>
                    <a:pt x="2715" y="0"/>
                  </a:lnTo>
                  <a:lnTo>
                    <a:pt x="1995" y="1864"/>
                  </a:lnTo>
                  <a:lnTo>
                    <a:pt x="1828" y="1864"/>
                  </a:lnTo>
                  <a:lnTo>
                    <a:pt x="1361" y="484"/>
                  </a:lnTo>
                  <a:lnTo>
                    <a:pt x="887" y="1864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9" name="Freeform 38"/>
            <p:cNvSpPr>
              <a:spLocks/>
            </p:cNvSpPr>
            <p:nvPr/>
          </p:nvSpPr>
          <p:spPr bwMode="auto">
            <a:xfrm>
              <a:off x="24433213" y="1922463"/>
              <a:ext cx="4300538" cy="2959100"/>
            </a:xfrm>
            <a:custGeom>
              <a:avLst/>
              <a:gdLst>
                <a:gd name="T0" fmla="*/ 887 w 2709"/>
                <a:gd name="T1" fmla="*/ 1864 h 1864"/>
                <a:gd name="T2" fmla="*/ 714 w 2709"/>
                <a:gd name="T3" fmla="*/ 1864 h 1864"/>
                <a:gd name="T4" fmla="*/ 0 w 2709"/>
                <a:gd name="T5" fmla="*/ 0 h 1864"/>
                <a:gd name="T6" fmla="*/ 287 w 2709"/>
                <a:gd name="T7" fmla="*/ 0 h 1864"/>
                <a:gd name="T8" fmla="*/ 801 w 2709"/>
                <a:gd name="T9" fmla="*/ 1347 h 1864"/>
                <a:gd name="T10" fmla="*/ 1261 w 2709"/>
                <a:gd name="T11" fmla="*/ 0 h 1864"/>
                <a:gd name="T12" fmla="*/ 1448 w 2709"/>
                <a:gd name="T13" fmla="*/ 0 h 1864"/>
                <a:gd name="T14" fmla="*/ 1908 w 2709"/>
                <a:gd name="T15" fmla="*/ 1347 h 1864"/>
                <a:gd name="T16" fmla="*/ 2422 w 2709"/>
                <a:gd name="T17" fmla="*/ 0 h 1864"/>
                <a:gd name="T18" fmla="*/ 2709 w 2709"/>
                <a:gd name="T19" fmla="*/ 0 h 1864"/>
                <a:gd name="T20" fmla="*/ 1995 w 2709"/>
                <a:gd name="T21" fmla="*/ 1864 h 1864"/>
                <a:gd name="T22" fmla="*/ 1822 w 2709"/>
                <a:gd name="T23" fmla="*/ 1864 h 1864"/>
                <a:gd name="T24" fmla="*/ 1355 w 2709"/>
                <a:gd name="T25" fmla="*/ 484 h 1864"/>
                <a:gd name="T26" fmla="*/ 887 w 2709"/>
                <a:gd name="T27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9" h="1864">
                  <a:moveTo>
                    <a:pt x="887" y="1864"/>
                  </a:moveTo>
                  <a:lnTo>
                    <a:pt x="714" y="1864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801" y="1347"/>
                  </a:lnTo>
                  <a:lnTo>
                    <a:pt x="1261" y="0"/>
                  </a:lnTo>
                  <a:lnTo>
                    <a:pt x="1448" y="0"/>
                  </a:lnTo>
                  <a:lnTo>
                    <a:pt x="1908" y="1347"/>
                  </a:lnTo>
                  <a:lnTo>
                    <a:pt x="2422" y="0"/>
                  </a:lnTo>
                  <a:lnTo>
                    <a:pt x="2709" y="0"/>
                  </a:lnTo>
                  <a:lnTo>
                    <a:pt x="1995" y="1864"/>
                  </a:lnTo>
                  <a:lnTo>
                    <a:pt x="1822" y="1864"/>
                  </a:lnTo>
                  <a:lnTo>
                    <a:pt x="1355" y="484"/>
                  </a:lnTo>
                  <a:lnTo>
                    <a:pt x="887" y="1864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" name="Freeform 39"/>
            <p:cNvSpPr>
              <a:spLocks noEditPoints="1"/>
            </p:cNvSpPr>
            <p:nvPr/>
          </p:nvSpPr>
          <p:spPr bwMode="auto">
            <a:xfrm>
              <a:off x="11563350" y="1922463"/>
              <a:ext cx="2244725" cy="2959100"/>
            </a:xfrm>
            <a:custGeom>
              <a:avLst/>
              <a:gdLst>
                <a:gd name="T0" fmla="*/ 634 w 1414"/>
                <a:gd name="T1" fmla="*/ 0 h 1864"/>
                <a:gd name="T2" fmla="*/ 774 w 1414"/>
                <a:gd name="T3" fmla="*/ 13 h 1864"/>
                <a:gd name="T4" fmla="*/ 887 w 1414"/>
                <a:gd name="T5" fmla="*/ 40 h 1864"/>
                <a:gd name="T6" fmla="*/ 981 w 1414"/>
                <a:gd name="T7" fmla="*/ 86 h 1864"/>
                <a:gd name="T8" fmla="*/ 1054 w 1414"/>
                <a:gd name="T9" fmla="*/ 153 h 1864"/>
                <a:gd name="T10" fmla="*/ 1087 w 1414"/>
                <a:gd name="T11" fmla="*/ 186 h 1864"/>
                <a:gd name="T12" fmla="*/ 1141 w 1414"/>
                <a:gd name="T13" fmla="*/ 272 h 1864"/>
                <a:gd name="T14" fmla="*/ 1181 w 1414"/>
                <a:gd name="T15" fmla="*/ 358 h 1864"/>
                <a:gd name="T16" fmla="*/ 1201 w 1414"/>
                <a:gd name="T17" fmla="*/ 464 h 1864"/>
                <a:gd name="T18" fmla="*/ 1201 w 1414"/>
                <a:gd name="T19" fmla="*/ 518 h 1864"/>
                <a:gd name="T20" fmla="*/ 1194 w 1414"/>
                <a:gd name="T21" fmla="*/ 610 h 1864"/>
                <a:gd name="T22" fmla="*/ 1168 w 1414"/>
                <a:gd name="T23" fmla="*/ 697 h 1864"/>
                <a:gd name="T24" fmla="*/ 1134 w 1414"/>
                <a:gd name="T25" fmla="*/ 776 h 1864"/>
                <a:gd name="T26" fmla="*/ 1081 w 1414"/>
                <a:gd name="T27" fmla="*/ 843 h 1864"/>
                <a:gd name="T28" fmla="*/ 941 w 1414"/>
                <a:gd name="T29" fmla="*/ 949 h 1864"/>
                <a:gd name="T30" fmla="*/ 767 w 1414"/>
                <a:gd name="T31" fmla="*/ 1009 h 1864"/>
                <a:gd name="T32" fmla="*/ 1094 w 1414"/>
                <a:gd name="T33" fmla="*/ 1864 h 1864"/>
                <a:gd name="T34" fmla="*/ 267 w 1414"/>
                <a:gd name="T35" fmla="*/ 1028 h 1864"/>
                <a:gd name="T36" fmla="*/ 0 w 1414"/>
                <a:gd name="T37" fmla="*/ 1864 h 1864"/>
                <a:gd name="T38" fmla="*/ 634 w 1414"/>
                <a:gd name="T39" fmla="*/ 0 h 1864"/>
                <a:gd name="T40" fmla="*/ 620 w 1414"/>
                <a:gd name="T41" fmla="*/ 770 h 1864"/>
                <a:gd name="T42" fmla="*/ 707 w 1414"/>
                <a:gd name="T43" fmla="*/ 770 h 1864"/>
                <a:gd name="T44" fmla="*/ 827 w 1414"/>
                <a:gd name="T45" fmla="*/ 723 h 1864"/>
                <a:gd name="T46" fmla="*/ 867 w 1414"/>
                <a:gd name="T47" fmla="*/ 690 h 1864"/>
                <a:gd name="T48" fmla="*/ 921 w 1414"/>
                <a:gd name="T49" fmla="*/ 610 h 1864"/>
                <a:gd name="T50" fmla="*/ 934 w 1414"/>
                <a:gd name="T51" fmla="*/ 511 h 1864"/>
                <a:gd name="T52" fmla="*/ 934 w 1414"/>
                <a:gd name="T53" fmla="*/ 458 h 1864"/>
                <a:gd name="T54" fmla="*/ 894 w 1414"/>
                <a:gd name="T55" fmla="*/ 372 h 1864"/>
                <a:gd name="T56" fmla="*/ 867 w 1414"/>
                <a:gd name="T57" fmla="*/ 338 h 1864"/>
                <a:gd name="T58" fmla="*/ 774 w 1414"/>
                <a:gd name="T59" fmla="*/ 279 h 1864"/>
                <a:gd name="T60" fmla="*/ 620 w 1414"/>
                <a:gd name="T61" fmla="*/ 252 h 1864"/>
                <a:gd name="T62" fmla="*/ 267 w 1414"/>
                <a:gd name="T63" fmla="*/ 77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4" h="1864">
                  <a:moveTo>
                    <a:pt x="634" y="0"/>
                  </a:moveTo>
                  <a:lnTo>
                    <a:pt x="634" y="0"/>
                  </a:lnTo>
                  <a:lnTo>
                    <a:pt x="707" y="7"/>
                  </a:lnTo>
                  <a:lnTo>
                    <a:pt x="774" y="13"/>
                  </a:lnTo>
                  <a:lnTo>
                    <a:pt x="827" y="27"/>
                  </a:lnTo>
                  <a:lnTo>
                    <a:pt x="887" y="40"/>
                  </a:lnTo>
                  <a:lnTo>
                    <a:pt x="934" y="60"/>
                  </a:lnTo>
                  <a:lnTo>
                    <a:pt x="981" y="86"/>
                  </a:lnTo>
                  <a:lnTo>
                    <a:pt x="1021" y="119"/>
                  </a:lnTo>
                  <a:lnTo>
                    <a:pt x="1054" y="153"/>
                  </a:lnTo>
                  <a:lnTo>
                    <a:pt x="1054" y="153"/>
                  </a:lnTo>
                  <a:lnTo>
                    <a:pt x="1087" y="186"/>
                  </a:lnTo>
                  <a:lnTo>
                    <a:pt x="1114" y="226"/>
                  </a:lnTo>
                  <a:lnTo>
                    <a:pt x="1141" y="272"/>
                  </a:lnTo>
                  <a:lnTo>
                    <a:pt x="1161" y="312"/>
                  </a:lnTo>
                  <a:lnTo>
                    <a:pt x="1181" y="358"/>
                  </a:lnTo>
                  <a:lnTo>
                    <a:pt x="1194" y="411"/>
                  </a:lnTo>
                  <a:lnTo>
                    <a:pt x="1201" y="464"/>
                  </a:lnTo>
                  <a:lnTo>
                    <a:pt x="1201" y="518"/>
                  </a:lnTo>
                  <a:lnTo>
                    <a:pt x="1201" y="518"/>
                  </a:lnTo>
                  <a:lnTo>
                    <a:pt x="1201" y="564"/>
                  </a:lnTo>
                  <a:lnTo>
                    <a:pt x="1194" y="610"/>
                  </a:lnTo>
                  <a:lnTo>
                    <a:pt x="1188" y="657"/>
                  </a:lnTo>
                  <a:lnTo>
                    <a:pt x="1168" y="697"/>
                  </a:lnTo>
                  <a:lnTo>
                    <a:pt x="1154" y="737"/>
                  </a:lnTo>
                  <a:lnTo>
                    <a:pt x="1134" y="776"/>
                  </a:lnTo>
                  <a:lnTo>
                    <a:pt x="1107" y="810"/>
                  </a:lnTo>
                  <a:lnTo>
                    <a:pt x="1081" y="843"/>
                  </a:lnTo>
                  <a:lnTo>
                    <a:pt x="1014" y="902"/>
                  </a:lnTo>
                  <a:lnTo>
                    <a:pt x="941" y="949"/>
                  </a:lnTo>
                  <a:lnTo>
                    <a:pt x="861" y="989"/>
                  </a:lnTo>
                  <a:lnTo>
                    <a:pt x="767" y="1009"/>
                  </a:lnTo>
                  <a:lnTo>
                    <a:pt x="1414" y="1864"/>
                  </a:lnTo>
                  <a:lnTo>
                    <a:pt x="1094" y="1864"/>
                  </a:lnTo>
                  <a:lnTo>
                    <a:pt x="460" y="1028"/>
                  </a:lnTo>
                  <a:lnTo>
                    <a:pt x="267" y="1028"/>
                  </a:lnTo>
                  <a:lnTo>
                    <a:pt x="267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34" y="0"/>
                  </a:lnTo>
                  <a:close/>
                  <a:moveTo>
                    <a:pt x="267" y="770"/>
                  </a:moveTo>
                  <a:lnTo>
                    <a:pt x="620" y="770"/>
                  </a:lnTo>
                  <a:lnTo>
                    <a:pt x="620" y="770"/>
                  </a:lnTo>
                  <a:lnTo>
                    <a:pt x="707" y="770"/>
                  </a:lnTo>
                  <a:lnTo>
                    <a:pt x="774" y="750"/>
                  </a:lnTo>
                  <a:lnTo>
                    <a:pt x="827" y="723"/>
                  </a:lnTo>
                  <a:lnTo>
                    <a:pt x="867" y="690"/>
                  </a:lnTo>
                  <a:lnTo>
                    <a:pt x="867" y="690"/>
                  </a:lnTo>
                  <a:lnTo>
                    <a:pt x="894" y="657"/>
                  </a:lnTo>
                  <a:lnTo>
                    <a:pt x="921" y="610"/>
                  </a:lnTo>
                  <a:lnTo>
                    <a:pt x="934" y="564"/>
                  </a:lnTo>
                  <a:lnTo>
                    <a:pt x="934" y="511"/>
                  </a:lnTo>
                  <a:lnTo>
                    <a:pt x="934" y="511"/>
                  </a:lnTo>
                  <a:lnTo>
                    <a:pt x="934" y="458"/>
                  </a:lnTo>
                  <a:lnTo>
                    <a:pt x="921" y="411"/>
                  </a:lnTo>
                  <a:lnTo>
                    <a:pt x="894" y="372"/>
                  </a:lnTo>
                  <a:lnTo>
                    <a:pt x="867" y="338"/>
                  </a:lnTo>
                  <a:lnTo>
                    <a:pt x="867" y="338"/>
                  </a:lnTo>
                  <a:lnTo>
                    <a:pt x="827" y="305"/>
                  </a:lnTo>
                  <a:lnTo>
                    <a:pt x="774" y="279"/>
                  </a:lnTo>
                  <a:lnTo>
                    <a:pt x="707" y="259"/>
                  </a:lnTo>
                  <a:lnTo>
                    <a:pt x="620" y="252"/>
                  </a:lnTo>
                  <a:lnTo>
                    <a:pt x="267" y="252"/>
                  </a:lnTo>
                  <a:lnTo>
                    <a:pt x="267" y="770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1" name="Freeform 40"/>
            <p:cNvSpPr>
              <a:spLocks noEditPoints="1"/>
            </p:cNvSpPr>
            <p:nvPr/>
          </p:nvSpPr>
          <p:spPr bwMode="auto">
            <a:xfrm>
              <a:off x="19338925" y="1922463"/>
              <a:ext cx="2255838" cy="2959100"/>
            </a:xfrm>
            <a:custGeom>
              <a:avLst/>
              <a:gdLst>
                <a:gd name="T0" fmla="*/ 633 w 1421"/>
                <a:gd name="T1" fmla="*/ 0 h 1864"/>
                <a:gd name="T2" fmla="*/ 774 w 1421"/>
                <a:gd name="T3" fmla="*/ 13 h 1864"/>
                <a:gd name="T4" fmla="*/ 887 w 1421"/>
                <a:gd name="T5" fmla="*/ 40 h 1864"/>
                <a:gd name="T6" fmla="*/ 980 w 1421"/>
                <a:gd name="T7" fmla="*/ 86 h 1864"/>
                <a:gd name="T8" fmla="*/ 1060 w 1421"/>
                <a:gd name="T9" fmla="*/ 153 h 1864"/>
                <a:gd name="T10" fmla="*/ 1094 w 1421"/>
                <a:gd name="T11" fmla="*/ 186 h 1864"/>
                <a:gd name="T12" fmla="*/ 1147 w 1421"/>
                <a:gd name="T13" fmla="*/ 272 h 1864"/>
                <a:gd name="T14" fmla="*/ 1181 w 1421"/>
                <a:gd name="T15" fmla="*/ 358 h 1864"/>
                <a:gd name="T16" fmla="*/ 1201 w 1421"/>
                <a:gd name="T17" fmla="*/ 464 h 1864"/>
                <a:gd name="T18" fmla="*/ 1207 w 1421"/>
                <a:gd name="T19" fmla="*/ 518 h 1864"/>
                <a:gd name="T20" fmla="*/ 1194 w 1421"/>
                <a:gd name="T21" fmla="*/ 610 h 1864"/>
                <a:gd name="T22" fmla="*/ 1174 w 1421"/>
                <a:gd name="T23" fmla="*/ 697 h 1864"/>
                <a:gd name="T24" fmla="*/ 1134 w 1421"/>
                <a:gd name="T25" fmla="*/ 776 h 1864"/>
                <a:gd name="T26" fmla="*/ 1080 w 1421"/>
                <a:gd name="T27" fmla="*/ 843 h 1864"/>
                <a:gd name="T28" fmla="*/ 947 w 1421"/>
                <a:gd name="T29" fmla="*/ 949 h 1864"/>
                <a:gd name="T30" fmla="*/ 774 w 1421"/>
                <a:gd name="T31" fmla="*/ 1009 h 1864"/>
                <a:gd name="T32" fmla="*/ 1094 w 1421"/>
                <a:gd name="T33" fmla="*/ 1864 h 1864"/>
                <a:gd name="T34" fmla="*/ 266 w 1421"/>
                <a:gd name="T35" fmla="*/ 1028 h 1864"/>
                <a:gd name="T36" fmla="*/ 0 w 1421"/>
                <a:gd name="T37" fmla="*/ 1864 h 1864"/>
                <a:gd name="T38" fmla="*/ 633 w 1421"/>
                <a:gd name="T39" fmla="*/ 0 h 1864"/>
                <a:gd name="T40" fmla="*/ 620 w 1421"/>
                <a:gd name="T41" fmla="*/ 770 h 1864"/>
                <a:gd name="T42" fmla="*/ 707 w 1421"/>
                <a:gd name="T43" fmla="*/ 770 h 1864"/>
                <a:gd name="T44" fmla="*/ 827 w 1421"/>
                <a:gd name="T45" fmla="*/ 723 h 1864"/>
                <a:gd name="T46" fmla="*/ 874 w 1421"/>
                <a:gd name="T47" fmla="*/ 690 h 1864"/>
                <a:gd name="T48" fmla="*/ 920 w 1421"/>
                <a:gd name="T49" fmla="*/ 610 h 1864"/>
                <a:gd name="T50" fmla="*/ 940 w 1421"/>
                <a:gd name="T51" fmla="*/ 511 h 1864"/>
                <a:gd name="T52" fmla="*/ 934 w 1421"/>
                <a:gd name="T53" fmla="*/ 458 h 1864"/>
                <a:gd name="T54" fmla="*/ 900 w 1421"/>
                <a:gd name="T55" fmla="*/ 372 h 1864"/>
                <a:gd name="T56" fmla="*/ 874 w 1421"/>
                <a:gd name="T57" fmla="*/ 338 h 1864"/>
                <a:gd name="T58" fmla="*/ 780 w 1421"/>
                <a:gd name="T59" fmla="*/ 279 h 1864"/>
                <a:gd name="T60" fmla="*/ 620 w 1421"/>
                <a:gd name="T61" fmla="*/ 252 h 1864"/>
                <a:gd name="T62" fmla="*/ 266 w 1421"/>
                <a:gd name="T63" fmla="*/ 77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1" h="1864">
                  <a:moveTo>
                    <a:pt x="633" y="0"/>
                  </a:moveTo>
                  <a:lnTo>
                    <a:pt x="633" y="0"/>
                  </a:lnTo>
                  <a:lnTo>
                    <a:pt x="707" y="7"/>
                  </a:lnTo>
                  <a:lnTo>
                    <a:pt x="774" y="13"/>
                  </a:lnTo>
                  <a:lnTo>
                    <a:pt x="834" y="27"/>
                  </a:lnTo>
                  <a:lnTo>
                    <a:pt x="887" y="40"/>
                  </a:lnTo>
                  <a:lnTo>
                    <a:pt x="934" y="60"/>
                  </a:lnTo>
                  <a:lnTo>
                    <a:pt x="980" y="86"/>
                  </a:lnTo>
                  <a:lnTo>
                    <a:pt x="1020" y="119"/>
                  </a:lnTo>
                  <a:lnTo>
                    <a:pt x="1060" y="153"/>
                  </a:lnTo>
                  <a:lnTo>
                    <a:pt x="1060" y="153"/>
                  </a:lnTo>
                  <a:lnTo>
                    <a:pt x="1094" y="186"/>
                  </a:lnTo>
                  <a:lnTo>
                    <a:pt x="1121" y="226"/>
                  </a:lnTo>
                  <a:lnTo>
                    <a:pt x="1147" y="272"/>
                  </a:lnTo>
                  <a:lnTo>
                    <a:pt x="1167" y="312"/>
                  </a:lnTo>
                  <a:lnTo>
                    <a:pt x="1181" y="358"/>
                  </a:lnTo>
                  <a:lnTo>
                    <a:pt x="1194" y="411"/>
                  </a:lnTo>
                  <a:lnTo>
                    <a:pt x="1201" y="464"/>
                  </a:lnTo>
                  <a:lnTo>
                    <a:pt x="1207" y="518"/>
                  </a:lnTo>
                  <a:lnTo>
                    <a:pt x="1207" y="518"/>
                  </a:lnTo>
                  <a:lnTo>
                    <a:pt x="1201" y="564"/>
                  </a:lnTo>
                  <a:lnTo>
                    <a:pt x="1194" y="610"/>
                  </a:lnTo>
                  <a:lnTo>
                    <a:pt x="1187" y="657"/>
                  </a:lnTo>
                  <a:lnTo>
                    <a:pt x="1174" y="697"/>
                  </a:lnTo>
                  <a:lnTo>
                    <a:pt x="1154" y="737"/>
                  </a:lnTo>
                  <a:lnTo>
                    <a:pt x="1134" y="776"/>
                  </a:lnTo>
                  <a:lnTo>
                    <a:pt x="1107" y="810"/>
                  </a:lnTo>
                  <a:lnTo>
                    <a:pt x="1080" y="843"/>
                  </a:lnTo>
                  <a:lnTo>
                    <a:pt x="1020" y="902"/>
                  </a:lnTo>
                  <a:lnTo>
                    <a:pt x="947" y="949"/>
                  </a:lnTo>
                  <a:lnTo>
                    <a:pt x="860" y="989"/>
                  </a:lnTo>
                  <a:lnTo>
                    <a:pt x="774" y="1009"/>
                  </a:lnTo>
                  <a:lnTo>
                    <a:pt x="1421" y="1864"/>
                  </a:lnTo>
                  <a:lnTo>
                    <a:pt x="1094" y="1864"/>
                  </a:lnTo>
                  <a:lnTo>
                    <a:pt x="460" y="1028"/>
                  </a:lnTo>
                  <a:lnTo>
                    <a:pt x="266" y="1028"/>
                  </a:lnTo>
                  <a:lnTo>
                    <a:pt x="266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33" y="0"/>
                  </a:lnTo>
                  <a:close/>
                  <a:moveTo>
                    <a:pt x="266" y="770"/>
                  </a:moveTo>
                  <a:lnTo>
                    <a:pt x="620" y="770"/>
                  </a:lnTo>
                  <a:lnTo>
                    <a:pt x="620" y="770"/>
                  </a:lnTo>
                  <a:lnTo>
                    <a:pt x="707" y="770"/>
                  </a:lnTo>
                  <a:lnTo>
                    <a:pt x="780" y="750"/>
                  </a:lnTo>
                  <a:lnTo>
                    <a:pt x="827" y="723"/>
                  </a:lnTo>
                  <a:lnTo>
                    <a:pt x="874" y="690"/>
                  </a:lnTo>
                  <a:lnTo>
                    <a:pt x="874" y="690"/>
                  </a:lnTo>
                  <a:lnTo>
                    <a:pt x="900" y="657"/>
                  </a:lnTo>
                  <a:lnTo>
                    <a:pt x="920" y="610"/>
                  </a:lnTo>
                  <a:lnTo>
                    <a:pt x="934" y="564"/>
                  </a:lnTo>
                  <a:lnTo>
                    <a:pt x="940" y="511"/>
                  </a:lnTo>
                  <a:lnTo>
                    <a:pt x="940" y="511"/>
                  </a:lnTo>
                  <a:lnTo>
                    <a:pt x="934" y="458"/>
                  </a:lnTo>
                  <a:lnTo>
                    <a:pt x="920" y="411"/>
                  </a:lnTo>
                  <a:lnTo>
                    <a:pt x="900" y="372"/>
                  </a:lnTo>
                  <a:lnTo>
                    <a:pt x="874" y="338"/>
                  </a:lnTo>
                  <a:lnTo>
                    <a:pt x="874" y="338"/>
                  </a:lnTo>
                  <a:lnTo>
                    <a:pt x="827" y="305"/>
                  </a:lnTo>
                  <a:lnTo>
                    <a:pt x="780" y="279"/>
                  </a:lnTo>
                  <a:lnTo>
                    <a:pt x="707" y="259"/>
                  </a:lnTo>
                  <a:lnTo>
                    <a:pt x="620" y="252"/>
                  </a:lnTo>
                  <a:lnTo>
                    <a:pt x="266" y="252"/>
                  </a:lnTo>
                  <a:lnTo>
                    <a:pt x="266" y="770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41"/>
            <p:cNvSpPr>
              <a:spLocks noEditPoints="1"/>
            </p:cNvSpPr>
            <p:nvPr/>
          </p:nvSpPr>
          <p:spPr bwMode="auto">
            <a:xfrm>
              <a:off x="16944975" y="1922463"/>
              <a:ext cx="2085975" cy="2959100"/>
            </a:xfrm>
            <a:custGeom>
              <a:avLst/>
              <a:gdLst>
                <a:gd name="T0" fmla="*/ 1034 w 1314"/>
                <a:gd name="T1" fmla="*/ 863 h 1864"/>
                <a:gd name="T2" fmla="*/ 1147 w 1314"/>
                <a:gd name="T3" fmla="*/ 942 h 1864"/>
                <a:gd name="T4" fmla="*/ 1234 w 1314"/>
                <a:gd name="T5" fmla="*/ 1042 h 1864"/>
                <a:gd name="T6" fmla="*/ 1294 w 1314"/>
                <a:gd name="T7" fmla="*/ 1174 h 1864"/>
                <a:gd name="T8" fmla="*/ 1314 w 1314"/>
                <a:gd name="T9" fmla="*/ 1320 h 1864"/>
                <a:gd name="T10" fmla="*/ 1307 w 1314"/>
                <a:gd name="T11" fmla="*/ 1373 h 1864"/>
                <a:gd name="T12" fmla="*/ 1287 w 1314"/>
                <a:gd name="T13" fmla="*/ 1480 h 1864"/>
                <a:gd name="T14" fmla="*/ 1247 w 1314"/>
                <a:gd name="T15" fmla="*/ 1579 h 1864"/>
                <a:gd name="T16" fmla="*/ 1194 w 1314"/>
                <a:gd name="T17" fmla="*/ 1665 h 1864"/>
                <a:gd name="T18" fmla="*/ 1161 w 1314"/>
                <a:gd name="T19" fmla="*/ 1699 h 1864"/>
                <a:gd name="T20" fmla="*/ 1074 w 1314"/>
                <a:gd name="T21" fmla="*/ 1772 h 1864"/>
                <a:gd name="T22" fmla="*/ 974 w 1314"/>
                <a:gd name="T23" fmla="*/ 1818 h 1864"/>
                <a:gd name="T24" fmla="*/ 854 w 1314"/>
                <a:gd name="T25" fmla="*/ 1851 h 1864"/>
                <a:gd name="T26" fmla="*/ 713 w 1314"/>
                <a:gd name="T27" fmla="*/ 1864 h 1864"/>
                <a:gd name="T28" fmla="*/ 0 w 1314"/>
                <a:gd name="T29" fmla="*/ 0 h 1864"/>
                <a:gd name="T30" fmla="*/ 620 w 1314"/>
                <a:gd name="T31" fmla="*/ 0 h 1864"/>
                <a:gd name="T32" fmla="*/ 760 w 1314"/>
                <a:gd name="T33" fmla="*/ 13 h 1864"/>
                <a:gd name="T34" fmla="*/ 874 w 1314"/>
                <a:gd name="T35" fmla="*/ 40 h 1864"/>
                <a:gd name="T36" fmla="*/ 967 w 1314"/>
                <a:gd name="T37" fmla="*/ 86 h 1864"/>
                <a:gd name="T38" fmla="*/ 1040 w 1314"/>
                <a:gd name="T39" fmla="*/ 139 h 1864"/>
                <a:gd name="T40" fmla="*/ 1074 w 1314"/>
                <a:gd name="T41" fmla="*/ 179 h 1864"/>
                <a:gd name="T42" fmla="*/ 1127 w 1314"/>
                <a:gd name="T43" fmla="*/ 259 h 1864"/>
                <a:gd name="T44" fmla="*/ 1167 w 1314"/>
                <a:gd name="T45" fmla="*/ 352 h 1864"/>
                <a:gd name="T46" fmla="*/ 1187 w 1314"/>
                <a:gd name="T47" fmla="*/ 458 h 1864"/>
                <a:gd name="T48" fmla="*/ 1194 w 1314"/>
                <a:gd name="T49" fmla="*/ 518 h 1864"/>
                <a:gd name="T50" fmla="*/ 1181 w 1314"/>
                <a:gd name="T51" fmla="*/ 617 h 1864"/>
                <a:gd name="T52" fmla="*/ 1147 w 1314"/>
                <a:gd name="T53" fmla="*/ 710 h 1864"/>
                <a:gd name="T54" fmla="*/ 1094 w 1314"/>
                <a:gd name="T55" fmla="*/ 790 h 1864"/>
                <a:gd name="T56" fmla="*/ 1034 w 1314"/>
                <a:gd name="T57" fmla="*/ 863 h 1864"/>
                <a:gd name="T58" fmla="*/ 266 w 1314"/>
                <a:gd name="T59" fmla="*/ 770 h 1864"/>
                <a:gd name="T60" fmla="*/ 607 w 1314"/>
                <a:gd name="T61" fmla="*/ 770 h 1864"/>
                <a:gd name="T62" fmla="*/ 760 w 1314"/>
                <a:gd name="T63" fmla="*/ 750 h 1864"/>
                <a:gd name="T64" fmla="*/ 854 w 1314"/>
                <a:gd name="T65" fmla="*/ 690 h 1864"/>
                <a:gd name="T66" fmla="*/ 887 w 1314"/>
                <a:gd name="T67" fmla="*/ 657 h 1864"/>
                <a:gd name="T68" fmla="*/ 920 w 1314"/>
                <a:gd name="T69" fmla="*/ 564 h 1864"/>
                <a:gd name="T70" fmla="*/ 927 w 1314"/>
                <a:gd name="T71" fmla="*/ 511 h 1864"/>
                <a:gd name="T72" fmla="*/ 907 w 1314"/>
                <a:gd name="T73" fmla="*/ 411 h 1864"/>
                <a:gd name="T74" fmla="*/ 854 w 1314"/>
                <a:gd name="T75" fmla="*/ 332 h 1864"/>
                <a:gd name="T76" fmla="*/ 814 w 1314"/>
                <a:gd name="T77" fmla="*/ 299 h 1864"/>
                <a:gd name="T78" fmla="*/ 693 w 1314"/>
                <a:gd name="T79" fmla="*/ 259 h 1864"/>
                <a:gd name="T80" fmla="*/ 266 w 1314"/>
                <a:gd name="T81" fmla="*/ 252 h 1864"/>
                <a:gd name="T82" fmla="*/ 266 w 1314"/>
                <a:gd name="T83" fmla="*/ 1612 h 1864"/>
                <a:gd name="T84" fmla="*/ 700 w 1314"/>
                <a:gd name="T85" fmla="*/ 1612 h 1864"/>
                <a:gd name="T86" fmla="*/ 834 w 1314"/>
                <a:gd name="T87" fmla="*/ 1599 h 1864"/>
                <a:gd name="T88" fmla="*/ 900 w 1314"/>
                <a:gd name="T89" fmla="*/ 1573 h 1864"/>
                <a:gd name="T90" fmla="*/ 974 w 1314"/>
                <a:gd name="T91" fmla="*/ 1513 h 1864"/>
                <a:gd name="T92" fmla="*/ 1000 w 1314"/>
                <a:gd name="T93" fmla="*/ 1473 h 1864"/>
                <a:gd name="T94" fmla="*/ 1040 w 1314"/>
                <a:gd name="T95" fmla="*/ 1373 h 1864"/>
                <a:gd name="T96" fmla="*/ 1047 w 1314"/>
                <a:gd name="T97" fmla="*/ 1320 h 1864"/>
                <a:gd name="T98" fmla="*/ 1027 w 1314"/>
                <a:gd name="T99" fmla="*/ 1208 h 1864"/>
                <a:gd name="T100" fmla="*/ 974 w 1314"/>
                <a:gd name="T101" fmla="*/ 1121 h 1864"/>
                <a:gd name="T102" fmla="*/ 927 w 1314"/>
                <a:gd name="T103" fmla="*/ 1082 h 1864"/>
                <a:gd name="T104" fmla="*/ 867 w 1314"/>
                <a:gd name="T105" fmla="*/ 1048 h 1864"/>
                <a:gd name="T106" fmla="*/ 794 w 1314"/>
                <a:gd name="T107" fmla="*/ 1035 h 1864"/>
                <a:gd name="T108" fmla="*/ 266 w 1314"/>
                <a:gd name="T109" fmla="*/ 102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14" h="1864">
                  <a:moveTo>
                    <a:pt x="1034" y="863"/>
                  </a:moveTo>
                  <a:lnTo>
                    <a:pt x="1034" y="863"/>
                  </a:lnTo>
                  <a:lnTo>
                    <a:pt x="1094" y="896"/>
                  </a:lnTo>
                  <a:lnTo>
                    <a:pt x="1147" y="942"/>
                  </a:lnTo>
                  <a:lnTo>
                    <a:pt x="1194" y="989"/>
                  </a:lnTo>
                  <a:lnTo>
                    <a:pt x="1234" y="1042"/>
                  </a:lnTo>
                  <a:lnTo>
                    <a:pt x="1267" y="1108"/>
                  </a:lnTo>
                  <a:lnTo>
                    <a:pt x="1294" y="1174"/>
                  </a:lnTo>
                  <a:lnTo>
                    <a:pt x="1307" y="1241"/>
                  </a:lnTo>
                  <a:lnTo>
                    <a:pt x="1314" y="1320"/>
                  </a:lnTo>
                  <a:lnTo>
                    <a:pt x="1314" y="1320"/>
                  </a:lnTo>
                  <a:lnTo>
                    <a:pt x="1307" y="1373"/>
                  </a:lnTo>
                  <a:lnTo>
                    <a:pt x="1301" y="1427"/>
                  </a:lnTo>
                  <a:lnTo>
                    <a:pt x="1287" y="1480"/>
                  </a:lnTo>
                  <a:lnTo>
                    <a:pt x="1274" y="1533"/>
                  </a:lnTo>
                  <a:lnTo>
                    <a:pt x="1247" y="1579"/>
                  </a:lnTo>
                  <a:lnTo>
                    <a:pt x="1221" y="1619"/>
                  </a:lnTo>
                  <a:lnTo>
                    <a:pt x="1194" y="1665"/>
                  </a:lnTo>
                  <a:lnTo>
                    <a:pt x="1161" y="1699"/>
                  </a:lnTo>
                  <a:lnTo>
                    <a:pt x="1161" y="1699"/>
                  </a:lnTo>
                  <a:lnTo>
                    <a:pt x="1120" y="1738"/>
                  </a:lnTo>
                  <a:lnTo>
                    <a:pt x="1074" y="1772"/>
                  </a:lnTo>
                  <a:lnTo>
                    <a:pt x="1027" y="1798"/>
                  </a:lnTo>
                  <a:lnTo>
                    <a:pt x="974" y="1818"/>
                  </a:lnTo>
                  <a:lnTo>
                    <a:pt x="920" y="1838"/>
                  </a:lnTo>
                  <a:lnTo>
                    <a:pt x="854" y="1851"/>
                  </a:lnTo>
                  <a:lnTo>
                    <a:pt x="787" y="1858"/>
                  </a:lnTo>
                  <a:lnTo>
                    <a:pt x="713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20" y="0"/>
                  </a:lnTo>
                  <a:lnTo>
                    <a:pt x="620" y="0"/>
                  </a:lnTo>
                  <a:lnTo>
                    <a:pt x="693" y="7"/>
                  </a:lnTo>
                  <a:lnTo>
                    <a:pt x="760" y="13"/>
                  </a:lnTo>
                  <a:lnTo>
                    <a:pt x="820" y="20"/>
                  </a:lnTo>
                  <a:lnTo>
                    <a:pt x="874" y="40"/>
                  </a:lnTo>
                  <a:lnTo>
                    <a:pt x="920" y="60"/>
                  </a:lnTo>
                  <a:lnTo>
                    <a:pt x="967" y="86"/>
                  </a:lnTo>
                  <a:lnTo>
                    <a:pt x="1007" y="113"/>
                  </a:lnTo>
                  <a:lnTo>
                    <a:pt x="1040" y="139"/>
                  </a:lnTo>
                  <a:lnTo>
                    <a:pt x="1040" y="139"/>
                  </a:lnTo>
                  <a:lnTo>
                    <a:pt x="1074" y="179"/>
                  </a:lnTo>
                  <a:lnTo>
                    <a:pt x="1107" y="219"/>
                  </a:lnTo>
                  <a:lnTo>
                    <a:pt x="1127" y="259"/>
                  </a:lnTo>
                  <a:lnTo>
                    <a:pt x="1154" y="305"/>
                  </a:lnTo>
                  <a:lnTo>
                    <a:pt x="1167" y="352"/>
                  </a:lnTo>
                  <a:lnTo>
                    <a:pt x="1181" y="405"/>
                  </a:lnTo>
                  <a:lnTo>
                    <a:pt x="1187" y="458"/>
                  </a:lnTo>
                  <a:lnTo>
                    <a:pt x="1194" y="518"/>
                  </a:lnTo>
                  <a:lnTo>
                    <a:pt x="1194" y="518"/>
                  </a:lnTo>
                  <a:lnTo>
                    <a:pt x="1187" y="564"/>
                  </a:lnTo>
                  <a:lnTo>
                    <a:pt x="1181" y="617"/>
                  </a:lnTo>
                  <a:lnTo>
                    <a:pt x="1167" y="664"/>
                  </a:lnTo>
                  <a:lnTo>
                    <a:pt x="1147" y="710"/>
                  </a:lnTo>
                  <a:lnTo>
                    <a:pt x="1120" y="750"/>
                  </a:lnTo>
                  <a:lnTo>
                    <a:pt x="1094" y="790"/>
                  </a:lnTo>
                  <a:lnTo>
                    <a:pt x="1067" y="829"/>
                  </a:lnTo>
                  <a:lnTo>
                    <a:pt x="1034" y="863"/>
                  </a:lnTo>
                  <a:lnTo>
                    <a:pt x="1034" y="863"/>
                  </a:lnTo>
                  <a:close/>
                  <a:moveTo>
                    <a:pt x="266" y="770"/>
                  </a:moveTo>
                  <a:lnTo>
                    <a:pt x="607" y="770"/>
                  </a:lnTo>
                  <a:lnTo>
                    <a:pt x="607" y="770"/>
                  </a:lnTo>
                  <a:lnTo>
                    <a:pt x="693" y="770"/>
                  </a:lnTo>
                  <a:lnTo>
                    <a:pt x="760" y="750"/>
                  </a:lnTo>
                  <a:lnTo>
                    <a:pt x="814" y="730"/>
                  </a:lnTo>
                  <a:lnTo>
                    <a:pt x="854" y="690"/>
                  </a:lnTo>
                  <a:lnTo>
                    <a:pt x="854" y="690"/>
                  </a:lnTo>
                  <a:lnTo>
                    <a:pt x="887" y="657"/>
                  </a:lnTo>
                  <a:lnTo>
                    <a:pt x="907" y="610"/>
                  </a:lnTo>
                  <a:lnTo>
                    <a:pt x="920" y="564"/>
                  </a:lnTo>
                  <a:lnTo>
                    <a:pt x="927" y="511"/>
                  </a:lnTo>
                  <a:lnTo>
                    <a:pt x="927" y="511"/>
                  </a:lnTo>
                  <a:lnTo>
                    <a:pt x="920" y="458"/>
                  </a:lnTo>
                  <a:lnTo>
                    <a:pt x="907" y="411"/>
                  </a:lnTo>
                  <a:lnTo>
                    <a:pt x="887" y="372"/>
                  </a:lnTo>
                  <a:lnTo>
                    <a:pt x="854" y="332"/>
                  </a:lnTo>
                  <a:lnTo>
                    <a:pt x="854" y="332"/>
                  </a:lnTo>
                  <a:lnTo>
                    <a:pt x="814" y="299"/>
                  </a:lnTo>
                  <a:lnTo>
                    <a:pt x="760" y="272"/>
                  </a:lnTo>
                  <a:lnTo>
                    <a:pt x="693" y="259"/>
                  </a:lnTo>
                  <a:lnTo>
                    <a:pt x="607" y="252"/>
                  </a:lnTo>
                  <a:lnTo>
                    <a:pt x="266" y="252"/>
                  </a:lnTo>
                  <a:lnTo>
                    <a:pt x="266" y="770"/>
                  </a:lnTo>
                  <a:close/>
                  <a:moveTo>
                    <a:pt x="266" y="1612"/>
                  </a:moveTo>
                  <a:lnTo>
                    <a:pt x="700" y="1612"/>
                  </a:lnTo>
                  <a:lnTo>
                    <a:pt x="700" y="1612"/>
                  </a:lnTo>
                  <a:lnTo>
                    <a:pt x="794" y="1606"/>
                  </a:lnTo>
                  <a:lnTo>
                    <a:pt x="834" y="1599"/>
                  </a:lnTo>
                  <a:lnTo>
                    <a:pt x="867" y="1586"/>
                  </a:lnTo>
                  <a:lnTo>
                    <a:pt x="900" y="1573"/>
                  </a:lnTo>
                  <a:lnTo>
                    <a:pt x="927" y="1553"/>
                  </a:lnTo>
                  <a:lnTo>
                    <a:pt x="974" y="1513"/>
                  </a:lnTo>
                  <a:lnTo>
                    <a:pt x="974" y="1513"/>
                  </a:lnTo>
                  <a:lnTo>
                    <a:pt x="1000" y="1473"/>
                  </a:lnTo>
                  <a:lnTo>
                    <a:pt x="1027" y="1427"/>
                  </a:lnTo>
                  <a:lnTo>
                    <a:pt x="1040" y="1373"/>
                  </a:lnTo>
                  <a:lnTo>
                    <a:pt x="1047" y="1320"/>
                  </a:lnTo>
                  <a:lnTo>
                    <a:pt x="1047" y="1320"/>
                  </a:lnTo>
                  <a:lnTo>
                    <a:pt x="1040" y="1261"/>
                  </a:lnTo>
                  <a:lnTo>
                    <a:pt x="1027" y="1208"/>
                  </a:lnTo>
                  <a:lnTo>
                    <a:pt x="1000" y="1161"/>
                  </a:lnTo>
                  <a:lnTo>
                    <a:pt x="974" y="1121"/>
                  </a:lnTo>
                  <a:lnTo>
                    <a:pt x="974" y="1121"/>
                  </a:lnTo>
                  <a:lnTo>
                    <a:pt x="927" y="1082"/>
                  </a:lnTo>
                  <a:lnTo>
                    <a:pt x="900" y="1068"/>
                  </a:lnTo>
                  <a:lnTo>
                    <a:pt x="867" y="1048"/>
                  </a:lnTo>
                  <a:lnTo>
                    <a:pt x="834" y="1042"/>
                  </a:lnTo>
                  <a:lnTo>
                    <a:pt x="794" y="1035"/>
                  </a:lnTo>
                  <a:lnTo>
                    <a:pt x="700" y="1028"/>
                  </a:lnTo>
                  <a:lnTo>
                    <a:pt x="266" y="1028"/>
                  </a:lnTo>
                  <a:lnTo>
                    <a:pt x="266" y="1612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42"/>
            <p:cNvSpPr>
              <a:spLocks noEditPoints="1"/>
            </p:cNvSpPr>
            <p:nvPr/>
          </p:nvSpPr>
          <p:spPr bwMode="auto">
            <a:xfrm>
              <a:off x="-15989300" y="1922463"/>
              <a:ext cx="2722563" cy="2959100"/>
            </a:xfrm>
            <a:custGeom>
              <a:avLst/>
              <a:gdLst>
                <a:gd name="T0" fmla="*/ 0 w 1715"/>
                <a:gd name="T1" fmla="*/ 1864 h 1864"/>
                <a:gd name="T2" fmla="*/ 688 w 1715"/>
                <a:gd name="T3" fmla="*/ 0 h 1864"/>
                <a:gd name="T4" fmla="*/ 1028 w 1715"/>
                <a:gd name="T5" fmla="*/ 0 h 1864"/>
                <a:gd name="T6" fmla="*/ 1715 w 1715"/>
                <a:gd name="T7" fmla="*/ 1864 h 1864"/>
                <a:gd name="T8" fmla="*/ 1355 w 1715"/>
                <a:gd name="T9" fmla="*/ 1864 h 1864"/>
                <a:gd name="T10" fmla="*/ 1195 w 1715"/>
                <a:gd name="T11" fmla="*/ 1427 h 1864"/>
                <a:gd name="T12" fmla="*/ 521 w 1715"/>
                <a:gd name="T13" fmla="*/ 1427 h 1864"/>
                <a:gd name="T14" fmla="*/ 361 w 1715"/>
                <a:gd name="T15" fmla="*/ 1864 h 1864"/>
                <a:gd name="T16" fmla="*/ 0 w 1715"/>
                <a:gd name="T17" fmla="*/ 1864 h 1864"/>
                <a:gd name="T18" fmla="*/ 641 w 1715"/>
                <a:gd name="T19" fmla="*/ 1108 h 1864"/>
                <a:gd name="T20" fmla="*/ 1075 w 1715"/>
                <a:gd name="T21" fmla="*/ 1108 h 1864"/>
                <a:gd name="T22" fmla="*/ 861 w 1715"/>
                <a:gd name="T23" fmla="*/ 511 h 1864"/>
                <a:gd name="T24" fmla="*/ 641 w 1715"/>
                <a:gd name="T25" fmla="*/ 110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5" h="1864">
                  <a:moveTo>
                    <a:pt x="0" y="1864"/>
                  </a:moveTo>
                  <a:lnTo>
                    <a:pt x="688" y="0"/>
                  </a:lnTo>
                  <a:lnTo>
                    <a:pt x="1028" y="0"/>
                  </a:lnTo>
                  <a:lnTo>
                    <a:pt x="1715" y="1864"/>
                  </a:lnTo>
                  <a:lnTo>
                    <a:pt x="1355" y="1864"/>
                  </a:lnTo>
                  <a:lnTo>
                    <a:pt x="1195" y="1427"/>
                  </a:lnTo>
                  <a:lnTo>
                    <a:pt x="521" y="1427"/>
                  </a:lnTo>
                  <a:lnTo>
                    <a:pt x="361" y="1864"/>
                  </a:lnTo>
                  <a:lnTo>
                    <a:pt x="0" y="1864"/>
                  </a:lnTo>
                  <a:close/>
                  <a:moveTo>
                    <a:pt x="641" y="1108"/>
                  </a:moveTo>
                  <a:lnTo>
                    <a:pt x="1075" y="1108"/>
                  </a:lnTo>
                  <a:lnTo>
                    <a:pt x="861" y="511"/>
                  </a:lnTo>
                  <a:lnTo>
                    <a:pt x="641" y="1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5" name="Freeform 43"/>
            <p:cNvSpPr>
              <a:spLocks noEditPoints="1"/>
            </p:cNvSpPr>
            <p:nvPr/>
          </p:nvSpPr>
          <p:spPr bwMode="auto">
            <a:xfrm>
              <a:off x="-8288338" y="1922463"/>
              <a:ext cx="2722563" cy="2959100"/>
            </a:xfrm>
            <a:custGeom>
              <a:avLst/>
              <a:gdLst>
                <a:gd name="T0" fmla="*/ 0 w 1715"/>
                <a:gd name="T1" fmla="*/ 1864 h 1864"/>
                <a:gd name="T2" fmla="*/ 688 w 1715"/>
                <a:gd name="T3" fmla="*/ 0 h 1864"/>
                <a:gd name="T4" fmla="*/ 1035 w 1715"/>
                <a:gd name="T5" fmla="*/ 0 h 1864"/>
                <a:gd name="T6" fmla="*/ 1715 w 1715"/>
                <a:gd name="T7" fmla="*/ 1864 h 1864"/>
                <a:gd name="T8" fmla="*/ 1355 w 1715"/>
                <a:gd name="T9" fmla="*/ 1864 h 1864"/>
                <a:gd name="T10" fmla="*/ 1195 w 1715"/>
                <a:gd name="T11" fmla="*/ 1427 h 1864"/>
                <a:gd name="T12" fmla="*/ 528 w 1715"/>
                <a:gd name="T13" fmla="*/ 1427 h 1864"/>
                <a:gd name="T14" fmla="*/ 361 w 1715"/>
                <a:gd name="T15" fmla="*/ 1864 h 1864"/>
                <a:gd name="T16" fmla="*/ 0 w 1715"/>
                <a:gd name="T17" fmla="*/ 1864 h 1864"/>
                <a:gd name="T18" fmla="*/ 641 w 1715"/>
                <a:gd name="T19" fmla="*/ 1108 h 1864"/>
                <a:gd name="T20" fmla="*/ 1081 w 1715"/>
                <a:gd name="T21" fmla="*/ 1108 h 1864"/>
                <a:gd name="T22" fmla="*/ 861 w 1715"/>
                <a:gd name="T23" fmla="*/ 511 h 1864"/>
                <a:gd name="T24" fmla="*/ 641 w 1715"/>
                <a:gd name="T25" fmla="*/ 110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5" h="1864">
                  <a:moveTo>
                    <a:pt x="0" y="1864"/>
                  </a:moveTo>
                  <a:lnTo>
                    <a:pt x="688" y="0"/>
                  </a:lnTo>
                  <a:lnTo>
                    <a:pt x="1035" y="0"/>
                  </a:lnTo>
                  <a:lnTo>
                    <a:pt x="1715" y="1864"/>
                  </a:lnTo>
                  <a:lnTo>
                    <a:pt x="1355" y="1864"/>
                  </a:lnTo>
                  <a:lnTo>
                    <a:pt x="1195" y="1427"/>
                  </a:lnTo>
                  <a:lnTo>
                    <a:pt x="528" y="1427"/>
                  </a:lnTo>
                  <a:lnTo>
                    <a:pt x="361" y="1864"/>
                  </a:lnTo>
                  <a:lnTo>
                    <a:pt x="0" y="1864"/>
                  </a:lnTo>
                  <a:close/>
                  <a:moveTo>
                    <a:pt x="641" y="1108"/>
                  </a:moveTo>
                  <a:lnTo>
                    <a:pt x="1081" y="1108"/>
                  </a:lnTo>
                  <a:lnTo>
                    <a:pt x="861" y="511"/>
                  </a:lnTo>
                  <a:lnTo>
                    <a:pt x="641" y="1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-12990513" y="1922463"/>
              <a:ext cx="2532063" cy="2959100"/>
            </a:xfrm>
            <a:custGeom>
              <a:avLst/>
              <a:gdLst>
                <a:gd name="T0" fmla="*/ 0 w 1595"/>
                <a:gd name="T1" fmla="*/ 0 h 1864"/>
                <a:gd name="T2" fmla="*/ 273 w 1595"/>
                <a:gd name="T3" fmla="*/ 0 h 1864"/>
                <a:gd name="T4" fmla="*/ 1234 w 1595"/>
                <a:gd name="T5" fmla="*/ 1188 h 1864"/>
                <a:gd name="T6" fmla="*/ 1234 w 1595"/>
                <a:gd name="T7" fmla="*/ 0 h 1864"/>
                <a:gd name="T8" fmla="*/ 1595 w 1595"/>
                <a:gd name="T9" fmla="*/ 0 h 1864"/>
                <a:gd name="T10" fmla="*/ 1595 w 1595"/>
                <a:gd name="T11" fmla="*/ 1864 h 1864"/>
                <a:gd name="T12" fmla="*/ 1341 w 1595"/>
                <a:gd name="T13" fmla="*/ 1864 h 1864"/>
                <a:gd name="T14" fmla="*/ 360 w 1595"/>
                <a:gd name="T15" fmla="*/ 650 h 1864"/>
                <a:gd name="T16" fmla="*/ 360 w 1595"/>
                <a:gd name="T17" fmla="*/ 1864 h 1864"/>
                <a:gd name="T18" fmla="*/ 0 w 1595"/>
                <a:gd name="T19" fmla="*/ 1864 h 1864"/>
                <a:gd name="T20" fmla="*/ 0 w 1595"/>
                <a:gd name="T21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5" h="1864">
                  <a:moveTo>
                    <a:pt x="0" y="0"/>
                  </a:moveTo>
                  <a:lnTo>
                    <a:pt x="273" y="0"/>
                  </a:lnTo>
                  <a:lnTo>
                    <a:pt x="1234" y="1188"/>
                  </a:lnTo>
                  <a:lnTo>
                    <a:pt x="1234" y="0"/>
                  </a:lnTo>
                  <a:lnTo>
                    <a:pt x="1595" y="0"/>
                  </a:lnTo>
                  <a:lnTo>
                    <a:pt x="1595" y="1864"/>
                  </a:lnTo>
                  <a:lnTo>
                    <a:pt x="1341" y="1864"/>
                  </a:lnTo>
                  <a:lnTo>
                    <a:pt x="360" y="650"/>
                  </a:lnTo>
                  <a:lnTo>
                    <a:pt x="360" y="1864"/>
                  </a:lnTo>
                  <a:lnTo>
                    <a:pt x="0" y="18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7" name="Freeform 45"/>
            <p:cNvSpPr>
              <a:spLocks/>
            </p:cNvSpPr>
            <p:nvPr/>
          </p:nvSpPr>
          <p:spPr bwMode="auto">
            <a:xfrm>
              <a:off x="-10120313" y="1922463"/>
              <a:ext cx="2139950" cy="2959100"/>
            </a:xfrm>
            <a:custGeom>
              <a:avLst/>
              <a:gdLst>
                <a:gd name="T0" fmla="*/ 1348 w 1348"/>
                <a:gd name="T1" fmla="*/ 0 h 1864"/>
                <a:gd name="T2" fmla="*/ 1348 w 1348"/>
                <a:gd name="T3" fmla="*/ 319 h 1864"/>
                <a:gd name="T4" fmla="*/ 854 w 1348"/>
                <a:gd name="T5" fmla="*/ 319 h 1864"/>
                <a:gd name="T6" fmla="*/ 854 w 1348"/>
                <a:gd name="T7" fmla="*/ 1864 h 1864"/>
                <a:gd name="T8" fmla="*/ 494 w 1348"/>
                <a:gd name="T9" fmla="*/ 1864 h 1864"/>
                <a:gd name="T10" fmla="*/ 494 w 1348"/>
                <a:gd name="T11" fmla="*/ 319 h 1864"/>
                <a:gd name="T12" fmla="*/ 0 w 1348"/>
                <a:gd name="T13" fmla="*/ 319 h 1864"/>
                <a:gd name="T14" fmla="*/ 0 w 1348"/>
                <a:gd name="T15" fmla="*/ 0 h 1864"/>
                <a:gd name="T16" fmla="*/ 1348 w 1348"/>
                <a:gd name="T17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8" h="1864">
                  <a:moveTo>
                    <a:pt x="1348" y="0"/>
                  </a:moveTo>
                  <a:lnTo>
                    <a:pt x="1348" y="319"/>
                  </a:lnTo>
                  <a:lnTo>
                    <a:pt x="854" y="319"/>
                  </a:lnTo>
                  <a:lnTo>
                    <a:pt x="854" y="1864"/>
                  </a:lnTo>
                  <a:lnTo>
                    <a:pt x="494" y="1864"/>
                  </a:lnTo>
                  <a:lnTo>
                    <a:pt x="494" y="319"/>
                  </a:lnTo>
                  <a:lnTo>
                    <a:pt x="0" y="319"/>
                  </a:lnTo>
                  <a:lnTo>
                    <a:pt x="0" y="0"/>
                  </a:lnTo>
                  <a:lnTo>
                    <a:pt x="13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-5289550" y="1922463"/>
              <a:ext cx="2530475" cy="2959100"/>
            </a:xfrm>
            <a:custGeom>
              <a:avLst/>
              <a:gdLst>
                <a:gd name="T0" fmla="*/ 1014 w 1594"/>
                <a:gd name="T1" fmla="*/ 1055 h 1864"/>
                <a:gd name="T2" fmla="*/ 1061 w 1594"/>
                <a:gd name="T3" fmla="*/ 1035 h 1864"/>
                <a:gd name="T4" fmla="*/ 1154 w 1594"/>
                <a:gd name="T5" fmla="*/ 975 h 1864"/>
                <a:gd name="T6" fmla="*/ 1187 w 1594"/>
                <a:gd name="T7" fmla="*/ 942 h 1864"/>
                <a:gd name="T8" fmla="*/ 1254 w 1594"/>
                <a:gd name="T9" fmla="*/ 863 h 1864"/>
                <a:gd name="T10" fmla="*/ 1301 w 1594"/>
                <a:gd name="T11" fmla="*/ 763 h 1864"/>
                <a:gd name="T12" fmla="*/ 1328 w 1594"/>
                <a:gd name="T13" fmla="*/ 664 h 1864"/>
                <a:gd name="T14" fmla="*/ 1341 w 1594"/>
                <a:gd name="T15" fmla="*/ 557 h 1864"/>
                <a:gd name="T16" fmla="*/ 1334 w 1594"/>
                <a:gd name="T17" fmla="*/ 498 h 1864"/>
                <a:gd name="T18" fmla="*/ 1314 w 1594"/>
                <a:gd name="T19" fmla="*/ 392 h 1864"/>
                <a:gd name="T20" fmla="*/ 1281 w 1594"/>
                <a:gd name="T21" fmla="*/ 292 h 1864"/>
                <a:gd name="T22" fmla="*/ 1221 w 1594"/>
                <a:gd name="T23" fmla="*/ 206 h 1864"/>
                <a:gd name="T24" fmla="*/ 1187 w 1594"/>
                <a:gd name="T25" fmla="*/ 166 h 1864"/>
                <a:gd name="T26" fmla="*/ 1107 w 1594"/>
                <a:gd name="T27" fmla="*/ 100 h 1864"/>
                <a:gd name="T28" fmla="*/ 1001 w 1594"/>
                <a:gd name="T29" fmla="*/ 46 h 1864"/>
                <a:gd name="T30" fmla="*/ 867 w 1594"/>
                <a:gd name="T31" fmla="*/ 13 h 1864"/>
                <a:gd name="T32" fmla="*/ 700 w 1594"/>
                <a:gd name="T33" fmla="*/ 0 h 1864"/>
                <a:gd name="T34" fmla="*/ 0 w 1594"/>
                <a:gd name="T35" fmla="*/ 1864 h 1864"/>
                <a:gd name="T36" fmla="*/ 360 w 1594"/>
                <a:gd name="T37" fmla="*/ 1108 h 1864"/>
                <a:gd name="T38" fmla="*/ 1201 w 1594"/>
                <a:gd name="T39" fmla="*/ 1864 h 1864"/>
                <a:gd name="T40" fmla="*/ 360 w 1594"/>
                <a:gd name="T41" fmla="*/ 319 h 1864"/>
                <a:gd name="T42" fmla="*/ 687 w 1594"/>
                <a:gd name="T43" fmla="*/ 319 h 1864"/>
                <a:gd name="T44" fmla="*/ 834 w 1594"/>
                <a:gd name="T45" fmla="*/ 338 h 1864"/>
                <a:gd name="T46" fmla="*/ 914 w 1594"/>
                <a:gd name="T47" fmla="*/ 398 h 1864"/>
                <a:gd name="T48" fmla="*/ 941 w 1594"/>
                <a:gd name="T49" fmla="*/ 431 h 1864"/>
                <a:gd name="T50" fmla="*/ 974 w 1594"/>
                <a:gd name="T51" fmla="*/ 511 h 1864"/>
                <a:gd name="T52" fmla="*/ 974 w 1594"/>
                <a:gd name="T53" fmla="*/ 557 h 1864"/>
                <a:gd name="T54" fmla="*/ 961 w 1594"/>
                <a:gd name="T55" fmla="*/ 637 h 1864"/>
                <a:gd name="T56" fmla="*/ 914 w 1594"/>
                <a:gd name="T57" fmla="*/ 710 h 1864"/>
                <a:gd name="T58" fmla="*/ 881 w 1594"/>
                <a:gd name="T59" fmla="*/ 743 h 1864"/>
                <a:gd name="T60" fmla="*/ 767 w 1594"/>
                <a:gd name="T61" fmla="*/ 783 h 1864"/>
                <a:gd name="T62" fmla="*/ 360 w 1594"/>
                <a:gd name="T63" fmla="*/ 783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94" h="1864">
                  <a:moveTo>
                    <a:pt x="1594" y="1864"/>
                  </a:moveTo>
                  <a:lnTo>
                    <a:pt x="1014" y="1055"/>
                  </a:lnTo>
                  <a:lnTo>
                    <a:pt x="1014" y="1055"/>
                  </a:lnTo>
                  <a:lnTo>
                    <a:pt x="1061" y="1035"/>
                  </a:lnTo>
                  <a:lnTo>
                    <a:pt x="1107" y="1009"/>
                  </a:lnTo>
                  <a:lnTo>
                    <a:pt x="1154" y="975"/>
                  </a:lnTo>
                  <a:lnTo>
                    <a:pt x="1187" y="942"/>
                  </a:lnTo>
                  <a:lnTo>
                    <a:pt x="1187" y="942"/>
                  </a:lnTo>
                  <a:lnTo>
                    <a:pt x="1221" y="902"/>
                  </a:lnTo>
                  <a:lnTo>
                    <a:pt x="1254" y="863"/>
                  </a:lnTo>
                  <a:lnTo>
                    <a:pt x="1281" y="816"/>
                  </a:lnTo>
                  <a:lnTo>
                    <a:pt x="1301" y="763"/>
                  </a:lnTo>
                  <a:lnTo>
                    <a:pt x="1314" y="717"/>
                  </a:lnTo>
                  <a:lnTo>
                    <a:pt x="1328" y="664"/>
                  </a:lnTo>
                  <a:lnTo>
                    <a:pt x="1334" y="610"/>
                  </a:lnTo>
                  <a:lnTo>
                    <a:pt x="1341" y="557"/>
                  </a:lnTo>
                  <a:lnTo>
                    <a:pt x="1341" y="557"/>
                  </a:lnTo>
                  <a:lnTo>
                    <a:pt x="1334" y="498"/>
                  </a:lnTo>
                  <a:lnTo>
                    <a:pt x="1328" y="445"/>
                  </a:lnTo>
                  <a:lnTo>
                    <a:pt x="1314" y="392"/>
                  </a:lnTo>
                  <a:lnTo>
                    <a:pt x="1301" y="345"/>
                  </a:lnTo>
                  <a:lnTo>
                    <a:pt x="1281" y="292"/>
                  </a:lnTo>
                  <a:lnTo>
                    <a:pt x="1254" y="252"/>
                  </a:lnTo>
                  <a:lnTo>
                    <a:pt x="1221" y="206"/>
                  </a:lnTo>
                  <a:lnTo>
                    <a:pt x="1187" y="166"/>
                  </a:lnTo>
                  <a:lnTo>
                    <a:pt x="1187" y="166"/>
                  </a:lnTo>
                  <a:lnTo>
                    <a:pt x="1147" y="133"/>
                  </a:lnTo>
                  <a:lnTo>
                    <a:pt x="1107" y="100"/>
                  </a:lnTo>
                  <a:lnTo>
                    <a:pt x="1054" y="66"/>
                  </a:lnTo>
                  <a:lnTo>
                    <a:pt x="1001" y="46"/>
                  </a:lnTo>
                  <a:lnTo>
                    <a:pt x="934" y="27"/>
                  </a:lnTo>
                  <a:lnTo>
                    <a:pt x="867" y="13"/>
                  </a:lnTo>
                  <a:lnTo>
                    <a:pt x="787" y="7"/>
                  </a:lnTo>
                  <a:lnTo>
                    <a:pt x="700" y="0"/>
                  </a:lnTo>
                  <a:lnTo>
                    <a:pt x="0" y="0"/>
                  </a:lnTo>
                  <a:lnTo>
                    <a:pt x="0" y="1864"/>
                  </a:lnTo>
                  <a:lnTo>
                    <a:pt x="360" y="1864"/>
                  </a:lnTo>
                  <a:lnTo>
                    <a:pt x="360" y="1108"/>
                  </a:lnTo>
                  <a:lnTo>
                    <a:pt x="654" y="1108"/>
                  </a:lnTo>
                  <a:lnTo>
                    <a:pt x="1201" y="1864"/>
                  </a:lnTo>
                  <a:lnTo>
                    <a:pt x="1594" y="1864"/>
                  </a:lnTo>
                  <a:close/>
                  <a:moveTo>
                    <a:pt x="360" y="319"/>
                  </a:moveTo>
                  <a:lnTo>
                    <a:pt x="687" y="319"/>
                  </a:lnTo>
                  <a:lnTo>
                    <a:pt x="687" y="319"/>
                  </a:lnTo>
                  <a:lnTo>
                    <a:pt x="767" y="325"/>
                  </a:lnTo>
                  <a:lnTo>
                    <a:pt x="834" y="338"/>
                  </a:lnTo>
                  <a:lnTo>
                    <a:pt x="881" y="365"/>
                  </a:lnTo>
                  <a:lnTo>
                    <a:pt x="914" y="398"/>
                  </a:lnTo>
                  <a:lnTo>
                    <a:pt x="914" y="398"/>
                  </a:lnTo>
                  <a:lnTo>
                    <a:pt x="941" y="431"/>
                  </a:lnTo>
                  <a:lnTo>
                    <a:pt x="961" y="464"/>
                  </a:lnTo>
                  <a:lnTo>
                    <a:pt x="974" y="511"/>
                  </a:lnTo>
                  <a:lnTo>
                    <a:pt x="974" y="557"/>
                  </a:lnTo>
                  <a:lnTo>
                    <a:pt x="974" y="557"/>
                  </a:lnTo>
                  <a:lnTo>
                    <a:pt x="974" y="597"/>
                  </a:lnTo>
                  <a:lnTo>
                    <a:pt x="961" y="637"/>
                  </a:lnTo>
                  <a:lnTo>
                    <a:pt x="941" y="677"/>
                  </a:lnTo>
                  <a:lnTo>
                    <a:pt x="914" y="710"/>
                  </a:lnTo>
                  <a:lnTo>
                    <a:pt x="914" y="710"/>
                  </a:lnTo>
                  <a:lnTo>
                    <a:pt x="881" y="743"/>
                  </a:lnTo>
                  <a:lnTo>
                    <a:pt x="834" y="763"/>
                  </a:lnTo>
                  <a:lnTo>
                    <a:pt x="767" y="783"/>
                  </a:lnTo>
                  <a:lnTo>
                    <a:pt x="687" y="783"/>
                  </a:lnTo>
                  <a:lnTo>
                    <a:pt x="360" y="783"/>
                  </a:lnTo>
                  <a:lnTo>
                    <a:pt x="360" y="3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9" name="Freeform 47"/>
            <p:cNvSpPr>
              <a:spLocks/>
            </p:cNvSpPr>
            <p:nvPr/>
          </p:nvSpPr>
          <p:spPr bwMode="auto">
            <a:xfrm>
              <a:off x="-17810163" y="1922463"/>
              <a:ext cx="1684338" cy="2959100"/>
            </a:xfrm>
            <a:custGeom>
              <a:avLst/>
              <a:gdLst>
                <a:gd name="T0" fmla="*/ 1061 w 1061"/>
                <a:gd name="T1" fmla="*/ 0 h 1864"/>
                <a:gd name="T2" fmla="*/ 667 w 1061"/>
                <a:gd name="T3" fmla="*/ 0 h 1864"/>
                <a:gd name="T4" fmla="*/ 0 w 1061"/>
                <a:gd name="T5" fmla="*/ 936 h 1864"/>
                <a:gd name="T6" fmla="*/ 667 w 1061"/>
                <a:gd name="T7" fmla="*/ 1864 h 1864"/>
                <a:gd name="T8" fmla="*/ 1061 w 1061"/>
                <a:gd name="T9" fmla="*/ 1864 h 1864"/>
                <a:gd name="T10" fmla="*/ 387 w 1061"/>
                <a:gd name="T11" fmla="*/ 936 h 1864"/>
                <a:gd name="T12" fmla="*/ 1061 w 1061"/>
                <a:gd name="T13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1" h="1864">
                  <a:moveTo>
                    <a:pt x="1061" y="0"/>
                  </a:moveTo>
                  <a:lnTo>
                    <a:pt x="667" y="0"/>
                  </a:lnTo>
                  <a:lnTo>
                    <a:pt x="0" y="936"/>
                  </a:lnTo>
                  <a:lnTo>
                    <a:pt x="667" y="1864"/>
                  </a:lnTo>
                  <a:lnTo>
                    <a:pt x="1061" y="1864"/>
                  </a:lnTo>
                  <a:lnTo>
                    <a:pt x="387" y="936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0" name="Rectangle 49"/>
            <p:cNvSpPr>
              <a:spLocks noChangeArrowheads="1"/>
            </p:cNvSpPr>
            <p:nvPr/>
          </p:nvSpPr>
          <p:spPr bwMode="auto">
            <a:xfrm>
              <a:off x="-18530888" y="1922463"/>
              <a:ext cx="392113" cy="29591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1" name="Rectangle 49"/>
            <p:cNvSpPr>
              <a:spLocks noChangeArrowheads="1"/>
            </p:cNvSpPr>
            <p:nvPr/>
          </p:nvSpPr>
          <p:spPr bwMode="auto">
            <a:xfrm>
              <a:off x="-18138775" y="1922463"/>
              <a:ext cx="328612" cy="2959100"/>
            </a:xfrm>
            <a:prstGeom prst="rect">
              <a:avLst/>
            </a:prstGeom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lin ang="16200000" scaled="0"/>
            </a:gra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32" name="TextBox 31"/>
          <p:cNvSpPr txBox="1"/>
          <p:nvPr userDrawn="1"/>
        </p:nvSpPr>
        <p:spPr>
          <a:xfrm>
            <a:off x="7872682" y="5059387"/>
            <a:ext cx="1171037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dirty="0">
                <a:solidFill>
                  <a:prstClr val="white">
                    <a:lumMod val="65000"/>
                  </a:prstClr>
                </a:solidFill>
                <a:latin typeface="Calibri Light"/>
              </a:rPr>
              <a:t>Private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361114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  <p:sldLayoutId id="2147484169" r:id="rId2"/>
    <p:sldLayoutId id="2147484170" r:id="rId3"/>
    <p:sldLayoutId id="2147484171" r:id="rId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lang="en-US" sz="2800" i="0" kern="120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 typeface="Arial" pitchFamily="34" charset="0"/>
        <a:buNone/>
        <a:defRPr lang="en-US" sz="1400" i="0" kern="1200" dirty="0" smtClean="0">
          <a:solidFill>
            <a:schemeClr val="tx1">
              <a:lumMod val="65000"/>
              <a:lumOff val="35000"/>
            </a:schemeClr>
          </a:solidFill>
          <a:latin typeface="Andalus" panose="02020603050405020304" pitchFamily="18" charset="-78"/>
          <a:ea typeface="+mn-ea"/>
          <a:cs typeface="Andalus" panose="02020603050405020304" pitchFamily="18" charset="-78"/>
        </a:defRPr>
      </a:lvl1pPr>
      <a:lvl2pPr marL="176213" indent="-17145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Tx/>
        <a:buBlip>
          <a:blip r:embed="rId7"/>
        </a:buBlip>
        <a:defRPr lang="en-US" sz="1200" i="0" kern="1200" dirty="0" smtClean="0">
          <a:solidFill>
            <a:schemeClr val="tx1">
              <a:lumMod val="65000"/>
              <a:lumOff val="35000"/>
            </a:schemeClr>
          </a:solidFill>
          <a:latin typeface="Andalus" panose="02020603050405020304" pitchFamily="18" charset="-78"/>
          <a:ea typeface="+mn-ea"/>
          <a:cs typeface="Andalus" panose="02020603050405020304" pitchFamily="18" charset="-78"/>
        </a:defRPr>
      </a:lvl2pPr>
      <a:lvl3pPr marL="223838" indent="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Tx/>
        <a:buNone/>
        <a:defRPr lang="en-US" sz="1800" i="0" kern="1200" dirty="0" smtClean="0">
          <a:solidFill>
            <a:schemeClr val="accent2"/>
          </a:solidFill>
          <a:latin typeface="+mn-lt"/>
          <a:ea typeface="+mn-ea"/>
          <a:cs typeface="+mn-cs"/>
        </a:defRPr>
      </a:lvl3pPr>
      <a:lvl4pPr marL="635000" indent="-17145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Tx/>
        <a:buBlip>
          <a:blip r:embed="rId8"/>
        </a:buBlip>
        <a:tabLst/>
        <a:defRPr lang="en-US" sz="1800" i="0" kern="1200" dirty="0" smtClean="0">
          <a:solidFill>
            <a:schemeClr val="accent2"/>
          </a:solidFill>
          <a:latin typeface="+mn-lt"/>
          <a:ea typeface="+mn-ea"/>
          <a:cs typeface="+mn-cs"/>
        </a:defRPr>
      </a:lvl4pPr>
      <a:lvl5pPr marL="855663" indent="-17145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Tx/>
        <a:buBlip>
          <a:blip r:embed="rId8"/>
        </a:buBlip>
        <a:defRPr lang="en-US" sz="1800" i="0" kern="1200" dirty="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022" y="-1"/>
            <a:ext cx="9152022" cy="514826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3366" y="280464"/>
            <a:ext cx="7287748" cy="4312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595" y="4849735"/>
            <a:ext cx="5534821" cy="297942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l">
              <a:lnSpc>
                <a:spcPct val="100000"/>
              </a:lnSpc>
              <a:defRPr lang="en-US" sz="1000" i="0" kern="1200">
                <a:solidFill>
                  <a:schemeClr val="accent5">
                    <a:lumMod val="75000"/>
                  </a:schemeClr>
                </a:solidFill>
                <a:latin typeface="Georgia" pitchFamily="18" charset="0"/>
                <a:ea typeface="+mn-ea"/>
                <a:cs typeface="+mn-cs"/>
              </a:defRPr>
            </a:lvl1pPr>
          </a:lstStyle>
          <a:p>
            <a:endParaRPr lang="pt-BR" dirty="0">
              <a:solidFill>
                <a:srgbClr val="EC881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4930062"/>
            <a:ext cx="376989" cy="2182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en-US" sz="1200" i="0" smtClean="0">
                <a:solidFill>
                  <a:srgbClr val="660066"/>
                </a:solidFill>
                <a:latin typeface="Georgia" pitchFamily="18" charset="0"/>
              </a:defRPr>
            </a:lvl1pPr>
          </a:lstStyle>
          <a:p>
            <a:fld id="{19AB4E72-7858-48F1-A40D-12FF09E4BFB8}" type="slidenum">
              <a:rPr/>
              <a:pPr/>
              <a:t>‹#›</a:t>
            </a:fld>
            <a:endParaRPr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312821" y="767738"/>
            <a:ext cx="8467642" cy="611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79410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201" r:id="rId5"/>
    <p:sldLayoutId id="2147484202" r:id="rId6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lang="en-US" sz="2800" i="0" kern="1200" baseline="0" dirty="0">
          <a:solidFill>
            <a:srgbClr val="660066"/>
          </a:solidFill>
          <a:latin typeface="Georgia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 typeface="Arial" pitchFamily="34" charset="0"/>
        <a:buNone/>
        <a:defRPr lang="en-US" sz="1600" i="0" kern="1200" dirty="0" smtClean="0">
          <a:solidFill>
            <a:schemeClr val="accent2"/>
          </a:solidFill>
          <a:latin typeface="+mn-lt"/>
          <a:ea typeface="+mn-ea"/>
          <a:cs typeface="+mn-cs"/>
        </a:defRPr>
      </a:lvl1pPr>
      <a:lvl2pPr marL="176213" indent="-17145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Tx/>
        <a:buBlip>
          <a:blip r:embed="rId9"/>
        </a:buBlip>
        <a:defRPr lang="en-US" sz="1400" i="0" kern="1200" dirty="0" smtClean="0">
          <a:solidFill>
            <a:schemeClr val="accent2"/>
          </a:solidFill>
          <a:latin typeface="+mn-lt"/>
          <a:ea typeface="+mn-ea"/>
          <a:cs typeface="+mn-cs"/>
        </a:defRPr>
      </a:lvl2pPr>
      <a:lvl3pPr marL="223838" indent="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Tx/>
        <a:buNone/>
        <a:defRPr lang="en-US" sz="1800" i="0" kern="1200" dirty="0" smtClean="0">
          <a:solidFill>
            <a:schemeClr val="accent2"/>
          </a:solidFill>
          <a:latin typeface="+mn-lt"/>
          <a:ea typeface="+mn-ea"/>
          <a:cs typeface="+mn-cs"/>
        </a:defRPr>
      </a:lvl3pPr>
      <a:lvl4pPr marL="635000" indent="-17145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Tx/>
        <a:buBlip>
          <a:blip r:embed="rId10"/>
        </a:buBlip>
        <a:tabLst/>
        <a:defRPr lang="en-US" sz="1800" i="0" kern="1200" dirty="0" smtClean="0">
          <a:solidFill>
            <a:schemeClr val="accent2"/>
          </a:solidFill>
          <a:latin typeface="+mn-lt"/>
          <a:ea typeface="+mn-ea"/>
          <a:cs typeface="+mn-cs"/>
        </a:defRPr>
      </a:lvl4pPr>
      <a:lvl5pPr marL="855663" indent="-17145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Tx/>
        <a:buBlip>
          <a:blip r:embed="rId10"/>
        </a:buBlip>
        <a:defRPr lang="en-US" sz="1800" i="0" kern="1200" dirty="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022" y="-1"/>
            <a:ext cx="9152022" cy="514826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7066" y="280659"/>
            <a:ext cx="7287748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4930044"/>
            <a:ext cx="376989" cy="2182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en-US" sz="100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19AB4E72-7858-48F1-A40D-12FF09E4BFB8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312821" y="767724"/>
            <a:ext cx="8467642" cy="611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7842832" y="4939990"/>
            <a:ext cx="1173567" cy="93382"/>
            <a:chOff x="-18530888" y="942975"/>
            <a:chExt cx="50082451" cy="3981451"/>
          </a:xfrm>
        </p:grpSpPr>
        <p:sp>
          <p:nvSpPr>
            <p:cNvPr id="8" name="AutoShape 27"/>
            <p:cNvSpPr>
              <a:spLocks noChangeAspect="1" noChangeArrowheads="1" noTextEdit="1"/>
            </p:cNvSpPr>
            <p:nvPr/>
          </p:nvSpPr>
          <p:spPr bwMode="auto">
            <a:xfrm>
              <a:off x="-18530888" y="942975"/>
              <a:ext cx="50082451" cy="398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" name="Freeform 29"/>
            <p:cNvSpPr>
              <a:spLocks/>
            </p:cNvSpPr>
            <p:nvPr/>
          </p:nvSpPr>
          <p:spPr bwMode="auto">
            <a:xfrm>
              <a:off x="-1614488" y="1922463"/>
              <a:ext cx="2881313" cy="2959100"/>
            </a:xfrm>
            <a:custGeom>
              <a:avLst/>
              <a:gdLst>
                <a:gd name="T0" fmla="*/ 1001 w 1815"/>
                <a:gd name="T1" fmla="*/ 1466 h 1864"/>
                <a:gd name="T2" fmla="*/ 814 w 1815"/>
                <a:gd name="T3" fmla="*/ 1466 h 1864"/>
                <a:gd name="T4" fmla="*/ 267 w 1815"/>
                <a:gd name="T5" fmla="*/ 610 h 1864"/>
                <a:gd name="T6" fmla="*/ 267 w 1815"/>
                <a:gd name="T7" fmla="*/ 1864 h 1864"/>
                <a:gd name="T8" fmla="*/ 0 w 1815"/>
                <a:gd name="T9" fmla="*/ 1864 h 1864"/>
                <a:gd name="T10" fmla="*/ 0 w 1815"/>
                <a:gd name="T11" fmla="*/ 0 h 1864"/>
                <a:gd name="T12" fmla="*/ 187 w 1815"/>
                <a:gd name="T13" fmla="*/ 0 h 1864"/>
                <a:gd name="T14" fmla="*/ 908 w 1815"/>
                <a:gd name="T15" fmla="*/ 1135 h 1864"/>
                <a:gd name="T16" fmla="*/ 1628 w 1815"/>
                <a:gd name="T17" fmla="*/ 0 h 1864"/>
                <a:gd name="T18" fmla="*/ 1815 w 1815"/>
                <a:gd name="T19" fmla="*/ 0 h 1864"/>
                <a:gd name="T20" fmla="*/ 1815 w 1815"/>
                <a:gd name="T21" fmla="*/ 1864 h 1864"/>
                <a:gd name="T22" fmla="*/ 1548 w 1815"/>
                <a:gd name="T23" fmla="*/ 1864 h 1864"/>
                <a:gd name="T24" fmla="*/ 1548 w 1815"/>
                <a:gd name="T25" fmla="*/ 610 h 1864"/>
                <a:gd name="T26" fmla="*/ 1001 w 1815"/>
                <a:gd name="T27" fmla="*/ 1466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5" h="1864">
                  <a:moveTo>
                    <a:pt x="1001" y="1466"/>
                  </a:moveTo>
                  <a:lnTo>
                    <a:pt x="814" y="1466"/>
                  </a:lnTo>
                  <a:lnTo>
                    <a:pt x="267" y="610"/>
                  </a:lnTo>
                  <a:lnTo>
                    <a:pt x="267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187" y="0"/>
                  </a:lnTo>
                  <a:lnTo>
                    <a:pt x="908" y="1135"/>
                  </a:lnTo>
                  <a:lnTo>
                    <a:pt x="1628" y="0"/>
                  </a:lnTo>
                  <a:lnTo>
                    <a:pt x="1815" y="0"/>
                  </a:lnTo>
                  <a:lnTo>
                    <a:pt x="1815" y="1864"/>
                  </a:lnTo>
                  <a:lnTo>
                    <a:pt x="1548" y="1864"/>
                  </a:lnTo>
                  <a:lnTo>
                    <a:pt x="1548" y="610"/>
                  </a:lnTo>
                  <a:lnTo>
                    <a:pt x="1001" y="1466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" name="Freeform 30"/>
            <p:cNvSpPr>
              <a:spLocks noEditPoints="1"/>
            </p:cNvSpPr>
            <p:nvPr/>
          </p:nvSpPr>
          <p:spPr bwMode="auto">
            <a:xfrm>
              <a:off x="8523288" y="1922463"/>
              <a:ext cx="2763838" cy="2959100"/>
            </a:xfrm>
            <a:custGeom>
              <a:avLst/>
              <a:gdLst>
                <a:gd name="T0" fmla="*/ 1261 w 1741"/>
                <a:gd name="T1" fmla="*/ 1387 h 1864"/>
                <a:gd name="T2" fmla="*/ 474 w 1741"/>
                <a:gd name="T3" fmla="*/ 1387 h 1864"/>
                <a:gd name="T4" fmla="*/ 280 w 1741"/>
                <a:gd name="T5" fmla="*/ 1864 h 1864"/>
                <a:gd name="T6" fmla="*/ 0 w 1741"/>
                <a:gd name="T7" fmla="*/ 1864 h 1864"/>
                <a:gd name="T8" fmla="*/ 774 w 1741"/>
                <a:gd name="T9" fmla="*/ 0 h 1864"/>
                <a:gd name="T10" fmla="*/ 967 w 1741"/>
                <a:gd name="T11" fmla="*/ 0 h 1864"/>
                <a:gd name="T12" fmla="*/ 1741 w 1741"/>
                <a:gd name="T13" fmla="*/ 1864 h 1864"/>
                <a:gd name="T14" fmla="*/ 1461 w 1741"/>
                <a:gd name="T15" fmla="*/ 1864 h 1864"/>
                <a:gd name="T16" fmla="*/ 1261 w 1741"/>
                <a:gd name="T17" fmla="*/ 1387 h 1864"/>
                <a:gd name="T18" fmla="*/ 580 w 1741"/>
                <a:gd name="T19" fmla="*/ 1135 h 1864"/>
                <a:gd name="T20" fmla="*/ 1161 w 1741"/>
                <a:gd name="T21" fmla="*/ 1135 h 1864"/>
                <a:gd name="T22" fmla="*/ 874 w 1741"/>
                <a:gd name="T23" fmla="*/ 438 h 1864"/>
                <a:gd name="T24" fmla="*/ 580 w 1741"/>
                <a:gd name="T25" fmla="*/ 1135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41" h="1864">
                  <a:moveTo>
                    <a:pt x="1261" y="1387"/>
                  </a:moveTo>
                  <a:lnTo>
                    <a:pt x="474" y="1387"/>
                  </a:lnTo>
                  <a:lnTo>
                    <a:pt x="280" y="1864"/>
                  </a:lnTo>
                  <a:lnTo>
                    <a:pt x="0" y="1864"/>
                  </a:lnTo>
                  <a:lnTo>
                    <a:pt x="774" y="0"/>
                  </a:lnTo>
                  <a:lnTo>
                    <a:pt x="967" y="0"/>
                  </a:lnTo>
                  <a:lnTo>
                    <a:pt x="1741" y="1864"/>
                  </a:lnTo>
                  <a:lnTo>
                    <a:pt x="1461" y="1864"/>
                  </a:lnTo>
                  <a:lnTo>
                    <a:pt x="1261" y="1387"/>
                  </a:lnTo>
                  <a:close/>
                  <a:moveTo>
                    <a:pt x="580" y="1135"/>
                  </a:moveTo>
                  <a:lnTo>
                    <a:pt x="1161" y="1135"/>
                  </a:lnTo>
                  <a:lnTo>
                    <a:pt x="874" y="438"/>
                  </a:lnTo>
                  <a:lnTo>
                    <a:pt x="580" y="1135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" name="Freeform 31"/>
            <p:cNvSpPr>
              <a:spLocks noEditPoints="1"/>
            </p:cNvSpPr>
            <p:nvPr/>
          </p:nvSpPr>
          <p:spPr bwMode="auto">
            <a:xfrm>
              <a:off x="14095413" y="1922463"/>
              <a:ext cx="2498725" cy="2959100"/>
            </a:xfrm>
            <a:custGeom>
              <a:avLst/>
              <a:gdLst>
                <a:gd name="T0" fmla="*/ 0 w 1574"/>
                <a:gd name="T1" fmla="*/ 0 h 1864"/>
                <a:gd name="T2" fmla="*/ 560 w 1574"/>
                <a:gd name="T3" fmla="*/ 0 h 1864"/>
                <a:gd name="T4" fmla="*/ 760 w 1574"/>
                <a:gd name="T5" fmla="*/ 13 h 1864"/>
                <a:gd name="T6" fmla="*/ 934 w 1574"/>
                <a:gd name="T7" fmla="*/ 46 h 1864"/>
                <a:gd name="T8" fmla="*/ 1074 w 1574"/>
                <a:gd name="T9" fmla="*/ 100 h 1864"/>
                <a:gd name="T10" fmla="*/ 1201 w 1574"/>
                <a:gd name="T11" fmla="*/ 179 h 1864"/>
                <a:gd name="T12" fmla="*/ 1281 w 1574"/>
                <a:gd name="T13" fmla="*/ 246 h 1864"/>
                <a:gd name="T14" fmla="*/ 1421 w 1574"/>
                <a:gd name="T15" fmla="*/ 411 h 1864"/>
                <a:gd name="T16" fmla="*/ 1514 w 1574"/>
                <a:gd name="T17" fmla="*/ 604 h 1864"/>
                <a:gd name="T18" fmla="*/ 1568 w 1574"/>
                <a:gd name="T19" fmla="*/ 816 h 1864"/>
                <a:gd name="T20" fmla="*/ 1574 w 1574"/>
                <a:gd name="T21" fmla="*/ 936 h 1864"/>
                <a:gd name="T22" fmla="*/ 1548 w 1574"/>
                <a:gd name="T23" fmla="*/ 1155 h 1864"/>
                <a:gd name="T24" fmla="*/ 1474 w 1574"/>
                <a:gd name="T25" fmla="*/ 1360 h 1864"/>
                <a:gd name="T26" fmla="*/ 1361 w 1574"/>
                <a:gd name="T27" fmla="*/ 1539 h 1864"/>
                <a:gd name="T28" fmla="*/ 1201 w 1574"/>
                <a:gd name="T29" fmla="*/ 1685 h 1864"/>
                <a:gd name="T30" fmla="*/ 1141 w 1574"/>
                <a:gd name="T31" fmla="*/ 1725 h 1864"/>
                <a:gd name="T32" fmla="*/ 1007 w 1574"/>
                <a:gd name="T33" fmla="*/ 1791 h 1864"/>
                <a:gd name="T34" fmla="*/ 854 w 1574"/>
                <a:gd name="T35" fmla="*/ 1838 h 1864"/>
                <a:gd name="T36" fmla="*/ 667 w 1574"/>
                <a:gd name="T37" fmla="*/ 1858 h 1864"/>
                <a:gd name="T38" fmla="*/ 0 w 1574"/>
                <a:gd name="T39" fmla="*/ 1864 h 1864"/>
                <a:gd name="T40" fmla="*/ 1081 w 1574"/>
                <a:gd name="T41" fmla="*/ 411 h 1864"/>
                <a:gd name="T42" fmla="*/ 980 w 1574"/>
                <a:gd name="T43" fmla="*/ 345 h 1864"/>
                <a:gd name="T44" fmla="*/ 867 w 1574"/>
                <a:gd name="T45" fmla="*/ 292 h 1864"/>
                <a:gd name="T46" fmla="*/ 720 w 1574"/>
                <a:gd name="T47" fmla="*/ 265 h 1864"/>
                <a:gd name="T48" fmla="*/ 547 w 1574"/>
                <a:gd name="T49" fmla="*/ 252 h 1864"/>
                <a:gd name="T50" fmla="*/ 266 w 1574"/>
                <a:gd name="T51" fmla="*/ 1612 h 1864"/>
                <a:gd name="T52" fmla="*/ 547 w 1574"/>
                <a:gd name="T53" fmla="*/ 1612 h 1864"/>
                <a:gd name="T54" fmla="*/ 720 w 1574"/>
                <a:gd name="T55" fmla="*/ 1599 h 1864"/>
                <a:gd name="T56" fmla="*/ 867 w 1574"/>
                <a:gd name="T57" fmla="*/ 1573 h 1864"/>
                <a:gd name="T58" fmla="*/ 980 w 1574"/>
                <a:gd name="T59" fmla="*/ 1519 h 1864"/>
                <a:gd name="T60" fmla="*/ 1081 w 1574"/>
                <a:gd name="T61" fmla="*/ 1453 h 1864"/>
                <a:gd name="T62" fmla="*/ 1127 w 1574"/>
                <a:gd name="T63" fmla="*/ 1407 h 1864"/>
                <a:gd name="T64" fmla="*/ 1214 w 1574"/>
                <a:gd name="T65" fmla="*/ 1287 h 1864"/>
                <a:gd name="T66" fmla="*/ 1274 w 1574"/>
                <a:gd name="T67" fmla="*/ 1155 h 1864"/>
                <a:gd name="T68" fmla="*/ 1301 w 1574"/>
                <a:gd name="T69" fmla="*/ 1009 h 1864"/>
                <a:gd name="T70" fmla="*/ 1307 w 1574"/>
                <a:gd name="T71" fmla="*/ 936 h 1864"/>
                <a:gd name="T72" fmla="*/ 1294 w 1574"/>
                <a:gd name="T73" fmla="*/ 783 h 1864"/>
                <a:gd name="T74" fmla="*/ 1247 w 1574"/>
                <a:gd name="T75" fmla="*/ 644 h 1864"/>
                <a:gd name="T76" fmla="*/ 1174 w 1574"/>
                <a:gd name="T77" fmla="*/ 518 h 1864"/>
                <a:gd name="T78" fmla="*/ 1081 w 1574"/>
                <a:gd name="T79" fmla="*/ 41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74" h="1864">
                  <a:moveTo>
                    <a:pt x="0" y="1864"/>
                  </a:moveTo>
                  <a:lnTo>
                    <a:pt x="0" y="0"/>
                  </a:lnTo>
                  <a:lnTo>
                    <a:pt x="560" y="0"/>
                  </a:lnTo>
                  <a:lnTo>
                    <a:pt x="560" y="0"/>
                  </a:lnTo>
                  <a:lnTo>
                    <a:pt x="667" y="7"/>
                  </a:lnTo>
                  <a:lnTo>
                    <a:pt x="760" y="13"/>
                  </a:lnTo>
                  <a:lnTo>
                    <a:pt x="854" y="27"/>
                  </a:lnTo>
                  <a:lnTo>
                    <a:pt x="934" y="46"/>
                  </a:lnTo>
                  <a:lnTo>
                    <a:pt x="1007" y="73"/>
                  </a:lnTo>
                  <a:lnTo>
                    <a:pt x="1074" y="100"/>
                  </a:lnTo>
                  <a:lnTo>
                    <a:pt x="1141" y="139"/>
                  </a:lnTo>
                  <a:lnTo>
                    <a:pt x="1201" y="179"/>
                  </a:lnTo>
                  <a:lnTo>
                    <a:pt x="1201" y="179"/>
                  </a:lnTo>
                  <a:lnTo>
                    <a:pt x="1281" y="246"/>
                  </a:lnTo>
                  <a:lnTo>
                    <a:pt x="1354" y="325"/>
                  </a:lnTo>
                  <a:lnTo>
                    <a:pt x="1421" y="411"/>
                  </a:lnTo>
                  <a:lnTo>
                    <a:pt x="1474" y="504"/>
                  </a:lnTo>
                  <a:lnTo>
                    <a:pt x="1514" y="604"/>
                  </a:lnTo>
                  <a:lnTo>
                    <a:pt x="1548" y="710"/>
                  </a:lnTo>
                  <a:lnTo>
                    <a:pt x="1568" y="816"/>
                  </a:lnTo>
                  <a:lnTo>
                    <a:pt x="1574" y="936"/>
                  </a:lnTo>
                  <a:lnTo>
                    <a:pt x="1574" y="936"/>
                  </a:lnTo>
                  <a:lnTo>
                    <a:pt x="1568" y="1048"/>
                  </a:lnTo>
                  <a:lnTo>
                    <a:pt x="1548" y="1155"/>
                  </a:lnTo>
                  <a:lnTo>
                    <a:pt x="1514" y="1261"/>
                  </a:lnTo>
                  <a:lnTo>
                    <a:pt x="1474" y="1360"/>
                  </a:lnTo>
                  <a:lnTo>
                    <a:pt x="1421" y="1453"/>
                  </a:lnTo>
                  <a:lnTo>
                    <a:pt x="1361" y="1539"/>
                  </a:lnTo>
                  <a:lnTo>
                    <a:pt x="1287" y="1619"/>
                  </a:lnTo>
                  <a:lnTo>
                    <a:pt x="1201" y="1685"/>
                  </a:lnTo>
                  <a:lnTo>
                    <a:pt x="1201" y="1685"/>
                  </a:lnTo>
                  <a:lnTo>
                    <a:pt x="1141" y="1725"/>
                  </a:lnTo>
                  <a:lnTo>
                    <a:pt x="1081" y="1765"/>
                  </a:lnTo>
                  <a:lnTo>
                    <a:pt x="1007" y="1791"/>
                  </a:lnTo>
                  <a:lnTo>
                    <a:pt x="934" y="1818"/>
                  </a:lnTo>
                  <a:lnTo>
                    <a:pt x="854" y="1838"/>
                  </a:lnTo>
                  <a:lnTo>
                    <a:pt x="760" y="1851"/>
                  </a:lnTo>
                  <a:lnTo>
                    <a:pt x="667" y="1858"/>
                  </a:lnTo>
                  <a:lnTo>
                    <a:pt x="560" y="1864"/>
                  </a:lnTo>
                  <a:lnTo>
                    <a:pt x="0" y="1864"/>
                  </a:lnTo>
                  <a:close/>
                  <a:moveTo>
                    <a:pt x="1081" y="411"/>
                  </a:moveTo>
                  <a:lnTo>
                    <a:pt x="1081" y="411"/>
                  </a:lnTo>
                  <a:lnTo>
                    <a:pt x="1034" y="378"/>
                  </a:lnTo>
                  <a:lnTo>
                    <a:pt x="980" y="345"/>
                  </a:lnTo>
                  <a:lnTo>
                    <a:pt x="927" y="319"/>
                  </a:lnTo>
                  <a:lnTo>
                    <a:pt x="867" y="292"/>
                  </a:lnTo>
                  <a:lnTo>
                    <a:pt x="800" y="279"/>
                  </a:lnTo>
                  <a:lnTo>
                    <a:pt x="720" y="265"/>
                  </a:lnTo>
                  <a:lnTo>
                    <a:pt x="640" y="259"/>
                  </a:lnTo>
                  <a:lnTo>
                    <a:pt x="547" y="252"/>
                  </a:lnTo>
                  <a:lnTo>
                    <a:pt x="266" y="252"/>
                  </a:lnTo>
                  <a:lnTo>
                    <a:pt x="266" y="1612"/>
                  </a:lnTo>
                  <a:lnTo>
                    <a:pt x="547" y="1612"/>
                  </a:lnTo>
                  <a:lnTo>
                    <a:pt x="547" y="1612"/>
                  </a:lnTo>
                  <a:lnTo>
                    <a:pt x="640" y="1606"/>
                  </a:lnTo>
                  <a:lnTo>
                    <a:pt x="720" y="1599"/>
                  </a:lnTo>
                  <a:lnTo>
                    <a:pt x="800" y="1586"/>
                  </a:lnTo>
                  <a:lnTo>
                    <a:pt x="867" y="1573"/>
                  </a:lnTo>
                  <a:lnTo>
                    <a:pt x="927" y="1546"/>
                  </a:lnTo>
                  <a:lnTo>
                    <a:pt x="980" y="1519"/>
                  </a:lnTo>
                  <a:lnTo>
                    <a:pt x="1034" y="1493"/>
                  </a:lnTo>
                  <a:lnTo>
                    <a:pt x="1081" y="1453"/>
                  </a:lnTo>
                  <a:lnTo>
                    <a:pt x="1081" y="1453"/>
                  </a:lnTo>
                  <a:lnTo>
                    <a:pt x="1127" y="1407"/>
                  </a:lnTo>
                  <a:lnTo>
                    <a:pt x="1174" y="1347"/>
                  </a:lnTo>
                  <a:lnTo>
                    <a:pt x="1214" y="1287"/>
                  </a:lnTo>
                  <a:lnTo>
                    <a:pt x="1247" y="1221"/>
                  </a:lnTo>
                  <a:lnTo>
                    <a:pt x="1274" y="1155"/>
                  </a:lnTo>
                  <a:lnTo>
                    <a:pt x="1294" y="1082"/>
                  </a:lnTo>
                  <a:lnTo>
                    <a:pt x="1301" y="1009"/>
                  </a:lnTo>
                  <a:lnTo>
                    <a:pt x="1307" y="936"/>
                  </a:lnTo>
                  <a:lnTo>
                    <a:pt x="1307" y="936"/>
                  </a:lnTo>
                  <a:lnTo>
                    <a:pt x="1301" y="856"/>
                  </a:lnTo>
                  <a:lnTo>
                    <a:pt x="1294" y="783"/>
                  </a:lnTo>
                  <a:lnTo>
                    <a:pt x="1274" y="710"/>
                  </a:lnTo>
                  <a:lnTo>
                    <a:pt x="1247" y="644"/>
                  </a:lnTo>
                  <a:lnTo>
                    <a:pt x="1214" y="577"/>
                  </a:lnTo>
                  <a:lnTo>
                    <a:pt x="1174" y="518"/>
                  </a:lnTo>
                  <a:lnTo>
                    <a:pt x="1127" y="458"/>
                  </a:lnTo>
                  <a:lnTo>
                    <a:pt x="1081" y="411"/>
                  </a:lnTo>
                  <a:lnTo>
                    <a:pt x="1081" y="411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32"/>
            <p:cNvSpPr>
              <a:spLocks noEditPoints="1"/>
            </p:cNvSpPr>
            <p:nvPr/>
          </p:nvSpPr>
          <p:spPr bwMode="auto">
            <a:xfrm>
              <a:off x="21531263" y="1890713"/>
              <a:ext cx="2965450" cy="3033713"/>
            </a:xfrm>
            <a:custGeom>
              <a:avLst/>
              <a:gdLst>
                <a:gd name="T0" fmla="*/ 1027 w 1868"/>
                <a:gd name="T1" fmla="*/ 7 h 1911"/>
                <a:gd name="T2" fmla="*/ 1301 w 1868"/>
                <a:gd name="T3" fmla="*/ 73 h 1911"/>
                <a:gd name="T4" fmla="*/ 1534 w 1868"/>
                <a:gd name="T5" fmla="*/ 212 h 1911"/>
                <a:gd name="T6" fmla="*/ 1708 w 1868"/>
                <a:gd name="T7" fmla="*/ 418 h 1911"/>
                <a:gd name="T8" fmla="*/ 1828 w 1868"/>
                <a:gd name="T9" fmla="*/ 664 h 1911"/>
                <a:gd name="T10" fmla="*/ 1868 w 1868"/>
                <a:gd name="T11" fmla="*/ 956 h 1911"/>
                <a:gd name="T12" fmla="*/ 1848 w 1868"/>
                <a:gd name="T13" fmla="*/ 1155 h 1911"/>
                <a:gd name="T14" fmla="*/ 1755 w 1868"/>
                <a:gd name="T15" fmla="*/ 1413 h 1911"/>
                <a:gd name="T16" fmla="*/ 1594 w 1868"/>
                <a:gd name="T17" fmla="*/ 1632 h 1911"/>
                <a:gd name="T18" fmla="*/ 1381 w 1868"/>
                <a:gd name="T19" fmla="*/ 1798 h 1911"/>
                <a:gd name="T20" fmla="*/ 1127 w 1868"/>
                <a:gd name="T21" fmla="*/ 1891 h 1911"/>
                <a:gd name="T22" fmla="*/ 934 w 1868"/>
                <a:gd name="T23" fmla="*/ 1911 h 1911"/>
                <a:gd name="T24" fmla="*/ 647 w 1868"/>
                <a:gd name="T25" fmla="*/ 1871 h 1911"/>
                <a:gd name="T26" fmla="*/ 407 w 1868"/>
                <a:gd name="T27" fmla="*/ 1752 h 1911"/>
                <a:gd name="T28" fmla="*/ 207 w 1868"/>
                <a:gd name="T29" fmla="*/ 1566 h 1911"/>
                <a:gd name="T30" fmla="*/ 73 w 1868"/>
                <a:gd name="T31" fmla="*/ 1334 h 1911"/>
                <a:gd name="T32" fmla="*/ 6 w 1868"/>
                <a:gd name="T33" fmla="*/ 1055 h 1911"/>
                <a:gd name="T34" fmla="*/ 6 w 1868"/>
                <a:gd name="T35" fmla="*/ 856 h 1911"/>
                <a:gd name="T36" fmla="*/ 73 w 1868"/>
                <a:gd name="T37" fmla="*/ 577 h 1911"/>
                <a:gd name="T38" fmla="*/ 207 w 1868"/>
                <a:gd name="T39" fmla="*/ 345 h 1911"/>
                <a:gd name="T40" fmla="*/ 407 w 1868"/>
                <a:gd name="T41" fmla="*/ 159 h 1911"/>
                <a:gd name="T42" fmla="*/ 647 w 1868"/>
                <a:gd name="T43" fmla="*/ 40 h 1911"/>
                <a:gd name="T44" fmla="*/ 934 w 1868"/>
                <a:gd name="T45" fmla="*/ 0 h 1911"/>
                <a:gd name="T46" fmla="*/ 934 w 1868"/>
                <a:gd name="T47" fmla="*/ 1659 h 1911"/>
                <a:gd name="T48" fmla="*/ 1134 w 1868"/>
                <a:gd name="T49" fmla="*/ 1626 h 1911"/>
                <a:gd name="T50" fmla="*/ 1314 w 1868"/>
                <a:gd name="T51" fmla="*/ 1539 h 1911"/>
                <a:gd name="T52" fmla="*/ 1454 w 1868"/>
                <a:gd name="T53" fmla="*/ 1407 h 1911"/>
                <a:gd name="T54" fmla="*/ 1548 w 1868"/>
                <a:gd name="T55" fmla="*/ 1234 h 1911"/>
                <a:gd name="T56" fmla="*/ 1594 w 1868"/>
                <a:gd name="T57" fmla="*/ 1029 h 1911"/>
                <a:gd name="T58" fmla="*/ 1594 w 1868"/>
                <a:gd name="T59" fmla="*/ 883 h 1911"/>
                <a:gd name="T60" fmla="*/ 1548 w 1868"/>
                <a:gd name="T61" fmla="*/ 677 h 1911"/>
                <a:gd name="T62" fmla="*/ 1454 w 1868"/>
                <a:gd name="T63" fmla="*/ 504 h 1911"/>
                <a:gd name="T64" fmla="*/ 1314 w 1868"/>
                <a:gd name="T65" fmla="*/ 372 h 1911"/>
                <a:gd name="T66" fmla="*/ 1134 w 1868"/>
                <a:gd name="T67" fmla="*/ 285 h 1911"/>
                <a:gd name="T68" fmla="*/ 934 w 1868"/>
                <a:gd name="T69" fmla="*/ 252 h 1911"/>
                <a:gd name="T70" fmla="*/ 794 w 1868"/>
                <a:gd name="T71" fmla="*/ 266 h 1911"/>
                <a:gd name="T72" fmla="*/ 607 w 1868"/>
                <a:gd name="T73" fmla="*/ 332 h 1911"/>
                <a:gd name="T74" fmla="*/ 453 w 1868"/>
                <a:gd name="T75" fmla="*/ 451 h 1911"/>
                <a:gd name="T76" fmla="*/ 340 w 1868"/>
                <a:gd name="T77" fmla="*/ 617 h 1911"/>
                <a:gd name="T78" fmla="*/ 280 w 1868"/>
                <a:gd name="T79" fmla="*/ 810 h 1911"/>
                <a:gd name="T80" fmla="*/ 267 w 1868"/>
                <a:gd name="T81" fmla="*/ 956 h 1911"/>
                <a:gd name="T82" fmla="*/ 293 w 1868"/>
                <a:gd name="T83" fmla="*/ 1168 h 1911"/>
                <a:gd name="T84" fmla="*/ 373 w 1868"/>
                <a:gd name="T85" fmla="*/ 1354 h 1911"/>
                <a:gd name="T86" fmla="*/ 500 w 1868"/>
                <a:gd name="T87" fmla="*/ 1500 h 1911"/>
                <a:gd name="T88" fmla="*/ 667 w 1868"/>
                <a:gd name="T89" fmla="*/ 1606 h 1911"/>
                <a:gd name="T90" fmla="*/ 860 w 1868"/>
                <a:gd name="T91" fmla="*/ 1652 h 1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68" h="1911">
                  <a:moveTo>
                    <a:pt x="934" y="0"/>
                  </a:moveTo>
                  <a:lnTo>
                    <a:pt x="934" y="0"/>
                  </a:lnTo>
                  <a:lnTo>
                    <a:pt x="1027" y="7"/>
                  </a:lnTo>
                  <a:lnTo>
                    <a:pt x="1127" y="20"/>
                  </a:lnTo>
                  <a:lnTo>
                    <a:pt x="1214" y="40"/>
                  </a:lnTo>
                  <a:lnTo>
                    <a:pt x="1301" y="73"/>
                  </a:lnTo>
                  <a:lnTo>
                    <a:pt x="1381" y="113"/>
                  </a:lnTo>
                  <a:lnTo>
                    <a:pt x="1461" y="159"/>
                  </a:lnTo>
                  <a:lnTo>
                    <a:pt x="1534" y="212"/>
                  </a:lnTo>
                  <a:lnTo>
                    <a:pt x="1594" y="272"/>
                  </a:lnTo>
                  <a:lnTo>
                    <a:pt x="1655" y="345"/>
                  </a:lnTo>
                  <a:lnTo>
                    <a:pt x="1708" y="418"/>
                  </a:lnTo>
                  <a:lnTo>
                    <a:pt x="1755" y="491"/>
                  </a:lnTo>
                  <a:lnTo>
                    <a:pt x="1795" y="577"/>
                  </a:lnTo>
                  <a:lnTo>
                    <a:pt x="1828" y="664"/>
                  </a:lnTo>
                  <a:lnTo>
                    <a:pt x="1848" y="757"/>
                  </a:lnTo>
                  <a:lnTo>
                    <a:pt x="1861" y="856"/>
                  </a:lnTo>
                  <a:lnTo>
                    <a:pt x="1868" y="956"/>
                  </a:lnTo>
                  <a:lnTo>
                    <a:pt x="1868" y="956"/>
                  </a:lnTo>
                  <a:lnTo>
                    <a:pt x="1861" y="1055"/>
                  </a:lnTo>
                  <a:lnTo>
                    <a:pt x="1848" y="1155"/>
                  </a:lnTo>
                  <a:lnTo>
                    <a:pt x="1828" y="1241"/>
                  </a:lnTo>
                  <a:lnTo>
                    <a:pt x="1795" y="1334"/>
                  </a:lnTo>
                  <a:lnTo>
                    <a:pt x="1755" y="1413"/>
                  </a:lnTo>
                  <a:lnTo>
                    <a:pt x="1708" y="1493"/>
                  </a:lnTo>
                  <a:lnTo>
                    <a:pt x="1655" y="1566"/>
                  </a:lnTo>
                  <a:lnTo>
                    <a:pt x="1594" y="1632"/>
                  </a:lnTo>
                  <a:lnTo>
                    <a:pt x="1534" y="1699"/>
                  </a:lnTo>
                  <a:lnTo>
                    <a:pt x="1461" y="1752"/>
                  </a:lnTo>
                  <a:lnTo>
                    <a:pt x="1381" y="1798"/>
                  </a:lnTo>
                  <a:lnTo>
                    <a:pt x="1301" y="1838"/>
                  </a:lnTo>
                  <a:lnTo>
                    <a:pt x="1214" y="1871"/>
                  </a:lnTo>
                  <a:lnTo>
                    <a:pt x="1127" y="1891"/>
                  </a:lnTo>
                  <a:lnTo>
                    <a:pt x="1027" y="1904"/>
                  </a:lnTo>
                  <a:lnTo>
                    <a:pt x="934" y="1911"/>
                  </a:lnTo>
                  <a:lnTo>
                    <a:pt x="934" y="1911"/>
                  </a:lnTo>
                  <a:lnTo>
                    <a:pt x="834" y="1904"/>
                  </a:lnTo>
                  <a:lnTo>
                    <a:pt x="740" y="1891"/>
                  </a:lnTo>
                  <a:lnTo>
                    <a:pt x="647" y="1871"/>
                  </a:lnTo>
                  <a:lnTo>
                    <a:pt x="567" y="1838"/>
                  </a:lnTo>
                  <a:lnTo>
                    <a:pt x="480" y="1798"/>
                  </a:lnTo>
                  <a:lnTo>
                    <a:pt x="407" y="1752"/>
                  </a:lnTo>
                  <a:lnTo>
                    <a:pt x="333" y="1699"/>
                  </a:lnTo>
                  <a:lnTo>
                    <a:pt x="267" y="1632"/>
                  </a:lnTo>
                  <a:lnTo>
                    <a:pt x="207" y="1566"/>
                  </a:lnTo>
                  <a:lnTo>
                    <a:pt x="153" y="1493"/>
                  </a:lnTo>
                  <a:lnTo>
                    <a:pt x="106" y="1413"/>
                  </a:lnTo>
                  <a:lnTo>
                    <a:pt x="73" y="1334"/>
                  </a:lnTo>
                  <a:lnTo>
                    <a:pt x="40" y="1241"/>
                  </a:lnTo>
                  <a:lnTo>
                    <a:pt x="20" y="1155"/>
                  </a:lnTo>
                  <a:lnTo>
                    <a:pt x="6" y="1055"/>
                  </a:lnTo>
                  <a:lnTo>
                    <a:pt x="0" y="956"/>
                  </a:lnTo>
                  <a:lnTo>
                    <a:pt x="0" y="956"/>
                  </a:lnTo>
                  <a:lnTo>
                    <a:pt x="6" y="856"/>
                  </a:lnTo>
                  <a:lnTo>
                    <a:pt x="20" y="757"/>
                  </a:lnTo>
                  <a:lnTo>
                    <a:pt x="40" y="664"/>
                  </a:lnTo>
                  <a:lnTo>
                    <a:pt x="73" y="577"/>
                  </a:lnTo>
                  <a:lnTo>
                    <a:pt x="106" y="491"/>
                  </a:lnTo>
                  <a:lnTo>
                    <a:pt x="153" y="418"/>
                  </a:lnTo>
                  <a:lnTo>
                    <a:pt x="207" y="345"/>
                  </a:lnTo>
                  <a:lnTo>
                    <a:pt x="267" y="272"/>
                  </a:lnTo>
                  <a:lnTo>
                    <a:pt x="333" y="212"/>
                  </a:lnTo>
                  <a:lnTo>
                    <a:pt x="407" y="159"/>
                  </a:lnTo>
                  <a:lnTo>
                    <a:pt x="480" y="113"/>
                  </a:lnTo>
                  <a:lnTo>
                    <a:pt x="567" y="73"/>
                  </a:lnTo>
                  <a:lnTo>
                    <a:pt x="647" y="40"/>
                  </a:lnTo>
                  <a:lnTo>
                    <a:pt x="740" y="20"/>
                  </a:lnTo>
                  <a:lnTo>
                    <a:pt x="834" y="7"/>
                  </a:lnTo>
                  <a:lnTo>
                    <a:pt x="934" y="0"/>
                  </a:lnTo>
                  <a:lnTo>
                    <a:pt x="934" y="0"/>
                  </a:lnTo>
                  <a:close/>
                  <a:moveTo>
                    <a:pt x="934" y="1659"/>
                  </a:moveTo>
                  <a:lnTo>
                    <a:pt x="934" y="1659"/>
                  </a:lnTo>
                  <a:lnTo>
                    <a:pt x="1001" y="1652"/>
                  </a:lnTo>
                  <a:lnTo>
                    <a:pt x="1067" y="1646"/>
                  </a:lnTo>
                  <a:lnTo>
                    <a:pt x="1134" y="1626"/>
                  </a:lnTo>
                  <a:lnTo>
                    <a:pt x="1201" y="1606"/>
                  </a:lnTo>
                  <a:lnTo>
                    <a:pt x="1254" y="1579"/>
                  </a:lnTo>
                  <a:lnTo>
                    <a:pt x="1314" y="1539"/>
                  </a:lnTo>
                  <a:lnTo>
                    <a:pt x="1361" y="1500"/>
                  </a:lnTo>
                  <a:lnTo>
                    <a:pt x="1408" y="1460"/>
                  </a:lnTo>
                  <a:lnTo>
                    <a:pt x="1454" y="1407"/>
                  </a:lnTo>
                  <a:lnTo>
                    <a:pt x="1488" y="1354"/>
                  </a:lnTo>
                  <a:lnTo>
                    <a:pt x="1521" y="1294"/>
                  </a:lnTo>
                  <a:lnTo>
                    <a:pt x="1548" y="1234"/>
                  </a:lnTo>
                  <a:lnTo>
                    <a:pt x="1568" y="1168"/>
                  </a:lnTo>
                  <a:lnTo>
                    <a:pt x="1588" y="1102"/>
                  </a:lnTo>
                  <a:lnTo>
                    <a:pt x="1594" y="1029"/>
                  </a:lnTo>
                  <a:lnTo>
                    <a:pt x="1601" y="956"/>
                  </a:lnTo>
                  <a:lnTo>
                    <a:pt x="1601" y="956"/>
                  </a:lnTo>
                  <a:lnTo>
                    <a:pt x="1594" y="883"/>
                  </a:lnTo>
                  <a:lnTo>
                    <a:pt x="1588" y="810"/>
                  </a:lnTo>
                  <a:lnTo>
                    <a:pt x="1568" y="743"/>
                  </a:lnTo>
                  <a:lnTo>
                    <a:pt x="1548" y="677"/>
                  </a:lnTo>
                  <a:lnTo>
                    <a:pt x="1521" y="617"/>
                  </a:lnTo>
                  <a:lnTo>
                    <a:pt x="1488" y="557"/>
                  </a:lnTo>
                  <a:lnTo>
                    <a:pt x="1454" y="504"/>
                  </a:lnTo>
                  <a:lnTo>
                    <a:pt x="1408" y="451"/>
                  </a:lnTo>
                  <a:lnTo>
                    <a:pt x="1361" y="412"/>
                  </a:lnTo>
                  <a:lnTo>
                    <a:pt x="1314" y="372"/>
                  </a:lnTo>
                  <a:lnTo>
                    <a:pt x="1254" y="332"/>
                  </a:lnTo>
                  <a:lnTo>
                    <a:pt x="1201" y="305"/>
                  </a:lnTo>
                  <a:lnTo>
                    <a:pt x="1134" y="285"/>
                  </a:lnTo>
                  <a:lnTo>
                    <a:pt x="1067" y="266"/>
                  </a:lnTo>
                  <a:lnTo>
                    <a:pt x="1001" y="259"/>
                  </a:lnTo>
                  <a:lnTo>
                    <a:pt x="934" y="252"/>
                  </a:lnTo>
                  <a:lnTo>
                    <a:pt x="934" y="252"/>
                  </a:lnTo>
                  <a:lnTo>
                    <a:pt x="860" y="259"/>
                  </a:lnTo>
                  <a:lnTo>
                    <a:pt x="794" y="266"/>
                  </a:lnTo>
                  <a:lnTo>
                    <a:pt x="727" y="285"/>
                  </a:lnTo>
                  <a:lnTo>
                    <a:pt x="667" y="305"/>
                  </a:lnTo>
                  <a:lnTo>
                    <a:pt x="607" y="332"/>
                  </a:lnTo>
                  <a:lnTo>
                    <a:pt x="554" y="372"/>
                  </a:lnTo>
                  <a:lnTo>
                    <a:pt x="500" y="412"/>
                  </a:lnTo>
                  <a:lnTo>
                    <a:pt x="453" y="451"/>
                  </a:lnTo>
                  <a:lnTo>
                    <a:pt x="413" y="504"/>
                  </a:lnTo>
                  <a:lnTo>
                    <a:pt x="373" y="557"/>
                  </a:lnTo>
                  <a:lnTo>
                    <a:pt x="340" y="617"/>
                  </a:lnTo>
                  <a:lnTo>
                    <a:pt x="313" y="677"/>
                  </a:lnTo>
                  <a:lnTo>
                    <a:pt x="293" y="743"/>
                  </a:lnTo>
                  <a:lnTo>
                    <a:pt x="280" y="810"/>
                  </a:lnTo>
                  <a:lnTo>
                    <a:pt x="267" y="883"/>
                  </a:lnTo>
                  <a:lnTo>
                    <a:pt x="267" y="956"/>
                  </a:lnTo>
                  <a:lnTo>
                    <a:pt x="267" y="956"/>
                  </a:lnTo>
                  <a:lnTo>
                    <a:pt x="267" y="1029"/>
                  </a:lnTo>
                  <a:lnTo>
                    <a:pt x="280" y="1102"/>
                  </a:lnTo>
                  <a:lnTo>
                    <a:pt x="293" y="1168"/>
                  </a:lnTo>
                  <a:lnTo>
                    <a:pt x="313" y="1234"/>
                  </a:lnTo>
                  <a:lnTo>
                    <a:pt x="340" y="1294"/>
                  </a:lnTo>
                  <a:lnTo>
                    <a:pt x="373" y="1354"/>
                  </a:lnTo>
                  <a:lnTo>
                    <a:pt x="413" y="1407"/>
                  </a:lnTo>
                  <a:lnTo>
                    <a:pt x="453" y="1460"/>
                  </a:lnTo>
                  <a:lnTo>
                    <a:pt x="500" y="1500"/>
                  </a:lnTo>
                  <a:lnTo>
                    <a:pt x="554" y="1539"/>
                  </a:lnTo>
                  <a:lnTo>
                    <a:pt x="607" y="1579"/>
                  </a:lnTo>
                  <a:lnTo>
                    <a:pt x="667" y="1606"/>
                  </a:lnTo>
                  <a:lnTo>
                    <a:pt x="727" y="1626"/>
                  </a:lnTo>
                  <a:lnTo>
                    <a:pt x="794" y="1646"/>
                  </a:lnTo>
                  <a:lnTo>
                    <a:pt x="860" y="1652"/>
                  </a:lnTo>
                  <a:lnTo>
                    <a:pt x="934" y="1659"/>
                  </a:lnTo>
                  <a:lnTo>
                    <a:pt x="934" y="1659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33"/>
            <p:cNvSpPr>
              <a:spLocks/>
            </p:cNvSpPr>
            <p:nvPr/>
          </p:nvSpPr>
          <p:spPr bwMode="auto">
            <a:xfrm>
              <a:off x="29041725" y="1922463"/>
              <a:ext cx="2509838" cy="2959100"/>
            </a:xfrm>
            <a:custGeom>
              <a:avLst/>
              <a:gdLst>
                <a:gd name="T0" fmla="*/ 273 w 1581"/>
                <a:gd name="T1" fmla="*/ 498 h 1864"/>
                <a:gd name="T2" fmla="*/ 273 w 1581"/>
                <a:gd name="T3" fmla="*/ 1864 h 1864"/>
                <a:gd name="T4" fmla="*/ 0 w 1581"/>
                <a:gd name="T5" fmla="*/ 1864 h 1864"/>
                <a:gd name="T6" fmla="*/ 0 w 1581"/>
                <a:gd name="T7" fmla="*/ 0 h 1864"/>
                <a:gd name="T8" fmla="*/ 193 w 1581"/>
                <a:gd name="T9" fmla="*/ 0 h 1864"/>
                <a:gd name="T10" fmla="*/ 1314 w 1581"/>
                <a:gd name="T11" fmla="*/ 1367 h 1864"/>
                <a:gd name="T12" fmla="*/ 1314 w 1581"/>
                <a:gd name="T13" fmla="*/ 0 h 1864"/>
                <a:gd name="T14" fmla="*/ 1581 w 1581"/>
                <a:gd name="T15" fmla="*/ 0 h 1864"/>
                <a:gd name="T16" fmla="*/ 1581 w 1581"/>
                <a:gd name="T17" fmla="*/ 1864 h 1864"/>
                <a:gd name="T18" fmla="*/ 1394 w 1581"/>
                <a:gd name="T19" fmla="*/ 1864 h 1864"/>
                <a:gd name="T20" fmla="*/ 273 w 1581"/>
                <a:gd name="T21" fmla="*/ 49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81" h="1864">
                  <a:moveTo>
                    <a:pt x="273" y="498"/>
                  </a:moveTo>
                  <a:lnTo>
                    <a:pt x="273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193" y="0"/>
                  </a:lnTo>
                  <a:lnTo>
                    <a:pt x="1314" y="1367"/>
                  </a:lnTo>
                  <a:lnTo>
                    <a:pt x="1314" y="0"/>
                  </a:lnTo>
                  <a:lnTo>
                    <a:pt x="1581" y="0"/>
                  </a:lnTo>
                  <a:lnTo>
                    <a:pt x="1581" y="1864"/>
                  </a:lnTo>
                  <a:lnTo>
                    <a:pt x="1394" y="1864"/>
                  </a:lnTo>
                  <a:lnTo>
                    <a:pt x="273" y="498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Rectangle 34"/>
            <p:cNvSpPr>
              <a:spLocks noChangeArrowheads="1"/>
            </p:cNvSpPr>
            <p:nvPr/>
          </p:nvSpPr>
          <p:spPr bwMode="auto">
            <a:xfrm>
              <a:off x="1901825" y="2901950"/>
              <a:ext cx="423863" cy="1979613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Rectangle 35"/>
            <p:cNvSpPr>
              <a:spLocks noChangeArrowheads="1"/>
            </p:cNvSpPr>
            <p:nvPr/>
          </p:nvSpPr>
          <p:spPr bwMode="auto">
            <a:xfrm>
              <a:off x="2962275" y="1922463"/>
              <a:ext cx="423863" cy="2959100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Rectangle 36"/>
            <p:cNvSpPr>
              <a:spLocks noChangeArrowheads="1"/>
            </p:cNvSpPr>
            <p:nvPr/>
          </p:nvSpPr>
          <p:spPr bwMode="auto">
            <a:xfrm>
              <a:off x="4021137" y="942975"/>
              <a:ext cx="423863" cy="3938588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Freeform 37"/>
            <p:cNvSpPr>
              <a:spLocks/>
            </p:cNvSpPr>
            <p:nvPr/>
          </p:nvSpPr>
          <p:spPr bwMode="auto">
            <a:xfrm>
              <a:off x="4773612" y="1922463"/>
              <a:ext cx="4310063" cy="2959100"/>
            </a:xfrm>
            <a:custGeom>
              <a:avLst/>
              <a:gdLst>
                <a:gd name="T0" fmla="*/ 887 w 2715"/>
                <a:gd name="T1" fmla="*/ 1864 h 1864"/>
                <a:gd name="T2" fmla="*/ 720 w 2715"/>
                <a:gd name="T3" fmla="*/ 1864 h 1864"/>
                <a:gd name="T4" fmla="*/ 0 w 2715"/>
                <a:gd name="T5" fmla="*/ 0 h 1864"/>
                <a:gd name="T6" fmla="*/ 287 w 2715"/>
                <a:gd name="T7" fmla="*/ 0 h 1864"/>
                <a:gd name="T8" fmla="*/ 807 w 2715"/>
                <a:gd name="T9" fmla="*/ 1347 h 1864"/>
                <a:gd name="T10" fmla="*/ 1261 w 2715"/>
                <a:gd name="T11" fmla="*/ 0 h 1864"/>
                <a:gd name="T12" fmla="*/ 1454 w 2715"/>
                <a:gd name="T13" fmla="*/ 0 h 1864"/>
                <a:gd name="T14" fmla="*/ 1908 w 2715"/>
                <a:gd name="T15" fmla="*/ 1347 h 1864"/>
                <a:gd name="T16" fmla="*/ 2429 w 2715"/>
                <a:gd name="T17" fmla="*/ 0 h 1864"/>
                <a:gd name="T18" fmla="*/ 2715 w 2715"/>
                <a:gd name="T19" fmla="*/ 0 h 1864"/>
                <a:gd name="T20" fmla="*/ 1995 w 2715"/>
                <a:gd name="T21" fmla="*/ 1864 h 1864"/>
                <a:gd name="T22" fmla="*/ 1828 w 2715"/>
                <a:gd name="T23" fmla="*/ 1864 h 1864"/>
                <a:gd name="T24" fmla="*/ 1361 w 2715"/>
                <a:gd name="T25" fmla="*/ 484 h 1864"/>
                <a:gd name="T26" fmla="*/ 887 w 2715"/>
                <a:gd name="T27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15" h="1864">
                  <a:moveTo>
                    <a:pt x="887" y="1864"/>
                  </a:moveTo>
                  <a:lnTo>
                    <a:pt x="720" y="1864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807" y="1347"/>
                  </a:lnTo>
                  <a:lnTo>
                    <a:pt x="1261" y="0"/>
                  </a:lnTo>
                  <a:lnTo>
                    <a:pt x="1454" y="0"/>
                  </a:lnTo>
                  <a:lnTo>
                    <a:pt x="1908" y="1347"/>
                  </a:lnTo>
                  <a:lnTo>
                    <a:pt x="2429" y="0"/>
                  </a:lnTo>
                  <a:lnTo>
                    <a:pt x="2715" y="0"/>
                  </a:lnTo>
                  <a:lnTo>
                    <a:pt x="1995" y="1864"/>
                  </a:lnTo>
                  <a:lnTo>
                    <a:pt x="1828" y="1864"/>
                  </a:lnTo>
                  <a:lnTo>
                    <a:pt x="1361" y="484"/>
                  </a:lnTo>
                  <a:lnTo>
                    <a:pt x="887" y="1864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9" name="Freeform 38"/>
            <p:cNvSpPr>
              <a:spLocks/>
            </p:cNvSpPr>
            <p:nvPr/>
          </p:nvSpPr>
          <p:spPr bwMode="auto">
            <a:xfrm>
              <a:off x="24433213" y="1922463"/>
              <a:ext cx="4300538" cy="2959100"/>
            </a:xfrm>
            <a:custGeom>
              <a:avLst/>
              <a:gdLst>
                <a:gd name="T0" fmla="*/ 887 w 2709"/>
                <a:gd name="T1" fmla="*/ 1864 h 1864"/>
                <a:gd name="T2" fmla="*/ 714 w 2709"/>
                <a:gd name="T3" fmla="*/ 1864 h 1864"/>
                <a:gd name="T4" fmla="*/ 0 w 2709"/>
                <a:gd name="T5" fmla="*/ 0 h 1864"/>
                <a:gd name="T6" fmla="*/ 287 w 2709"/>
                <a:gd name="T7" fmla="*/ 0 h 1864"/>
                <a:gd name="T8" fmla="*/ 801 w 2709"/>
                <a:gd name="T9" fmla="*/ 1347 h 1864"/>
                <a:gd name="T10" fmla="*/ 1261 w 2709"/>
                <a:gd name="T11" fmla="*/ 0 h 1864"/>
                <a:gd name="T12" fmla="*/ 1448 w 2709"/>
                <a:gd name="T13" fmla="*/ 0 h 1864"/>
                <a:gd name="T14" fmla="*/ 1908 w 2709"/>
                <a:gd name="T15" fmla="*/ 1347 h 1864"/>
                <a:gd name="T16" fmla="*/ 2422 w 2709"/>
                <a:gd name="T17" fmla="*/ 0 h 1864"/>
                <a:gd name="T18" fmla="*/ 2709 w 2709"/>
                <a:gd name="T19" fmla="*/ 0 h 1864"/>
                <a:gd name="T20" fmla="*/ 1995 w 2709"/>
                <a:gd name="T21" fmla="*/ 1864 h 1864"/>
                <a:gd name="T22" fmla="*/ 1822 w 2709"/>
                <a:gd name="T23" fmla="*/ 1864 h 1864"/>
                <a:gd name="T24" fmla="*/ 1355 w 2709"/>
                <a:gd name="T25" fmla="*/ 484 h 1864"/>
                <a:gd name="T26" fmla="*/ 887 w 2709"/>
                <a:gd name="T27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9" h="1864">
                  <a:moveTo>
                    <a:pt x="887" y="1864"/>
                  </a:moveTo>
                  <a:lnTo>
                    <a:pt x="714" y="1864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801" y="1347"/>
                  </a:lnTo>
                  <a:lnTo>
                    <a:pt x="1261" y="0"/>
                  </a:lnTo>
                  <a:lnTo>
                    <a:pt x="1448" y="0"/>
                  </a:lnTo>
                  <a:lnTo>
                    <a:pt x="1908" y="1347"/>
                  </a:lnTo>
                  <a:lnTo>
                    <a:pt x="2422" y="0"/>
                  </a:lnTo>
                  <a:lnTo>
                    <a:pt x="2709" y="0"/>
                  </a:lnTo>
                  <a:lnTo>
                    <a:pt x="1995" y="1864"/>
                  </a:lnTo>
                  <a:lnTo>
                    <a:pt x="1822" y="1864"/>
                  </a:lnTo>
                  <a:lnTo>
                    <a:pt x="1355" y="484"/>
                  </a:lnTo>
                  <a:lnTo>
                    <a:pt x="887" y="1864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" name="Freeform 39"/>
            <p:cNvSpPr>
              <a:spLocks noEditPoints="1"/>
            </p:cNvSpPr>
            <p:nvPr/>
          </p:nvSpPr>
          <p:spPr bwMode="auto">
            <a:xfrm>
              <a:off x="11563350" y="1922463"/>
              <a:ext cx="2244725" cy="2959100"/>
            </a:xfrm>
            <a:custGeom>
              <a:avLst/>
              <a:gdLst>
                <a:gd name="T0" fmla="*/ 634 w 1414"/>
                <a:gd name="T1" fmla="*/ 0 h 1864"/>
                <a:gd name="T2" fmla="*/ 774 w 1414"/>
                <a:gd name="T3" fmla="*/ 13 h 1864"/>
                <a:gd name="T4" fmla="*/ 887 w 1414"/>
                <a:gd name="T5" fmla="*/ 40 h 1864"/>
                <a:gd name="T6" fmla="*/ 981 w 1414"/>
                <a:gd name="T7" fmla="*/ 86 h 1864"/>
                <a:gd name="T8" fmla="*/ 1054 w 1414"/>
                <a:gd name="T9" fmla="*/ 153 h 1864"/>
                <a:gd name="T10" fmla="*/ 1087 w 1414"/>
                <a:gd name="T11" fmla="*/ 186 h 1864"/>
                <a:gd name="T12" fmla="*/ 1141 w 1414"/>
                <a:gd name="T13" fmla="*/ 272 h 1864"/>
                <a:gd name="T14" fmla="*/ 1181 w 1414"/>
                <a:gd name="T15" fmla="*/ 358 h 1864"/>
                <a:gd name="T16" fmla="*/ 1201 w 1414"/>
                <a:gd name="T17" fmla="*/ 464 h 1864"/>
                <a:gd name="T18" fmla="*/ 1201 w 1414"/>
                <a:gd name="T19" fmla="*/ 518 h 1864"/>
                <a:gd name="T20" fmla="*/ 1194 w 1414"/>
                <a:gd name="T21" fmla="*/ 610 h 1864"/>
                <a:gd name="T22" fmla="*/ 1168 w 1414"/>
                <a:gd name="T23" fmla="*/ 697 h 1864"/>
                <a:gd name="T24" fmla="*/ 1134 w 1414"/>
                <a:gd name="T25" fmla="*/ 776 h 1864"/>
                <a:gd name="T26" fmla="*/ 1081 w 1414"/>
                <a:gd name="T27" fmla="*/ 843 h 1864"/>
                <a:gd name="T28" fmla="*/ 941 w 1414"/>
                <a:gd name="T29" fmla="*/ 949 h 1864"/>
                <a:gd name="T30" fmla="*/ 767 w 1414"/>
                <a:gd name="T31" fmla="*/ 1009 h 1864"/>
                <a:gd name="T32" fmla="*/ 1094 w 1414"/>
                <a:gd name="T33" fmla="*/ 1864 h 1864"/>
                <a:gd name="T34" fmla="*/ 267 w 1414"/>
                <a:gd name="T35" fmla="*/ 1028 h 1864"/>
                <a:gd name="T36" fmla="*/ 0 w 1414"/>
                <a:gd name="T37" fmla="*/ 1864 h 1864"/>
                <a:gd name="T38" fmla="*/ 634 w 1414"/>
                <a:gd name="T39" fmla="*/ 0 h 1864"/>
                <a:gd name="T40" fmla="*/ 620 w 1414"/>
                <a:gd name="T41" fmla="*/ 770 h 1864"/>
                <a:gd name="T42" fmla="*/ 707 w 1414"/>
                <a:gd name="T43" fmla="*/ 770 h 1864"/>
                <a:gd name="T44" fmla="*/ 827 w 1414"/>
                <a:gd name="T45" fmla="*/ 723 h 1864"/>
                <a:gd name="T46" fmla="*/ 867 w 1414"/>
                <a:gd name="T47" fmla="*/ 690 h 1864"/>
                <a:gd name="T48" fmla="*/ 921 w 1414"/>
                <a:gd name="T49" fmla="*/ 610 h 1864"/>
                <a:gd name="T50" fmla="*/ 934 w 1414"/>
                <a:gd name="T51" fmla="*/ 511 h 1864"/>
                <a:gd name="T52" fmla="*/ 934 w 1414"/>
                <a:gd name="T53" fmla="*/ 458 h 1864"/>
                <a:gd name="T54" fmla="*/ 894 w 1414"/>
                <a:gd name="T55" fmla="*/ 372 h 1864"/>
                <a:gd name="T56" fmla="*/ 867 w 1414"/>
                <a:gd name="T57" fmla="*/ 338 h 1864"/>
                <a:gd name="T58" fmla="*/ 774 w 1414"/>
                <a:gd name="T59" fmla="*/ 279 h 1864"/>
                <a:gd name="T60" fmla="*/ 620 w 1414"/>
                <a:gd name="T61" fmla="*/ 252 h 1864"/>
                <a:gd name="T62" fmla="*/ 267 w 1414"/>
                <a:gd name="T63" fmla="*/ 77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4" h="1864">
                  <a:moveTo>
                    <a:pt x="634" y="0"/>
                  </a:moveTo>
                  <a:lnTo>
                    <a:pt x="634" y="0"/>
                  </a:lnTo>
                  <a:lnTo>
                    <a:pt x="707" y="7"/>
                  </a:lnTo>
                  <a:lnTo>
                    <a:pt x="774" y="13"/>
                  </a:lnTo>
                  <a:lnTo>
                    <a:pt x="827" y="27"/>
                  </a:lnTo>
                  <a:lnTo>
                    <a:pt x="887" y="40"/>
                  </a:lnTo>
                  <a:lnTo>
                    <a:pt x="934" y="60"/>
                  </a:lnTo>
                  <a:lnTo>
                    <a:pt x="981" y="86"/>
                  </a:lnTo>
                  <a:lnTo>
                    <a:pt x="1021" y="119"/>
                  </a:lnTo>
                  <a:lnTo>
                    <a:pt x="1054" y="153"/>
                  </a:lnTo>
                  <a:lnTo>
                    <a:pt x="1054" y="153"/>
                  </a:lnTo>
                  <a:lnTo>
                    <a:pt x="1087" y="186"/>
                  </a:lnTo>
                  <a:lnTo>
                    <a:pt x="1114" y="226"/>
                  </a:lnTo>
                  <a:lnTo>
                    <a:pt x="1141" y="272"/>
                  </a:lnTo>
                  <a:lnTo>
                    <a:pt x="1161" y="312"/>
                  </a:lnTo>
                  <a:lnTo>
                    <a:pt x="1181" y="358"/>
                  </a:lnTo>
                  <a:lnTo>
                    <a:pt x="1194" y="411"/>
                  </a:lnTo>
                  <a:lnTo>
                    <a:pt x="1201" y="464"/>
                  </a:lnTo>
                  <a:lnTo>
                    <a:pt x="1201" y="518"/>
                  </a:lnTo>
                  <a:lnTo>
                    <a:pt x="1201" y="518"/>
                  </a:lnTo>
                  <a:lnTo>
                    <a:pt x="1201" y="564"/>
                  </a:lnTo>
                  <a:lnTo>
                    <a:pt x="1194" y="610"/>
                  </a:lnTo>
                  <a:lnTo>
                    <a:pt x="1188" y="657"/>
                  </a:lnTo>
                  <a:lnTo>
                    <a:pt x="1168" y="697"/>
                  </a:lnTo>
                  <a:lnTo>
                    <a:pt x="1154" y="737"/>
                  </a:lnTo>
                  <a:lnTo>
                    <a:pt x="1134" y="776"/>
                  </a:lnTo>
                  <a:lnTo>
                    <a:pt x="1107" y="810"/>
                  </a:lnTo>
                  <a:lnTo>
                    <a:pt x="1081" y="843"/>
                  </a:lnTo>
                  <a:lnTo>
                    <a:pt x="1014" y="902"/>
                  </a:lnTo>
                  <a:lnTo>
                    <a:pt x="941" y="949"/>
                  </a:lnTo>
                  <a:lnTo>
                    <a:pt x="861" y="989"/>
                  </a:lnTo>
                  <a:lnTo>
                    <a:pt x="767" y="1009"/>
                  </a:lnTo>
                  <a:lnTo>
                    <a:pt x="1414" y="1864"/>
                  </a:lnTo>
                  <a:lnTo>
                    <a:pt x="1094" y="1864"/>
                  </a:lnTo>
                  <a:lnTo>
                    <a:pt x="460" y="1028"/>
                  </a:lnTo>
                  <a:lnTo>
                    <a:pt x="267" y="1028"/>
                  </a:lnTo>
                  <a:lnTo>
                    <a:pt x="267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34" y="0"/>
                  </a:lnTo>
                  <a:close/>
                  <a:moveTo>
                    <a:pt x="267" y="770"/>
                  </a:moveTo>
                  <a:lnTo>
                    <a:pt x="620" y="770"/>
                  </a:lnTo>
                  <a:lnTo>
                    <a:pt x="620" y="770"/>
                  </a:lnTo>
                  <a:lnTo>
                    <a:pt x="707" y="770"/>
                  </a:lnTo>
                  <a:lnTo>
                    <a:pt x="774" y="750"/>
                  </a:lnTo>
                  <a:lnTo>
                    <a:pt x="827" y="723"/>
                  </a:lnTo>
                  <a:lnTo>
                    <a:pt x="867" y="690"/>
                  </a:lnTo>
                  <a:lnTo>
                    <a:pt x="867" y="690"/>
                  </a:lnTo>
                  <a:lnTo>
                    <a:pt x="894" y="657"/>
                  </a:lnTo>
                  <a:lnTo>
                    <a:pt x="921" y="610"/>
                  </a:lnTo>
                  <a:lnTo>
                    <a:pt x="934" y="564"/>
                  </a:lnTo>
                  <a:lnTo>
                    <a:pt x="934" y="511"/>
                  </a:lnTo>
                  <a:lnTo>
                    <a:pt x="934" y="511"/>
                  </a:lnTo>
                  <a:lnTo>
                    <a:pt x="934" y="458"/>
                  </a:lnTo>
                  <a:lnTo>
                    <a:pt x="921" y="411"/>
                  </a:lnTo>
                  <a:lnTo>
                    <a:pt x="894" y="372"/>
                  </a:lnTo>
                  <a:lnTo>
                    <a:pt x="867" y="338"/>
                  </a:lnTo>
                  <a:lnTo>
                    <a:pt x="867" y="338"/>
                  </a:lnTo>
                  <a:lnTo>
                    <a:pt x="827" y="305"/>
                  </a:lnTo>
                  <a:lnTo>
                    <a:pt x="774" y="279"/>
                  </a:lnTo>
                  <a:lnTo>
                    <a:pt x="707" y="259"/>
                  </a:lnTo>
                  <a:lnTo>
                    <a:pt x="620" y="252"/>
                  </a:lnTo>
                  <a:lnTo>
                    <a:pt x="267" y="252"/>
                  </a:lnTo>
                  <a:lnTo>
                    <a:pt x="267" y="770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1" name="Freeform 40"/>
            <p:cNvSpPr>
              <a:spLocks noEditPoints="1"/>
            </p:cNvSpPr>
            <p:nvPr/>
          </p:nvSpPr>
          <p:spPr bwMode="auto">
            <a:xfrm>
              <a:off x="19338925" y="1922463"/>
              <a:ext cx="2255838" cy="2959100"/>
            </a:xfrm>
            <a:custGeom>
              <a:avLst/>
              <a:gdLst>
                <a:gd name="T0" fmla="*/ 633 w 1421"/>
                <a:gd name="T1" fmla="*/ 0 h 1864"/>
                <a:gd name="T2" fmla="*/ 774 w 1421"/>
                <a:gd name="T3" fmla="*/ 13 h 1864"/>
                <a:gd name="T4" fmla="*/ 887 w 1421"/>
                <a:gd name="T5" fmla="*/ 40 h 1864"/>
                <a:gd name="T6" fmla="*/ 980 w 1421"/>
                <a:gd name="T7" fmla="*/ 86 h 1864"/>
                <a:gd name="T8" fmla="*/ 1060 w 1421"/>
                <a:gd name="T9" fmla="*/ 153 h 1864"/>
                <a:gd name="T10" fmla="*/ 1094 w 1421"/>
                <a:gd name="T11" fmla="*/ 186 h 1864"/>
                <a:gd name="T12" fmla="*/ 1147 w 1421"/>
                <a:gd name="T13" fmla="*/ 272 h 1864"/>
                <a:gd name="T14" fmla="*/ 1181 w 1421"/>
                <a:gd name="T15" fmla="*/ 358 h 1864"/>
                <a:gd name="T16" fmla="*/ 1201 w 1421"/>
                <a:gd name="T17" fmla="*/ 464 h 1864"/>
                <a:gd name="T18" fmla="*/ 1207 w 1421"/>
                <a:gd name="T19" fmla="*/ 518 h 1864"/>
                <a:gd name="T20" fmla="*/ 1194 w 1421"/>
                <a:gd name="T21" fmla="*/ 610 h 1864"/>
                <a:gd name="T22" fmla="*/ 1174 w 1421"/>
                <a:gd name="T23" fmla="*/ 697 h 1864"/>
                <a:gd name="T24" fmla="*/ 1134 w 1421"/>
                <a:gd name="T25" fmla="*/ 776 h 1864"/>
                <a:gd name="T26" fmla="*/ 1080 w 1421"/>
                <a:gd name="T27" fmla="*/ 843 h 1864"/>
                <a:gd name="T28" fmla="*/ 947 w 1421"/>
                <a:gd name="T29" fmla="*/ 949 h 1864"/>
                <a:gd name="T30" fmla="*/ 774 w 1421"/>
                <a:gd name="T31" fmla="*/ 1009 h 1864"/>
                <a:gd name="T32" fmla="*/ 1094 w 1421"/>
                <a:gd name="T33" fmla="*/ 1864 h 1864"/>
                <a:gd name="T34" fmla="*/ 266 w 1421"/>
                <a:gd name="T35" fmla="*/ 1028 h 1864"/>
                <a:gd name="T36" fmla="*/ 0 w 1421"/>
                <a:gd name="T37" fmla="*/ 1864 h 1864"/>
                <a:gd name="T38" fmla="*/ 633 w 1421"/>
                <a:gd name="T39" fmla="*/ 0 h 1864"/>
                <a:gd name="T40" fmla="*/ 620 w 1421"/>
                <a:gd name="T41" fmla="*/ 770 h 1864"/>
                <a:gd name="T42" fmla="*/ 707 w 1421"/>
                <a:gd name="T43" fmla="*/ 770 h 1864"/>
                <a:gd name="T44" fmla="*/ 827 w 1421"/>
                <a:gd name="T45" fmla="*/ 723 h 1864"/>
                <a:gd name="T46" fmla="*/ 874 w 1421"/>
                <a:gd name="T47" fmla="*/ 690 h 1864"/>
                <a:gd name="T48" fmla="*/ 920 w 1421"/>
                <a:gd name="T49" fmla="*/ 610 h 1864"/>
                <a:gd name="T50" fmla="*/ 940 w 1421"/>
                <a:gd name="T51" fmla="*/ 511 h 1864"/>
                <a:gd name="T52" fmla="*/ 934 w 1421"/>
                <a:gd name="T53" fmla="*/ 458 h 1864"/>
                <a:gd name="T54" fmla="*/ 900 w 1421"/>
                <a:gd name="T55" fmla="*/ 372 h 1864"/>
                <a:gd name="T56" fmla="*/ 874 w 1421"/>
                <a:gd name="T57" fmla="*/ 338 h 1864"/>
                <a:gd name="T58" fmla="*/ 780 w 1421"/>
                <a:gd name="T59" fmla="*/ 279 h 1864"/>
                <a:gd name="T60" fmla="*/ 620 w 1421"/>
                <a:gd name="T61" fmla="*/ 252 h 1864"/>
                <a:gd name="T62" fmla="*/ 266 w 1421"/>
                <a:gd name="T63" fmla="*/ 77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1" h="1864">
                  <a:moveTo>
                    <a:pt x="633" y="0"/>
                  </a:moveTo>
                  <a:lnTo>
                    <a:pt x="633" y="0"/>
                  </a:lnTo>
                  <a:lnTo>
                    <a:pt x="707" y="7"/>
                  </a:lnTo>
                  <a:lnTo>
                    <a:pt x="774" y="13"/>
                  </a:lnTo>
                  <a:lnTo>
                    <a:pt x="834" y="27"/>
                  </a:lnTo>
                  <a:lnTo>
                    <a:pt x="887" y="40"/>
                  </a:lnTo>
                  <a:lnTo>
                    <a:pt x="934" y="60"/>
                  </a:lnTo>
                  <a:lnTo>
                    <a:pt x="980" y="86"/>
                  </a:lnTo>
                  <a:lnTo>
                    <a:pt x="1020" y="119"/>
                  </a:lnTo>
                  <a:lnTo>
                    <a:pt x="1060" y="153"/>
                  </a:lnTo>
                  <a:lnTo>
                    <a:pt x="1060" y="153"/>
                  </a:lnTo>
                  <a:lnTo>
                    <a:pt x="1094" y="186"/>
                  </a:lnTo>
                  <a:lnTo>
                    <a:pt x="1121" y="226"/>
                  </a:lnTo>
                  <a:lnTo>
                    <a:pt x="1147" y="272"/>
                  </a:lnTo>
                  <a:lnTo>
                    <a:pt x="1167" y="312"/>
                  </a:lnTo>
                  <a:lnTo>
                    <a:pt x="1181" y="358"/>
                  </a:lnTo>
                  <a:lnTo>
                    <a:pt x="1194" y="411"/>
                  </a:lnTo>
                  <a:lnTo>
                    <a:pt x="1201" y="464"/>
                  </a:lnTo>
                  <a:lnTo>
                    <a:pt x="1207" y="518"/>
                  </a:lnTo>
                  <a:lnTo>
                    <a:pt x="1207" y="518"/>
                  </a:lnTo>
                  <a:lnTo>
                    <a:pt x="1201" y="564"/>
                  </a:lnTo>
                  <a:lnTo>
                    <a:pt x="1194" y="610"/>
                  </a:lnTo>
                  <a:lnTo>
                    <a:pt x="1187" y="657"/>
                  </a:lnTo>
                  <a:lnTo>
                    <a:pt x="1174" y="697"/>
                  </a:lnTo>
                  <a:lnTo>
                    <a:pt x="1154" y="737"/>
                  </a:lnTo>
                  <a:lnTo>
                    <a:pt x="1134" y="776"/>
                  </a:lnTo>
                  <a:lnTo>
                    <a:pt x="1107" y="810"/>
                  </a:lnTo>
                  <a:lnTo>
                    <a:pt x="1080" y="843"/>
                  </a:lnTo>
                  <a:lnTo>
                    <a:pt x="1020" y="902"/>
                  </a:lnTo>
                  <a:lnTo>
                    <a:pt x="947" y="949"/>
                  </a:lnTo>
                  <a:lnTo>
                    <a:pt x="860" y="989"/>
                  </a:lnTo>
                  <a:lnTo>
                    <a:pt x="774" y="1009"/>
                  </a:lnTo>
                  <a:lnTo>
                    <a:pt x="1421" y="1864"/>
                  </a:lnTo>
                  <a:lnTo>
                    <a:pt x="1094" y="1864"/>
                  </a:lnTo>
                  <a:lnTo>
                    <a:pt x="460" y="1028"/>
                  </a:lnTo>
                  <a:lnTo>
                    <a:pt x="266" y="1028"/>
                  </a:lnTo>
                  <a:lnTo>
                    <a:pt x="266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33" y="0"/>
                  </a:lnTo>
                  <a:close/>
                  <a:moveTo>
                    <a:pt x="266" y="770"/>
                  </a:moveTo>
                  <a:lnTo>
                    <a:pt x="620" y="770"/>
                  </a:lnTo>
                  <a:lnTo>
                    <a:pt x="620" y="770"/>
                  </a:lnTo>
                  <a:lnTo>
                    <a:pt x="707" y="770"/>
                  </a:lnTo>
                  <a:lnTo>
                    <a:pt x="780" y="750"/>
                  </a:lnTo>
                  <a:lnTo>
                    <a:pt x="827" y="723"/>
                  </a:lnTo>
                  <a:lnTo>
                    <a:pt x="874" y="690"/>
                  </a:lnTo>
                  <a:lnTo>
                    <a:pt x="874" y="690"/>
                  </a:lnTo>
                  <a:lnTo>
                    <a:pt x="900" y="657"/>
                  </a:lnTo>
                  <a:lnTo>
                    <a:pt x="920" y="610"/>
                  </a:lnTo>
                  <a:lnTo>
                    <a:pt x="934" y="564"/>
                  </a:lnTo>
                  <a:lnTo>
                    <a:pt x="940" y="511"/>
                  </a:lnTo>
                  <a:lnTo>
                    <a:pt x="940" y="511"/>
                  </a:lnTo>
                  <a:lnTo>
                    <a:pt x="934" y="458"/>
                  </a:lnTo>
                  <a:lnTo>
                    <a:pt x="920" y="411"/>
                  </a:lnTo>
                  <a:lnTo>
                    <a:pt x="900" y="372"/>
                  </a:lnTo>
                  <a:lnTo>
                    <a:pt x="874" y="338"/>
                  </a:lnTo>
                  <a:lnTo>
                    <a:pt x="874" y="338"/>
                  </a:lnTo>
                  <a:lnTo>
                    <a:pt x="827" y="305"/>
                  </a:lnTo>
                  <a:lnTo>
                    <a:pt x="780" y="279"/>
                  </a:lnTo>
                  <a:lnTo>
                    <a:pt x="707" y="259"/>
                  </a:lnTo>
                  <a:lnTo>
                    <a:pt x="620" y="252"/>
                  </a:lnTo>
                  <a:lnTo>
                    <a:pt x="266" y="252"/>
                  </a:lnTo>
                  <a:lnTo>
                    <a:pt x="266" y="770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41"/>
            <p:cNvSpPr>
              <a:spLocks noEditPoints="1"/>
            </p:cNvSpPr>
            <p:nvPr/>
          </p:nvSpPr>
          <p:spPr bwMode="auto">
            <a:xfrm>
              <a:off x="16944975" y="1922463"/>
              <a:ext cx="2085975" cy="2959100"/>
            </a:xfrm>
            <a:custGeom>
              <a:avLst/>
              <a:gdLst>
                <a:gd name="T0" fmla="*/ 1034 w 1314"/>
                <a:gd name="T1" fmla="*/ 863 h 1864"/>
                <a:gd name="T2" fmla="*/ 1147 w 1314"/>
                <a:gd name="T3" fmla="*/ 942 h 1864"/>
                <a:gd name="T4" fmla="*/ 1234 w 1314"/>
                <a:gd name="T5" fmla="*/ 1042 h 1864"/>
                <a:gd name="T6" fmla="*/ 1294 w 1314"/>
                <a:gd name="T7" fmla="*/ 1174 h 1864"/>
                <a:gd name="T8" fmla="*/ 1314 w 1314"/>
                <a:gd name="T9" fmla="*/ 1320 h 1864"/>
                <a:gd name="T10" fmla="*/ 1307 w 1314"/>
                <a:gd name="T11" fmla="*/ 1373 h 1864"/>
                <a:gd name="T12" fmla="*/ 1287 w 1314"/>
                <a:gd name="T13" fmla="*/ 1480 h 1864"/>
                <a:gd name="T14" fmla="*/ 1247 w 1314"/>
                <a:gd name="T15" fmla="*/ 1579 h 1864"/>
                <a:gd name="T16" fmla="*/ 1194 w 1314"/>
                <a:gd name="T17" fmla="*/ 1665 h 1864"/>
                <a:gd name="T18" fmla="*/ 1161 w 1314"/>
                <a:gd name="T19" fmla="*/ 1699 h 1864"/>
                <a:gd name="T20" fmla="*/ 1074 w 1314"/>
                <a:gd name="T21" fmla="*/ 1772 h 1864"/>
                <a:gd name="T22" fmla="*/ 974 w 1314"/>
                <a:gd name="T23" fmla="*/ 1818 h 1864"/>
                <a:gd name="T24" fmla="*/ 854 w 1314"/>
                <a:gd name="T25" fmla="*/ 1851 h 1864"/>
                <a:gd name="T26" fmla="*/ 713 w 1314"/>
                <a:gd name="T27" fmla="*/ 1864 h 1864"/>
                <a:gd name="T28" fmla="*/ 0 w 1314"/>
                <a:gd name="T29" fmla="*/ 0 h 1864"/>
                <a:gd name="T30" fmla="*/ 620 w 1314"/>
                <a:gd name="T31" fmla="*/ 0 h 1864"/>
                <a:gd name="T32" fmla="*/ 760 w 1314"/>
                <a:gd name="T33" fmla="*/ 13 h 1864"/>
                <a:gd name="T34" fmla="*/ 874 w 1314"/>
                <a:gd name="T35" fmla="*/ 40 h 1864"/>
                <a:gd name="T36" fmla="*/ 967 w 1314"/>
                <a:gd name="T37" fmla="*/ 86 h 1864"/>
                <a:gd name="T38" fmla="*/ 1040 w 1314"/>
                <a:gd name="T39" fmla="*/ 139 h 1864"/>
                <a:gd name="T40" fmla="*/ 1074 w 1314"/>
                <a:gd name="T41" fmla="*/ 179 h 1864"/>
                <a:gd name="T42" fmla="*/ 1127 w 1314"/>
                <a:gd name="T43" fmla="*/ 259 h 1864"/>
                <a:gd name="T44" fmla="*/ 1167 w 1314"/>
                <a:gd name="T45" fmla="*/ 352 h 1864"/>
                <a:gd name="T46" fmla="*/ 1187 w 1314"/>
                <a:gd name="T47" fmla="*/ 458 h 1864"/>
                <a:gd name="T48" fmla="*/ 1194 w 1314"/>
                <a:gd name="T49" fmla="*/ 518 h 1864"/>
                <a:gd name="T50" fmla="*/ 1181 w 1314"/>
                <a:gd name="T51" fmla="*/ 617 h 1864"/>
                <a:gd name="T52" fmla="*/ 1147 w 1314"/>
                <a:gd name="T53" fmla="*/ 710 h 1864"/>
                <a:gd name="T54" fmla="*/ 1094 w 1314"/>
                <a:gd name="T55" fmla="*/ 790 h 1864"/>
                <a:gd name="T56" fmla="*/ 1034 w 1314"/>
                <a:gd name="T57" fmla="*/ 863 h 1864"/>
                <a:gd name="T58" fmla="*/ 266 w 1314"/>
                <a:gd name="T59" fmla="*/ 770 h 1864"/>
                <a:gd name="T60" fmla="*/ 607 w 1314"/>
                <a:gd name="T61" fmla="*/ 770 h 1864"/>
                <a:gd name="T62" fmla="*/ 760 w 1314"/>
                <a:gd name="T63" fmla="*/ 750 h 1864"/>
                <a:gd name="T64" fmla="*/ 854 w 1314"/>
                <a:gd name="T65" fmla="*/ 690 h 1864"/>
                <a:gd name="T66" fmla="*/ 887 w 1314"/>
                <a:gd name="T67" fmla="*/ 657 h 1864"/>
                <a:gd name="T68" fmla="*/ 920 w 1314"/>
                <a:gd name="T69" fmla="*/ 564 h 1864"/>
                <a:gd name="T70" fmla="*/ 927 w 1314"/>
                <a:gd name="T71" fmla="*/ 511 h 1864"/>
                <a:gd name="T72" fmla="*/ 907 w 1314"/>
                <a:gd name="T73" fmla="*/ 411 h 1864"/>
                <a:gd name="T74" fmla="*/ 854 w 1314"/>
                <a:gd name="T75" fmla="*/ 332 h 1864"/>
                <a:gd name="T76" fmla="*/ 814 w 1314"/>
                <a:gd name="T77" fmla="*/ 299 h 1864"/>
                <a:gd name="T78" fmla="*/ 693 w 1314"/>
                <a:gd name="T79" fmla="*/ 259 h 1864"/>
                <a:gd name="T80" fmla="*/ 266 w 1314"/>
                <a:gd name="T81" fmla="*/ 252 h 1864"/>
                <a:gd name="T82" fmla="*/ 266 w 1314"/>
                <a:gd name="T83" fmla="*/ 1612 h 1864"/>
                <a:gd name="T84" fmla="*/ 700 w 1314"/>
                <a:gd name="T85" fmla="*/ 1612 h 1864"/>
                <a:gd name="T86" fmla="*/ 834 w 1314"/>
                <a:gd name="T87" fmla="*/ 1599 h 1864"/>
                <a:gd name="T88" fmla="*/ 900 w 1314"/>
                <a:gd name="T89" fmla="*/ 1573 h 1864"/>
                <a:gd name="T90" fmla="*/ 974 w 1314"/>
                <a:gd name="T91" fmla="*/ 1513 h 1864"/>
                <a:gd name="T92" fmla="*/ 1000 w 1314"/>
                <a:gd name="T93" fmla="*/ 1473 h 1864"/>
                <a:gd name="T94" fmla="*/ 1040 w 1314"/>
                <a:gd name="T95" fmla="*/ 1373 h 1864"/>
                <a:gd name="T96" fmla="*/ 1047 w 1314"/>
                <a:gd name="T97" fmla="*/ 1320 h 1864"/>
                <a:gd name="T98" fmla="*/ 1027 w 1314"/>
                <a:gd name="T99" fmla="*/ 1208 h 1864"/>
                <a:gd name="T100" fmla="*/ 974 w 1314"/>
                <a:gd name="T101" fmla="*/ 1121 h 1864"/>
                <a:gd name="T102" fmla="*/ 927 w 1314"/>
                <a:gd name="T103" fmla="*/ 1082 h 1864"/>
                <a:gd name="T104" fmla="*/ 867 w 1314"/>
                <a:gd name="T105" fmla="*/ 1048 h 1864"/>
                <a:gd name="T106" fmla="*/ 794 w 1314"/>
                <a:gd name="T107" fmla="*/ 1035 h 1864"/>
                <a:gd name="T108" fmla="*/ 266 w 1314"/>
                <a:gd name="T109" fmla="*/ 102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14" h="1864">
                  <a:moveTo>
                    <a:pt x="1034" y="863"/>
                  </a:moveTo>
                  <a:lnTo>
                    <a:pt x="1034" y="863"/>
                  </a:lnTo>
                  <a:lnTo>
                    <a:pt x="1094" y="896"/>
                  </a:lnTo>
                  <a:lnTo>
                    <a:pt x="1147" y="942"/>
                  </a:lnTo>
                  <a:lnTo>
                    <a:pt x="1194" y="989"/>
                  </a:lnTo>
                  <a:lnTo>
                    <a:pt x="1234" y="1042"/>
                  </a:lnTo>
                  <a:lnTo>
                    <a:pt x="1267" y="1108"/>
                  </a:lnTo>
                  <a:lnTo>
                    <a:pt x="1294" y="1174"/>
                  </a:lnTo>
                  <a:lnTo>
                    <a:pt x="1307" y="1241"/>
                  </a:lnTo>
                  <a:lnTo>
                    <a:pt x="1314" y="1320"/>
                  </a:lnTo>
                  <a:lnTo>
                    <a:pt x="1314" y="1320"/>
                  </a:lnTo>
                  <a:lnTo>
                    <a:pt x="1307" y="1373"/>
                  </a:lnTo>
                  <a:lnTo>
                    <a:pt x="1301" y="1427"/>
                  </a:lnTo>
                  <a:lnTo>
                    <a:pt x="1287" y="1480"/>
                  </a:lnTo>
                  <a:lnTo>
                    <a:pt x="1274" y="1533"/>
                  </a:lnTo>
                  <a:lnTo>
                    <a:pt x="1247" y="1579"/>
                  </a:lnTo>
                  <a:lnTo>
                    <a:pt x="1221" y="1619"/>
                  </a:lnTo>
                  <a:lnTo>
                    <a:pt x="1194" y="1665"/>
                  </a:lnTo>
                  <a:lnTo>
                    <a:pt x="1161" y="1699"/>
                  </a:lnTo>
                  <a:lnTo>
                    <a:pt x="1161" y="1699"/>
                  </a:lnTo>
                  <a:lnTo>
                    <a:pt x="1120" y="1738"/>
                  </a:lnTo>
                  <a:lnTo>
                    <a:pt x="1074" y="1772"/>
                  </a:lnTo>
                  <a:lnTo>
                    <a:pt x="1027" y="1798"/>
                  </a:lnTo>
                  <a:lnTo>
                    <a:pt x="974" y="1818"/>
                  </a:lnTo>
                  <a:lnTo>
                    <a:pt x="920" y="1838"/>
                  </a:lnTo>
                  <a:lnTo>
                    <a:pt x="854" y="1851"/>
                  </a:lnTo>
                  <a:lnTo>
                    <a:pt x="787" y="1858"/>
                  </a:lnTo>
                  <a:lnTo>
                    <a:pt x="713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20" y="0"/>
                  </a:lnTo>
                  <a:lnTo>
                    <a:pt x="620" y="0"/>
                  </a:lnTo>
                  <a:lnTo>
                    <a:pt x="693" y="7"/>
                  </a:lnTo>
                  <a:lnTo>
                    <a:pt x="760" y="13"/>
                  </a:lnTo>
                  <a:lnTo>
                    <a:pt x="820" y="20"/>
                  </a:lnTo>
                  <a:lnTo>
                    <a:pt x="874" y="40"/>
                  </a:lnTo>
                  <a:lnTo>
                    <a:pt x="920" y="60"/>
                  </a:lnTo>
                  <a:lnTo>
                    <a:pt x="967" y="86"/>
                  </a:lnTo>
                  <a:lnTo>
                    <a:pt x="1007" y="113"/>
                  </a:lnTo>
                  <a:lnTo>
                    <a:pt x="1040" y="139"/>
                  </a:lnTo>
                  <a:lnTo>
                    <a:pt x="1040" y="139"/>
                  </a:lnTo>
                  <a:lnTo>
                    <a:pt x="1074" y="179"/>
                  </a:lnTo>
                  <a:lnTo>
                    <a:pt x="1107" y="219"/>
                  </a:lnTo>
                  <a:lnTo>
                    <a:pt x="1127" y="259"/>
                  </a:lnTo>
                  <a:lnTo>
                    <a:pt x="1154" y="305"/>
                  </a:lnTo>
                  <a:lnTo>
                    <a:pt x="1167" y="352"/>
                  </a:lnTo>
                  <a:lnTo>
                    <a:pt x="1181" y="405"/>
                  </a:lnTo>
                  <a:lnTo>
                    <a:pt x="1187" y="458"/>
                  </a:lnTo>
                  <a:lnTo>
                    <a:pt x="1194" y="518"/>
                  </a:lnTo>
                  <a:lnTo>
                    <a:pt x="1194" y="518"/>
                  </a:lnTo>
                  <a:lnTo>
                    <a:pt x="1187" y="564"/>
                  </a:lnTo>
                  <a:lnTo>
                    <a:pt x="1181" y="617"/>
                  </a:lnTo>
                  <a:lnTo>
                    <a:pt x="1167" y="664"/>
                  </a:lnTo>
                  <a:lnTo>
                    <a:pt x="1147" y="710"/>
                  </a:lnTo>
                  <a:lnTo>
                    <a:pt x="1120" y="750"/>
                  </a:lnTo>
                  <a:lnTo>
                    <a:pt x="1094" y="790"/>
                  </a:lnTo>
                  <a:lnTo>
                    <a:pt x="1067" y="829"/>
                  </a:lnTo>
                  <a:lnTo>
                    <a:pt x="1034" y="863"/>
                  </a:lnTo>
                  <a:lnTo>
                    <a:pt x="1034" y="863"/>
                  </a:lnTo>
                  <a:close/>
                  <a:moveTo>
                    <a:pt x="266" y="770"/>
                  </a:moveTo>
                  <a:lnTo>
                    <a:pt x="607" y="770"/>
                  </a:lnTo>
                  <a:lnTo>
                    <a:pt x="607" y="770"/>
                  </a:lnTo>
                  <a:lnTo>
                    <a:pt x="693" y="770"/>
                  </a:lnTo>
                  <a:lnTo>
                    <a:pt x="760" y="750"/>
                  </a:lnTo>
                  <a:lnTo>
                    <a:pt x="814" y="730"/>
                  </a:lnTo>
                  <a:lnTo>
                    <a:pt x="854" y="690"/>
                  </a:lnTo>
                  <a:lnTo>
                    <a:pt x="854" y="690"/>
                  </a:lnTo>
                  <a:lnTo>
                    <a:pt x="887" y="657"/>
                  </a:lnTo>
                  <a:lnTo>
                    <a:pt x="907" y="610"/>
                  </a:lnTo>
                  <a:lnTo>
                    <a:pt x="920" y="564"/>
                  </a:lnTo>
                  <a:lnTo>
                    <a:pt x="927" y="511"/>
                  </a:lnTo>
                  <a:lnTo>
                    <a:pt x="927" y="511"/>
                  </a:lnTo>
                  <a:lnTo>
                    <a:pt x="920" y="458"/>
                  </a:lnTo>
                  <a:lnTo>
                    <a:pt x="907" y="411"/>
                  </a:lnTo>
                  <a:lnTo>
                    <a:pt x="887" y="372"/>
                  </a:lnTo>
                  <a:lnTo>
                    <a:pt x="854" y="332"/>
                  </a:lnTo>
                  <a:lnTo>
                    <a:pt x="854" y="332"/>
                  </a:lnTo>
                  <a:lnTo>
                    <a:pt x="814" y="299"/>
                  </a:lnTo>
                  <a:lnTo>
                    <a:pt x="760" y="272"/>
                  </a:lnTo>
                  <a:lnTo>
                    <a:pt x="693" y="259"/>
                  </a:lnTo>
                  <a:lnTo>
                    <a:pt x="607" y="252"/>
                  </a:lnTo>
                  <a:lnTo>
                    <a:pt x="266" y="252"/>
                  </a:lnTo>
                  <a:lnTo>
                    <a:pt x="266" y="770"/>
                  </a:lnTo>
                  <a:close/>
                  <a:moveTo>
                    <a:pt x="266" y="1612"/>
                  </a:moveTo>
                  <a:lnTo>
                    <a:pt x="700" y="1612"/>
                  </a:lnTo>
                  <a:lnTo>
                    <a:pt x="700" y="1612"/>
                  </a:lnTo>
                  <a:lnTo>
                    <a:pt x="794" y="1606"/>
                  </a:lnTo>
                  <a:lnTo>
                    <a:pt x="834" y="1599"/>
                  </a:lnTo>
                  <a:lnTo>
                    <a:pt x="867" y="1586"/>
                  </a:lnTo>
                  <a:lnTo>
                    <a:pt x="900" y="1573"/>
                  </a:lnTo>
                  <a:lnTo>
                    <a:pt x="927" y="1553"/>
                  </a:lnTo>
                  <a:lnTo>
                    <a:pt x="974" y="1513"/>
                  </a:lnTo>
                  <a:lnTo>
                    <a:pt x="974" y="1513"/>
                  </a:lnTo>
                  <a:lnTo>
                    <a:pt x="1000" y="1473"/>
                  </a:lnTo>
                  <a:lnTo>
                    <a:pt x="1027" y="1427"/>
                  </a:lnTo>
                  <a:lnTo>
                    <a:pt x="1040" y="1373"/>
                  </a:lnTo>
                  <a:lnTo>
                    <a:pt x="1047" y="1320"/>
                  </a:lnTo>
                  <a:lnTo>
                    <a:pt x="1047" y="1320"/>
                  </a:lnTo>
                  <a:lnTo>
                    <a:pt x="1040" y="1261"/>
                  </a:lnTo>
                  <a:lnTo>
                    <a:pt x="1027" y="1208"/>
                  </a:lnTo>
                  <a:lnTo>
                    <a:pt x="1000" y="1161"/>
                  </a:lnTo>
                  <a:lnTo>
                    <a:pt x="974" y="1121"/>
                  </a:lnTo>
                  <a:lnTo>
                    <a:pt x="974" y="1121"/>
                  </a:lnTo>
                  <a:lnTo>
                    <a:pt x="927" y="1082"/>
                  </a:lnTo>
                  <a:lnTo>
                    <a:pt x="900" y="1068"/>
                  </a:lnTo>
                  <a:lnTo>
                    <a:pt x="867" y="1048"/>
                  </a:lnTo>
                  <a:lnTo>
                    <a:pt x="834" y="1042"/>
                  </a:lnTo>
                  <a:lnTo>
                    <a:pt x="794" y="1035"/>
                  </a:lnTo>
                  <a:lnTo>
                    <a:pt x="700" y="1028"/>
                  </a:lnTo>
                  <a:lnTo>
                    <a:pt x="266" y="1028"/>
                  </a:lnTo>
                  <a:lnTo>
                    <a:pt x="266" y="1612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42"/>
            <p:cNvSpPr>
              <a:spLocks noEditPoints="1"/>
            </p:cNvSpPr>
            <p:nvPr/>
          </p:nvSpPr>
          <p:spPr bwMode="auto">
            <a:xfrm>
              <a:off x="-15989300" y="1922463"/>
              <a:ext cx="2722563" cy="2959100"/>
            </a:xfrm>
            <a:custGeom>
              <a:avLst/>
              <a:gdLst>
                <a:gd name="T0" fmla="*/ 0 w 1715"/>
                <a:gd name="T1" fmla="*/ 1864 h 1864"/>
                <a:gd name="T2" fmla="*/ 688 w 1715"/>
                <a:gd name="T3" fmla="*/ 0 h 1864"/>
                <a:gd name="T4" fmla="*/ 1028 w 1715"/>
                <a:gd name="T5" fmla="*/ 0 h 1864"/>
                <a:gd name="T6" fmla="*/ 1715 w 1715"/>
                <a:gd name="T7" fmla="*/ 1864 h 1864"/>
                <a:gd name="T8" fmla="*/ 1355 w 1715"/>
                <a:gd name="T9" fmla="*/ 1864 h 1864"/>
                <a:gd name="T10" fmla="*/ 1195 w 1715"/>
                <a:gd name="T11" fmla="*/ 1427 h 1864"/>
                <a:gd name="T12" fmla="*/ 521 w 1715"/>
                <a:gd name="T13" fmla="*/ 1427 h 1864"/>
                <a:gd name="T14" fmla="*/ 361 w 1715"/>
                <a:gd name="T15" fmla="*/ 1864 h 1864"/>
                <a:gd name="T16" fmla="*/ 0 w 1715"/>
                <a:gd name="T17" fmla="*/ 1864 h 1864"/>
                <a:gd name="T18" fmla="*/ 641 w 1715"/>
                <a:gd name="T19" fmla="*/ 1108 h 1864"/>
                <a:gd name="T20" fmla="*/ 1075 w 1715"/>
                <a:gd name="T21" fmla="*/ 1108 h 1864"/>
                <a:gd name="T22" fmla="*/ 861 w 1715"/>
                <a:gd name="T23" fmla="*/ 511 h 1864"/>
                <a:gd name="T24" fmla="*/ 641 w 1715"/>
                <a:gd name="T25" fmla="*/ 110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5" h="1864">
                  <a:moveTo>
                    <a:pt x="0" y="1864"/>
                  </a:moveTo>
                  <a:lnTo>
                    <a:pt x="688" y="0"/>
                  </a:lnTo>
                  <a:lnTo>
                    <a:pt x="1028" y="0"/>
                  </a:lnTo>
                  <a:lnTo>
                    <a:pt x="1715" y="1864"/>
                  </a:lnTo>
                  <a:lnTo>
                    <a:pt x="1355" y="1864"/>
                  </a:lnTo>
                  <a:lnTo>
                    <a:pt x="1195" y="1427"/>
                  </a:lnTo>
                  <a:lnTo>
                    <a:pt x="521" y="1427"/>
                  </a:lnTo>
                  <a:lnTo>
                    <a:pt x="361" y="1864"/>
                  </a:lnTo>
                  <a:lnTo>
                    <a:pt x="0" y="1864"/>
                  </a:lnTo>
                  <a:close/>
                  <a:moveTo>
                    <a:pt x="641" y="1108"/>
                  </a:moveTo>
                  <a:lnTo>
                    <a:pt x="1075" y="1108"/>
                  </a:lnTo>
                  <a:lnTo>
                    <a:pt x="861" y="511"/>
                  </a:lnTo>
                  <a:lnTo>
                    <a:pt x="641" y="1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5" name="Freeform 43"/>
            <p:cNvSpPr>
              <a:spLocks noEditPoints="1"/>
            </p:cNvSpPr>
            <p:nvPr/>
          </p:nvSpPr>
          <p:spPr bwMode="auto">
            <a:xfrm>
              <a:off x="-8288338" y="1922463"/>
              <a:ext cx="2722563" cy="2959100"/>
            </a:xfrm>
            <a:custGeom>
              <a:avLst/>
              <a:gdLst>
                <a:gd name="T0" fmla="*/ 0 w 1715"/>
                <a:gd name="T1" fmla="*/ 1864 h 1864"/>
                <a:gd name="T2" fmla="*/ 688 w 1715"/>
                <a:gd name="T3" fmla="*/ 0 h 1864"/>
                <a:gd name="T4" fmla="*/ 1035 w 1715"/>
                <a:gd name="T5" fmla="*/ 0 h 1864"/>
                <a:gd name="T6" fmla="*/ 1715 w 1715"/>
                <a:gd name="T7" fmla="*/ 1864 h 1864"/>
                <a:gd name="T8" fmla="*/ 1355 w 1715"/>
                <a:gd name="T9" fmla="*/ 1864 h 1864"/>
                <a:gd name="T10" fmla="*/ 1195 w 1715"/>
                <a:gd name="T11" fmla="*/ 1427 h 1864"/>
                <a:gd name="T12" fmla="*/ 528 w 1715"/>
                <a:gd name="T13" fmla="*/ 1427 h 1864"/>
                <a:gd name="T14" fmla="*/ 361 w 1715"/>
                <a:gd name="T15" fmla="*/ 1864 h 1864"/>
                <a:gd name="T16" fmla="*/ 0 w 1715"/>
                <a:gd name="T17" fmla="*/ 1864 h 1864"/>
                <a:gd name="T18" fmla="*/ 641 w 1715"/>
                <a:gd name="T19" fmla="*/ 1108 h 1864"/>
                <a:gd name="T20" fmla="*/ 1081 w 1715"/>
                <a:gd name="T21" fmla="*/ 1108 h 1864"/>
                <a:gd name="T22" fmla="*/ 861 w 1715"/>
                <a:gd name="T23" fmla="*/ 511 h 1864"/>
                <a:gd name="T24" fmla="*/ 641 w 1715"/>
                <a:gd name="T25" fmla="*/ 110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5" h="1864">
                  <a:moveTo>
                    <a:pt x="0" y="1864"/>
                  </a:moveTo>
                  <a:lnTo>
                    <a:pt x="688" y="0"/>
                  </a:lnTo>
                  <a:lnTo>
                    <a:pt x="1035" y="0"/>
                  </a:lnTo>
                  <a:lnTo>
                    <a:pt x="1715" y="1864"/>
                  </a:lnTo>
                  <a:lnTo>
                    <a:pt x="1355" y="1864"/>
                  </a:lnTo>
                  <a:lnTo>
                    <a:pt x="1195" y="1427"/>
                  </a:lnTo>
                  <a:lnTo>
                    <a:pt x="528" y="1427"/>
                  </a:lnTo>
                  <a:lnTo>
                    <a:pt x="361" y="1864"/>
                  </a:lnTo>
                  <a:lnTo>
                    <a:pt x="0" y="1864"/>
                  </a:lnTo>
                  <a:close/>
                  <a:moveTo>
                    <a:pt x="641" y="1108"/>
                  </a:moveTo>
                  <a:lnTo>
                    <a:pt x="1081" y="1108"/>
                  </a:lnTo>
                  <a:lnTo>
                    <a:pt x="861" y="511"/>
                  </a:lnTo>
                  <a:lnTo>
                    <a:pt x="641" y="1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-12990513" y="1922463"/>
              <a:ext cx="2532063" cy="2959100"/>
            </a:xfrm>
            <a:custGeom>
              <a:avLst/>
              <a:gdLst>
                <a:gd name="T0" fmla="*/ 0 w 1595"/>
                <a:gd name="T1" fmla="*/ 0 h 1864"/>
                <a:gd name="T2" fmla="*/ 273 w 1595"/>
                <a:gd name="T3" fmla="*/ 0 h 1864"/>
                <a:gd name="T4" fmla="*/ 1234 w 1595"/>
                <a:gd name="T5" fmla="*/ 1188 h 1864"/>
                <a:gd name="T6" fmla="*/ 1234 w 1595"/>
                <a:gd name="T7" fmla="*/ 0 h 1864"/>
                <a:gd name="T8" fmla="*/ 1595 w 1595"/>
                <a:gd name="T9" fmla="*/ 0 h 1864"/>
                <a:gd name="T10" fmla="*/ 1595 w 1595"/>
                <a:gd name="T11" fmla="*/ 1864 h 1864"/>
                <a:gd name="T12" fmla="*/ 1341 w 1595"/>
                <a:gd name="T13" fmla="*/ 1864 h 1864"/>
                <a:gd name="T14" fmla="*/ 360 w 1595"/>
                <a:gd name="T15" fmla="*/ 650 h 1864"/>
                <a:gd name="T16" fmla="*/ 360 w 1595"/>
                <a:gd name="T17" fmla="*/ 1864 h 1864"/>
                <a:gd name="T18" fmla="*/ 0 w 1595"/>
                <a:gd name="T19" fmla="*/ 1864 h 1864"/>
                <a:gd name="T20" fmla="*/ 0 w 1595"/>
                <a:gd name="T21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5" h="1864">
                  <a:moveTo>
                    <a:pt x="0" y="0"/>
                  </a:moveTo>
                  <a:lnTo>
                    <a:pt x="273" y="0"/>
                  </a:lnTo>
                  <a:lnTo>
                    <a:pt x="1234" y="1188"/>
                  </a:lnTo>
                  <a:lnTo>
                    <a:pt x="1234" y="0"/>
                  </a:lnTo>
                  <a:lnTo>
                    <a:pt x="1595" y="0"/>
                  </a:lnTo>
                  <a:lnTo>
                    <a:pt x="1595" y="1864"/>
                  </a:lnTo>
                  <a:lnTo>
                    <a:pt x="1341" y="1864"/>
                  </a:lnTo>
                  <a:lnTo>
                    <a:pt x="360" y="650"/>
                  </a:lnTo>
                  <a:lnTo>
                    <a:pt x="360" y="1864"/>
                  </a:lnTo>
                  <a:lnTo>
                    <a:pt x="0" y="18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7" name="Freeform 45"/>
            <p:cNvSpPr>
              <a:spLocks/>
            </p:cNvSpPr>
            <p:nvPr/>
          </p:nvSpPr>
          <p:spPr bwMode="auto">
            <a:xfrm>
              <a:off x="-10120313" y="1922463"/>
              <a:ext cx="2139950" cy="2959100"/>
            </a:xfrm>
            <a:custGeom>
              <a:avLst/>
              <a:gdLst>
                <a:gd name="T0" fmla="*/ 1348 w 1348"/>
                <a:gd name="T1" fmla="*/ 0 h 1864"/>
                <a:gd name="T2" fmla="*/ 1348 w 1348"/>
                <a:gd name="T3" fmla="*/ 319 h 1864"/>
                <a:gd name="T4" fmla="*/ 854 w 1348"/>
                <a:gd name="T5" fmla="*/ 319 h 1864"/>
                <a:gd name="T6" fmla="*/ 854 w 1348"/>
                <a:gd name="T7" fmla="*/ 1864 h 1864"/>
                <a:gd name="T8" fmla="*/ 494 w 1348"/>
                <a:gd name="T9" fmla="*/ 1864 h 1864"/>
                <a:gd name="T10" fmla="*/ 494 w 1348"/>
                <a:gd name="T11" fmla="*/ 319 h 1864"/>
                <a:gd name="T12" fmla="*/ 0 w 1348"/>
                <a:gd name="T13" fmla="*/ 319 h 1864"/>
                <a:gd name="T14" fmla="*/ 0 w 1348"/>
                <a:gd name="T15" fmla="*/ 0 h 1864"/>
                <a:gd name="T16" fmla="*/ 1348 w 1348"/>
                <a:gd name="T17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8" h="1864">
                  <a:moveTo>
                    <a:pt x="1348" y="0"/>
                  </a:moveTo>
                  <a:lnTo>
                    <a:pt x="1348" y="319"/>
                  </a:lnTo>
                  <a:lnTo>
                    <a:pt x="854" y="319"/>
                  </a:lnTo>
                  <a:lnTo>
                    <a:pt x="854" y="1864"/>
                  </a:lnTo>
                  <a:lnTo>
                    <a:pt x="494" y="1864"/>
                  </a:lnTo>
                  <a:lnTo>
                    <a:pt x="494" y="319"/>
                  </a:lnTo>
                  <a:lnTo>
                    <a:pt x="0" y="319"/>
                  </a:lnTo>
                  <a:lnTo>
                    <a:pt x="0" y="0"/>
                  </a:lnTo>
                  <a:lnTo>
                    <a:pt x="13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-5289550" y="1922463"/>
              <a:ext cx="2530475" cy="2959100"/>
            </a:xfrm>
            <a:custGeom>
              <a:avLst/>
              <a:gdLst>
                <a:gd name="T0" fmla="*/ 1014 w 1594"/>
                <a:gd name="T1" fmla="*/ 1055 h 1864"/>
                <a:gd name="T2" fmla="*/ 1061 w 1594"/>
                <a:gd name="T3" fmla="*/ 1035 h 1864"/>
                <a:gd name="T4" fmla="*/ 1154 w 1594"/>
                <a:gd name="T5" fmla="*/ 975 h 1864"/>
                <a:gd name="T6" fmla="*/ 1187 w 1594"/>
                <a:gd name="T7" fmla="*/ 942 h 1864"/>
                <a:gd name="T8" fmla="*/ 1254 w 1594"/>
                <a:gd name="T9" fmla="*/ 863 h 1864"/>
                <a:gd name="T10" fmla="*/ 1301 w 1594"/>
                <a:gd name="T11" fmla="*/ 763 h 1864"/>
                <a:gd name="T12" fmla="*/ 1328 w 1594"/>
                <a:gd name="T13" fmla="*/ 664 h 1864"/>
                <a:gd name="T14" fmla="*/ 1341 w 1594"/>
                <a:gd name="T15" fmla="*/ 557 h 1864"/>
                <a:gd name="T16" fmla="*/ 1334 w 1594"/>
                <a:gd name="T17" fmla="*/ 498 h 1864"/>
                <a:gd name="T18" fmla="*/ 1314 w 1594"/>
                <a:gd name="T19" fmla="*/ 392 h 1864"/>
                <a:gd name="T20" fmla="*/ 1281 w 1594"/>
                <a:gd name="T21" fmla="*/ 292 h 1864"/>
                <a:gd name="T22" fmla="*/ 1221 w 1594"/>
                <a:gd name="T23" fmla="*/ 206 h 1864"/>
                <a:gd name="T24" fmla="*/ 1187 w 1594"/>
                <a:gd name="T25" fmla="*/ 166 h 1864"/>
                <a:gd name="T26" fmla="*/ 1107 w 1594"/>
                <a:gd name="T27" fmla="*/ 100 h 1864"/>
                <a:gd name="T28" fmla="*/ 1001 w 1594"/>
                <a:gd name="T29" fmla="*/ 46 h 1864"/>
                <a:gd name="T30" fmla="*/ 867 w 1594"/>
                <a:gd name="T31" fmla="*/ 13 h 1864"/>
                <a:gd name="T32" fmla="*/ 700 w 1594"/>
                <a:gd name="T33" fmla="*/ 0 h 1864"/>
                <a:gd name="T34" fmla="*/ 0 w 1594"/>
                <a:gd name="T35" fmla="*/ 1864 h 1864"/>
                <a:gd name="T36" fmla="*/ 360 w 1594"/>
                <a:gd name="T37" fmla="*/ 1108 h 1864"/>
                <a:gd name="T38" fmla="*/ 1201 w 1594"/>
                <a:gd name="T39" fmla="*/ 1864 h 1864"/>
                <a:gd name="T40" fmla="*/ 360 w 1594"/>
                <a:gd name="T41" fmla="*/ 319 h 1864"/>
                <a:gd name="T42" fmla="*/ 687 w 1594"/>
                <a:gd name="T43" fmla="*/ 319 h 1864"/>
                <a:gd name="T44" fmla="*/ 834 w 1594"/>
                <a:gd name="T45" fmla="*/ 338 h 1864"/>
                <a:gd name="T46" fmla="*/ 914 w 1594"/>
                <a:gd name="T47" fmla="*/ 398 h 1864"/>
                <a:gd name="T48" fmla="*/ 941 w 1594"/>
                <a:gd name="T49" fmla="*/ 431 h 1864"/>
                <a:gd name="T50" fmla="*/ 974 w 1594"/>
                <a:gd name="T51" fmla="*/ 511 h 1864"/>
                <a:gd name="T52" fmla="*/ 974 w 1594"/>
                <a:gd name="T53" fmla="*/ 557 h 1864"/>
                <a:gd name="T54" fmla="*/ 961 w 1594"/>
                <a:gd name="T55" fmla="*/ 637 h 1864"/>
                <a:gd name="T56" fmla="*/ 914 w 1594"/>
                <a:gd name="T57" fmla="*/ 710 h 1864"/>
                <a:gd name="T58" fmla="*/ 881 w 1594"/>
                <a:gd name="T59" fmla="*/ 743 h 1864"/>
                <a:gd name="T60" fmla="*/ 767 w 1594"/>
                <a:gd name="T61" fmla="*/ 783 h 1864"/>
                <a:gd name="T62" fmla="*/ 360 w 1594"/>
                <a:gd name="T63" fmla="*/ 783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94" h="1864">
                  <a:moveTo>
                    <a:pt x="1594" y="1864"/>
                  </a:moveTo>
                  <a:lnTo>
                    <a:pt x="1014" y="1055"/>
                  </a:lnTo>
                  <a:lnTo>
                    <a:pt x="1014" y="1055"/>
                  </a:lnTo>
                  <a:lnTo>
                    <a:pt x="1061" y="1035"/>
                  </a:lnTo>
                  <a:lnTo>
                    <a:pt x="1107" y="1009"/>
                  </a:lnTo>
                  <a:lnTo>
                    <a:pt x="1154" y="975"/>
                  </a:lnTo>
                  <a:lnTo>
                    <a:pt x="1187" y="942"/>
                  </a:lnTo>
                  <a:lnTo>
                    <a:pt x="1187" y="942"/>
                  </a:lnTo>
                  <a:lnTo>
                    <a:pt x="1221" y="902"/>
                  </a:lnTo>
                  <a:lnTo>
                    <a:pt x="1254" y="863"/>
                  </a:lnTo>
                  <a:lnTo>
                    <a:pt x="1281" y="816"/>
                  </a:lnTo>
                  <a:lnTo>
                    <a:pt x="1301" y="763"/>
                  </a:lnTo>
                  <a:lnTo>
                    <a:pt x="1314" y="717"/>
                  </a:lnTo>
                  <a:lnTo>
                    <a:pt x="1328" y="664"/>
                  </a:lnTo>
                  <a:lnTo>
                    <a:pt x="1334" y="610"/>
                  </a:lnTo>
                  <a:lnTo>
                    <a:pt x="1341" y="557"/>
                  </a:lnTo>
                  <a:lnTo>
                    <a:pt x="1341" y="557"/>
                  </a:lnTo>
                  <a:lnTo>
                    <a:pt x="1334" y="498"/>
                  </a:lnTo>
                  <a:lnTo>
                    <a:pt x="1328" y="445"/>
                  </a:lnTo>
                  <a:lnTo>
                    <a:pt x="1314" y="392"/>
                  </a:lnTo>
                  <a:lnTo>
                    <a:pt x="1301" y="345"/>
                  </a:lnTo>
                  <a:lnTo>
                    <a:pt x="1281" y="292"/>
                  </a:lnTo>
                  <a:lnTo>
                    <a:pt x="1254" y="252"/>
                  </a:lnTo>
                  <a:lnTo>
                    <a:pt x="1221" y="206"/>
                  </a:lnTo>
                  <a:lnTo>
                    <a:pt x="1187" y="166"/>
                  </a:lnTo>
                  <a:lnTo>
                    <a:pt x="1187" y="166"/>
                  </a:lnTo>
                  <a:lnTo>
                    <a:pt x="1147" y="133"/>
                  </a:lnTo>
                  <a:lnTo>
                    <a:pt x="1107" y="100"/>
                  </a:lnTo>
                  <a:lnTo>
                    <a:pt x="1054" y="66"/>
                  </a:lnTo>
                  <a:lnTo>
                    <a:pt x="1001" y="46"/>
                  </a:lnTo>
                  <a:lnTo>
                    <a:pt x="934" y="27"/>
                  </a:lnTo>
                  <a:lnTo>
                    <a:pt x="867" y="13"/>
                  </a:lnTo>
                  <a:lnTo>
                    <a:pt x="787" y="7"/>
                  </a:lnTo>
                  <a:lnTo>
                    <a:pt x="700" y="0"/>
                  </a:lnTo>
                  <a:lnTo>
                    <a:pt x="0" y="0"/>
                  </a:lnTo>
                  <a:lnTo>
                    <a:pt x="0" y="1864"/>
                  </a:lnTo>
                  <a:lnTo>
                    <a:pt x="360" y="1864"/>
                  </a:lnTo>
                  <a:lnTo>
                    <a:pt x="360" y="1108"/>
                  </a:lnTo>
                  <a:lnTo>
                    <a:pt x="654" y="1108"/>
                  </a:lnTo>
                  <a:lnTo>
                    <a:pt x="1201" y="1864"/>
                  </a:lnTo>
                  <a:lnTo>
                    <a:pt x="1594" y="1864"/>
                  </a:lnTo>
                  <a:close/>
                  <a:moveTo>
                    <a:pt x="360" y="319"/>
                  </a:moveTo>
                  <a:lnTo>
                    <a:pt x="687" y="319"/>
                  </a:lnTo>
                  <a:lnTo>
                    <a:pt x="687" y="319"/>
                  </a:lnTo>
                  <a:lnTo>
                    <a:pt x="767" y="325"/>
                  </a:lnTo>
                  <a:lnTo>
                    <a:pt x="834" y="338"/>
                  </a:lnTo>
                  <a:lnTo>
                    <a:pt x="881" y="365"/>
                  </a:lnTo>
                  <a:lnTo>
                    <a:pt x="914" y="398"/>
                  </a:lnTo>
                  <a:lnTo>
                    <a:pt x="914" y="398"/>
                  </a:lnTo>
                  <a:lnTo>
                    <a:pt x="941" y="431"/>
                  </a:lnTo>
                  <a:lnTo>
                    <a:pt x="961" y="464"/>
                  </a:lnTo>
                  <a:lnTo>
                    <a:pt x="974" y="511"/>
                  </a:lnTo>
                  <a:lnTo>
                    <a:pt x="974" y="557"/>
                  </a:lnTo>
                  <a:lnTo>
                    <a:pt x="974" y="557"/>
                  </a:lnTo>
                  <a:lnTo>
                    <a:pt x="974" y="597"/>
                  </a:lnTo>
                  <a:lnTo>
                    <a:pt x="961" y="637"/>
                  </a:lnTo>
                  <a:lnTo>
                    <a:pt x="941" y="677"/>
                  </a:lnTo>
                  <a:lnTo>
                    <a:pt x="914" y="710"/>
                  </a:lnTo>
                  <a:lnTo>
                    <a:pt x="914" y="710"/>
                  </a:lnTo>
                  <a:lnTo>
                    <a:pt x="881" y="743"/>
                  </a:lnTo>
                  <a:lnTo>
                    <a:pt x="834" y="763"/>
                  </a:lnTo>
                  <a:lnTo>
                    <a:pt x="767" y="783"/>
                  </a:lnTo>
                  <a:lnTo>
                    <a:pt x="687" y="783"/>
                  </a:lnTo>
                  <a:lnTo>
                    <a:pt x="360" y="783"/>
                  </a:lnTo>
                  <a:lnTo>
                    <a:pt x="360" y="3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9" name="Freeform 47"/>
            <p:cNvSpPr>
              <a:spLocks/>
            </p:cNvSpPr>
            <p:nvPr/>
          </p:nvSpPr>
          <p:spPr bwMode="auto">
            <a:xfrm>
              <a:off x="-17810163" y="1922463"/>
              <a:ext cx="1684338" cy="2959100"/>
            </a:xfrm>
            <a:custGeom>
              <a:avLst/>
              <a:gdLst>
                <a:gd name="T0" fmla="*/ 1061 w 1061"/>
                <a:gd name="T1" fmla="*/ 0 h 1864"/>
                <a:gd name="T2" fmla="*/ 667 w 1061"/>
                <a:gd name="T3" fmla="*/ 0 h 1864"/>
                <a:gd name="T4" fmla="*/ 0 w 1061"/>
                <a:gd name="T5" fmla="*/ 936 h 1864"/>
                <a:gd name="T6" fmla="*/ 667 w 1061"/>
                <a:gd name="T7" fmla="*/ 1864 h 1864"/>
                <a:gd name="T8" fmla="*/ 1061 w 1061"/>
                <a:gd name="T9" fmla="*/ 1864 h 1864"/>
                <a:gd name="T10" fmla="*/ 387 w 1061"/>
                <a:gd name="T11" fmla="*/ 936 h 1864"/>
                <a:gd name="T12" fmla="*/ 1061 w 1061"/>
                <a:gd name="T13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1" h="1864">
                  <a:moveTo>
                    <a:pt x="1061" y="0"/>
                  </a:moveTo>
                  <a:lnTo>
                    <a:pt x="667" y="0"/>
                  </a:lnTo>
                  <a:lnTo>
                    <a:pt x="0" y="936"/>
                  </a:lnTo>
                  <a:lnTo>
                    <a:pt x="667" y="1864"/>
                  </a:lnTo>
                  <a:lnTo>
                    <a:pt x="1061" y="1864"/>
                  </a:lnTo>
                  <a:lnTo>
                    <a:pt x="387" y="936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0" name="Rectangle 49"/>
            <p:cNvSpPr>
              <a:spLocks noChangeArrowheads="1"/>
            </p:cNvSpPr>
            <p:nvPr/>
          </p:nvSpPr>
          <p:spPr bwMode="auto">
            <a:xfrm>
              <a:off x="-18530888" y="1922463"/>
              <a:ext cx="392113" cy="29591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1" name="Rectangle 49"/>
            <p:cNvSpPr>
              <a:spLocks noChangeArrowheads="1"/>
            </p:cNvSpPr>
            <p:nvPr/>
          </p:nvSpPr>
          <p:spPr bwMode="auto">
            <a:xfrm>
              <a:off x="-18138775" y="1922463"/>
              <a:ext cx="328612" cy="2959100"/>
            </a:xfrm>
            <a:prstGeom prst="rect">
              <a:avLst/>
            </a:prstGeom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lin ang="16200000" scaled="0"/>
            </a:gra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32" name="TextBox 31"/>
          <p:cNvSpPr txBox="1"/>
          <p:nvPr userDrawn="1"/>
        </p:nvSpPr>
        <p:spPr>
          <a:xfrm>
            <a:off x="7872682" y="5059387"/>
            <a:ext cx="1171037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dirty="0">
                <a:solidFill>
                  <a:prstClr val="white">
                    <a:lumMod val="65000"/>
                  </a:prstClr>
                </a:solidFill>
                <a:latin typeface="Calibri Light"/>
              </a:rPr>
              <a:t>Private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247399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9" r:id="rId1"/>
    <p:sldLayoutId id="2147484210" r:id="rId2"/>
    <p:sldLayoutId id="2147484211" r:id="rId3"/>
    <p:sldLayoutId id="2147484213" r:id="rId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lang="en-US" sz="2800" i="0" kern="120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 typeface="Arial" pitchFamily="34" charset="0"/>
        <a:buNone/>
        <a:defRPr lang="en-US" sz="1400" i="0" kern="1200" dirty="0" smtClean="0">
          <a:solidFill>
            <a:schemeClr val="tx1">
              <a:lumMod val="65000"/>
              <a:lumOff val="35000"/>
            </a:schemeClr>
          </a:solidFill>
          <a:latin typeface="Andalus" panose="02020603050405020304" pitchFamily="18" charset="-78"/>
          <a:ea typeface="+mn-ea"/>
          <a:cs typeface="Andalus" panose="02020603050405020304" pitchFamily="18" charset="-78"/>
        </a:defRPr>
      </a:lvl1pPr>
      <a:lvl2pPr marL="176213" indent="-17145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Tx/>
        <a:buBlip>
          <a:blip r:embed="rId7"/>
        </a:buBlip>
        <a:defRPr lang="en-US" sz="1200" i="0" kern="1200" dirty="0" smtClean="0">
          <a:solidFill>
            <a:schemeClr val="tx1">
              <a:lumMod val="65000"/>
              <a:lumOff val="35000"/>
            </a:schemeClr>
          </a:solidFill>
          <a:latin typeface="Andalus" panose="02020603050405020304" pitchFamily="18" charset="-78"/>
          <a:ea typeface="+mn-ea"/>
          <a:cs typeface="Andalus" panose="02020603050405020304" pitchFamily="18" charset="-78"/>
        </a:defRPr>
      </a:lvl2pPr>
      <a:lvl3pPr marL="223838" indent="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Tx/>
        <a:buNone/>
        <a:defRPr lang="en-US" sz="1800" i="0" kern="1200" dirty="0" smtClean="0">
          <a:solidFill>
            <a:schemeClr val="accent2"/>
          </a:solidFill>
          <a:latin typeface="+mn-lt"/>
          <a:ea typeface="+mn-ea"/>
          <a:cs typeface="+mn-cs"/>
        </a:defRPr>
      </a:lvl3pPr>
      <a:lvl4pPr marL="635000" indent="-17145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Tx/>
        <a:buBlip>
          <a:blip r:embed="rId8"/>
        </a:buBlip>
        <a:tabLst/>
        <a:defRPr lang="en-US" sz="1800" i="0" kern="1200" dirty="0" smtClean="0">
          <a:solidFill>
            <a:schemeClr val="accent2"/>
          </a:solidFill>
          <a:latin typeface="+mn-lt"/>
          <a:ea typeface="+mn-ea"/>
          <a:cs typeface="+mn-cs"/>
        </a:defRPr>
      </a:lvl4pPr>
      <a:lvl5pPr marL="855663" indent="-17145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Tx/>
        <a:buBlip>
          <a:blip r:embed="rId8"/>
        </a:buBlip>
        <a:defRPr lang="en-US" sz="1800" i="0" kern="1200" dirty="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022" y="-1"/>
            <a:ext cx="9152022" cy="514826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7066" y="280659"/>
            <a:ext cx="7287748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4930044"/>
            <a:ext cx="376989" cy="2182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en-US" sz="100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19AB4E72-7858-48F1-A40D-12FF09E4BFB8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312821" y="767724"/>
            <a:ext cx="8467642" cy="611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7842832" y="4939990"/>
            <a:ext cx="1173567" cy="93382"/>
            <a:chOff x="-18530888" y="942975"/>
            <a:chExt cx="50082451" cy="3981451"/>
          </a:xfrm>
        </p:grpSpPr>
        <p:sp>
          <p:nvSpPr>
            <p:cNvPr id="8" name="AutoShape 27"/>
            <p:cNvSpPr>
              <a:spLocks noChangeAspect="1" noChangeArrowheads="1" noTextEdit="1"/>
            </p:cNvSpPr>
            <p:nvPr/>
          </p:nvSpPr>
          <p:spPr bwMode="auto">
            <a:xfrm>
              <a:off x="-18530888" y="942975"/>
              <a:ext cx="50082451" cy="398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" name="Freeform 29"/>
            <p:cNvSpPr>
              <a:spLocks/>
            </p:cNvSpPr>
            <p:nvPr/>
          </p:nvSpPr>
          <p:spPr bwMode="auto">
            <a:xfrm>
              <a:off x="-1614488" y="1922463"/>
              <a:ext cx="2881313" cy="2959100"/>
            </a:xfrm>
            <a:custGeom>
              <a:avLst/>
              <a:gdLst>
                <a:gd name="T0" fmla="*/ 1001 w 1815"/>
                <a:gd name="T1" fmla="*/ 1466 h 1864"/>
                <a:gd name="T2" fmla="*/ 814 w 1815"/>
                <a:gd name="T3" fmla="*/ 1466 h 1864"/>
                <a:gd name="T4" fmla="*/ 267 w 1815"/>
                <a:gd name="T5" fmla="*/ 610 h 1864"/>
                <a:gd name="T6" fmla="*/ 267 w 1815"/>
                <a:gd name="T7" fmla="*/ 1864 h 1864"/>
                <a:gd name="T8" fmla="*/ 0 w 1815"/>
                <a:gd name="T9" fmla="*/ 1864 h 1864"/>
                <a:gd name="T10" fmla="*/ 0 w 1815"/>
                <a:gd name="T11" fmla="*/ 0 h 1864"/>
                <a:gd name="T12" fmla="*/ 187 w 1815"/>
                <a:gd name="T13" fmla="*/ 0 h 1864"/>
                <a:gd name="T14" fmla="*/ 908 w 1815"/>
                <a:gd name="T15" fmla="*/ 1135 h 1864"/>
                <a:gd name="T16" fmla="*/ 1628 w 1815"/>
                <a:gd name="T17" fmla="*/ 0 h 1864"/>
                <a:gd name="T18" fmla="*/ 1815 w 1815"/>
                <a:gd name="T19" fmla="*/ 0 h 1864"/>
                <a:gd name="T20" fmla="*/ 1815 w 1815"/>
                <a:gd name="T21" fmla="*/ 1864 h 1864"/>
                <a:gd name="T22" fmla="*/ 1548 w 1815"/>
                <a:gd name="T23" fmla="*/ 1864 h 1864"/>
                <a:gd name="T24" fmla="*/ 1548 w 1815"/>
                <a:gd name="T25" fmla="*/ 610 h 1864"/>
                <a:gd name="T26" fmla="*/ 1001 w 1815"/>
                <a:gd name="T27" fmla="*/ 1466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5" h="1864">
                  <a:moveTo>
                    <a:pt x="1001" y="1466"/>
                  </a:moveTo>
                  <a:lnTo>
                    <a:pt x="814" y="1466"/>
                  </a:lnTo>
                  <a:lnTo>
                    <a:pt x="267" y="610"/>
                  </a:lnTo>
                  <a:lnTo>
                    <a:pt x="267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187" y="0"/>
                  </a:lnTo>
                  <a:lnTo>
                    <a:pt x="908" y="1135"/>
                  </a:lnTo>
                  <a:lnTo>
                    <a:pt x="1628" y="0"/>
                  </a:lnTo>
                  <a:lnTo>
                    <a:pt x="1815" y="0"/>
                  </a:lnTo>
                  <a:lnTo>
                    <a:pt x="1815" y="1864"/>
                  </a:lnTo>
                  <a:lnTo>
                    <a:pt x="1548" y="1864"/>
                  </a:lnTo>
                  <a:lnTo>
                    <a:pt x="1548" y="610"/>
                  </a:lnTo>
                  <a:lnTo>
                    <a:pt x="1001" y="1466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" name="Freeform 30"/>
            <p:cNvSpPr>
              <a:spLocks noEditPoints="1"/>
            </p:cNvSpPr>
            <p:nvPr/>
          </p:nvSpPr>
          <p:spPr bwMode="auto">
            <a:xfrm>
              <a:off x="8523288" y="1922463"/>
              <a:ext cx="2763838" cy="2959100"/>
            </a:xfrm>
            <a:custGeom>
              <a:avLst/>
              <a:gdLst>
                <a:gd name="T0" fmla="*/ 1261 w 1741"/>
                <a:gd name="T1" fmla="*/ 1387 h 1864"/>
                <a:gd name="T2" fmla="*/ 474 w 1741"/>
                <a:gd name="T3" fmla="*/ 1387 h 1864"/>
                <a:gd name="T4" fmla="*/ 280 w 1741"/>
                <a:gd name="T5" fmla="*/ 1864 h 1864"/>
                <a:gd name="T6" fmla="*/ 0 w 1741"/>
                <a:gd name="T7" fmla="*/ 1864 h 1864"/>
                <a:gd name="T8" fmla="*/ 774 w 1741"/>
                <a:gd name="T9" fmla="*/ 0 h 1864"/>
                <a:gd name="T10" fmla="*/ 967 w 1741"/>
                <a:gd name="T11" fmla="*/ 0 h 1864"/>
                <a:gd name="T12" fmla="*/ 1741 w 1741"/>
                <a:gd name="T13" fmla="*/ 1864 h 1864"/>
                <a:gd name="T14" fmla="*/ 1461 w 1741"/>
                <a:gd name="T15" fmla="*/ 1864 h 1864"/>
                <a:gd name="T16" fmla="*/ 1261 w 1741"/>
                <a:gd name="T17" fmla="*/ 1387 h 1864"/>
                <a:gd name="T18" fmla="*/ 580 w 1741"/>
                <a:gd name="T19" fmla="*/ 1135 h 1864"/>
                <a:gd name="T20" fmla="*/ 1161 w 1741"/>
                <a:gd name="T21" fmla="*/ 1135 h 1864"/>
                <a:gd name="T22" fmla="*/ 874 w 1741"/>
                <a:gd name="T23" fmla="*/ 438 h 1864"/>
                <a:gd name="T24" fmla="*/ 580 w 1741"/>
                <a:gd name="T25" fmla="*/ 1135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41" h="1864">
                  <a:moveTo>
                    <a:pt x="1261" y="1387"/>
                  </a:moveTo>
                  <a:lnTo>
                    <a:pt x="474" y="1387"/>
                  </a:lnTo>
                  <a:lnTo>
                    <a:pt x="280" y="1864"/>
                  </a:lnTo>
                  <a:lnTo>
                    <a:pt x="0" y="1864"/>
                  </a:lnTo>
                  <a:lnTo>
                    <a:pt x="774" y="0"/>
                  </a:lnTo>
                  <a:lnTo>
                    <a:pt x="967" y="0"/>
                  </a:lnTo>
                  <a:lnTo>
                    <a:pt x="1741" y="1864"/>
                  </a:lnTo>
                  <a:lnTo>
                    <a:pt x="1461" y="1864"/>
                  </a:lnTo>
                  <a:lnTo>
                    <a:pt x="1261" y="1387"/>
                  </a:lnTo>
                  <a:close/>
                  <a:moveTo>
                    <a:pt x="580" y="1135"/>
                  </a:moveTo>
                  <a:lnTo>
                    <a:pt x="1161" y="1135"/>
                  </a:lnTo>
                  <a:lnTo>
                    <a:pt x="874" y="438"/>
                  </a:lnTo>
                  <a:lnTo>
                    <a:pt x="580" y="1135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" name="Freeform 31"/>
            <p:cNvSpPr>
              <a:spLocks noEditPoints="1"/>
            </p:cNvSpPr>
            <p:nvPr/>
          </p:nvSpPr>
          <p:spPr bwMode="auto">
            <a:xfrm>
              <a:off x="14095413" y="1922463"/>
              <a:ext cx="2498725" cy="2959100"/>
            </a:xfrm>
            <a:custGeom>
              <a:avLst/>
              <a:gdLst>
                <a:gd name="T0" fmla="*/ 0 w 1574"/>
                <a:gd name="T1" fmla="*/ 0 h 1864"/>
                <a:gd name="T2" fmla="*/ 560 w 1574"/>
                <a:gd name="T3" fmla="*/ 0 h 1864"/>
                <a:gd name="T4" fmla="*/ 760 w 1574"/>
                <a:gd name="T5" fmla="*/ 13 h 1864"/>
                <a:gd name="T6" fmla="*/ 934 w 1574"/>
                <a:gd name="T7" fmla="*/ 46 h 1864"/>
                <a:gd name="T8" fmla="*/ 1074 w 1574"/>
                <a:gd name="T9" fmla="*/ 100 h 1864"/>
                <a:gd name="T10" fmla="*/ 1201 w 1574"/>
                <a:gd name="T11" fmla="*/ 179 h 1864"/>
                <a:gd name="T12" fmla="*/ 1281 w 1574"/>
                <a:gd name="T13" fmla="*/ 246 h 1864"/>
                <a:gd name="T14" fmla="*/ 1421 w 1574"/>
                <a:gd name="T15" fmla="*/ 411 h 1864"/>
                <a:gd name="T16" fmla="*/ 1514 w 1574"/>
                <a:gd name="T17" fmla="*/ 604 h 1864"/>
                <a:gd name="T18" fmla="*/ 1568 w 1574"/>
                <a:gd name="T19" fmla="*/ 816 h 1864"/>
                <a:gd name="T20" fmla="*/ 1574 w 1574"/>
                <a:gd name="T21" fmla="*/ 936 h 1864"/>
                <a:gd name="T22" fmla="*/ 1548 w 1574"/>
                <a:gd name="T23" fmla="*/ 1155 h 1864"/>
                <a:gd name="T24" fmla="*/ 1474 w 1574"/>
                <a:gd name="T25" fmla="*/ 1360 h 1864"/>
                <a:gd name="T26" fmla="*/ 1361 w 1574"/>
                <a:gd name="T27" fmla="*/ 1539 h 1864"/>
                <a:gd name="T28" fmla="*/ 1201 w 1574"/>
                <a:gd name="T29" fmla="*/ 1685 h 1864"/>
                <a:gd name="T30" fmla="*/ 1141 w 1574"/>
                <a:gd name="T31" fmla="*/ 1725 h 1864"/>
                <a:gd name="T32" fmla="*/ 1007 w 1574"/>
                <a:gd name="T33" fmla="*/ 1791 h 1864"/>
                <a:gd name="T34" fmla="*/ 854 w 1574"/>
                <a:gd name="T35" fmla="*/ 1838 h 1864"/>
                <a:gd name="T36" fmla="*/ 667 w 1574"/>
                <a:gd name="T37" fmla="*/ 1858 h 1864"/>
                <a:gd name="T38" fmla="*/ 0 w 1574"/>
                <a:gd name="T39" fmla="*/ 1864 h 1864"/>
                <a:gd name="T40" fmla="*/ 1081 w 1574"/>
                <a:gd name="T41" fmla="*/ 411 h 1864"/>
                <a:gd name="T42" fmla="*/ 980 w 1574"/>
                <a:gd name="T43" fmla="*/ 345 h 1864"/>
                <a:gd name="T44" fmla="*/ 867 w 1574"/>
                <a:gd name="T45" fmla="*/ 292 h 1864"/>
                <a:gd name="T46" fmla="*/ 720 w 1574"/>
                <a:gd name="T47" fmla="*/ 265 h 1864"/>
                <a:gd name="T48" fmla="*/ 547 w 1574"/>
                <a:gd name="T49" fmla="*/ 252 h 1864"/>
                <a:gd name="T50" fmla="*/ 266 w 1574"/>
                <a:gd name="T51" fmla="*/ 1612 h 1864"/>
                <a:gd name="T52" fmla="*/ 547 w 1574"/>
                <a:gd name="T53" fmla="*/ 1612 h 1864"/>
                <a:gd name="T54" fmla="*/ 720 w 1574"/>
                <a:gd name="T55" fmla="*/ 1599 h 1864"/>
                <a:gd name="T56" fmla="*/ 867 w 1574"/>
                <a:gd name="T57" fmla="*/ 1573 h 1864"/>
                <a:gd name="T58" fmla="*/ 980 w 1574"/>
                <a:gd name="T59" fmla="*/ 1519 h 1864"/>
                <a:gd name="T60" fmla="*/ 1081 w 1574"/>
                <a:gd name="T61" fmla="*/ 1453 h 1864"/>
                <a:gd name="T62" fmla="*/ 1127 w 1574"/>
                <a:gd name="T63" fmla="*/ 1407 h 1864"/>
                <a:gd name="T64" fmla="*/ 1214 w 1574"/>
                <a:gd name="T65" fmla="*/ 1287 h 1864"/>
                <a:gd name="T66" fmla="*/ 1274 w 1574"/>
                <a:gd name="T67" fmla="*/ 1155 h 1864"/>
                <a:gd name="T68" fmla="*/ 1301 w 1574"/>
                <a:gd name="T69" fmla="*/ 1009 h 1864"/>
                <a:gd name="T70" fmla="*/ 1307 w 1574"/>
                <a:gd name="T71" fmla="*/ 936 h 1864"/>
                <a:gd name="T72" fmla="*/ 1294 w 1574"/>
                <a:gd name="T73" fmla="*/ 783 h 1864"/>
                <a:gd name="T74" fmla="*/ 1247 w 1574"/>
                <a:gd name="T75" fmla="*/ 644 h 1864"/>
                <a:gd name="T76" fmla="*/ 1174 w 1574"/>
                <a:gd name="T77" fmla="*/ 518 h 1864"/>
                <a:gd name="T78" fmla="*/ 1081 w 1574"/>
                <a:gd name="T79" fmla="*/ 41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74" h="1864">
                  <a:moveTo>
                    <a:pt x="0" y="1864"/>
                  </a:moveTo>
                  <a:lnTo>
                    <a:pt x="0" y="0"/>
                  </a:lnTo>
                  <a:lnTo>
                    <a:pt x="560" y="0"/>
                  </a:lnTo>
                  <a:lnTo>
                    <a:pt x="560" y="0"/>
                  </a:lnTo>
                  <a:lnTo>
                    <a:pt x="667" y="7"/>
                  </a:lnTo>
                  <a:lnTo>
                    <a:pt x="760" y="13"/>
                  </a:lnTo>
                  <a:lnTo>
                    <a:pt x="854" y="27"/>
                  </a:lnTo>
                  <a:lnTo>
                    <a:pt x="934" y="46"/>
                  </a:lnTo>
                  <a:lnTo>
                    <a:pt x="1007" y="73"/>
                  </a:lnTo>
                  <a:lnTo>
                    <a:pt x="1074" y="100"/>
                  </a:lnTo>
                  <a:lnTo>
                    <a:pt x="1141" y="139"/>
                  </a:lnTo>
                  <a:lnTo>
                    <a:pt x="1201" y="179"/>
                  </a:lnTo>
                  <a:lnTo>
                    <a:pt x="1201" y="179"/>
                  </a:lnTo>
                  <a:lnTo>
                    <a:pt x="1281" y="246"/>
                  </a:lnTo>
                  <a:lnTo>
                    <a:pt x="1354" y="325"/>
                  </a:lnTo>
                  <a:lnTo>
                    <a:pt x="1421" y="411"/>
                  </a:lnTo>
                  <a:lnTo>
                    <a:pt x="1474" y="504"/>
                  </a:lnTo>
                  <a:lnTo>
                    <a:pt x="1514" y="604"/>
                  </a:lnTo>
                  <a:lnTo>
                    <a:pt x="1548" y="710"/>
                  </a:lnTo>
                  <a:lnTo>
                    <a:pt x="1568" y="816"/>
                  </a:lnTo>
                  <a:lnTo>
                    <a:pt x="1574" y="936"/>
                  </a:lnTo>
                  <a:lnTo>
                    <a:pt x="1574" y="936"/>
                  </a:lnTo>
                  <a:lnTo>
                    <a:pt x="1568" y="1048"/>
                  </a:lnTo>
                  <a:lnTo>
                    <a:pt x="1548" y="1155"/>
                  </a:lnTo>
                  <a:lnTo>
                    <a:pt x="1514" y="1261"/>
                  </a:lnTo>
                  <a:lnTo>
                    <a:pt x="1474" y="1360"/>
                  </a:lnTo>
                  <a:lnTo>
                    <a:pt x="1421" y="1453"/>
                  </a:lnTo>
                  <a:lnTo>
                    <a:pt x="1361" y="1539"/>
                  </a:lnTo>
                  <a:lnTo>
                    <a:pt x="1287" y="1619"/>
                  </a:lnTo>
                  <a:lnTo>
                    <a:pt x="1201" y="1685"/>
                  </a:lnTo>
                  <a:lnTo>
                    <a:pt x="1201" y="1685"/>
                  </a:lnTo>
                  <a:lnTo>
                    <a:pt x="1141" y="1725"/>
                  </a:lnTo>
                  <a:lnTo>
                    <a:pt x="1081" y="1765"/>
                  </a:lnTo>
                  <a:lnTo>
                    <a:pt x="1007" y="1791"/>
                  </a:lnTo>
                  <a:lnTo>
                    <a:pt x="934" y="1818"/>
                  </a:lnTo>
                  <a:lnTo>
                    <a:pt x="854" y="1838"/>
                  </a:lnTo>
                  <a:lnTo>
                    <a:pt x="760" y="1851"/>
                  </a:lnTo>
                  <a:lnTo>
                    <a:pt x="667" y="1858"/>
                  </a:lnTo>
                  <a:lnTo>
                    <a:pt x="560" y="1864"/>
                  </a:lnTo>
                  <a:lnTo>
                    <a:pt x="0" y="1864"/>
                  </a:lnTo>
                  <a:close/>
                  <a:moveTo>
                    <a:pt x="1081" y="411"/>
                  </a:moveTo>
                  <a:lnTo>
                    <a:pt x="1081" y="411"/>
                  </a:lnTo>
                  <a:lnTo>
                    <a:pt x="1034" y="378"/>
                  </a:lnTo>
                  <a:lnTo>
                    <a:pt x="980" y="345"/>
                  </a:lnTo>
                  <a:lnTo>
                    <a:pt x="927" y="319"/>
                  </a:lnTo>
                  <a:lnTo>
                    <a:pt x="867" y="292"/>
                  </a:lnTo>
                  <a:lnTo>
                    <a:pt x="800" y="279"/>
                  </a:lnTo>
                  <a:lnTo>
                    <a:pt x="720" y="265"/>
                  </a:lnTo>
                  <a:lnTo>
                    <a:pt x="640" y="259"/>
                  </a:lnTo>
                  <a:lnTo>
                    <a:pt x="547" y="252"/>
                  </a:lnTo>
                  <a:lnTo>
                    <a:pt x="266" y="252"/>
                  </a:lnTo>
                  <a:lnTo>
                    <a:pt x="266" y="1612"/>
                  </a:lnTo>
                  <a:lnTo>
                    <a:pt x="547" y="1612"/>
                  </a:lnTo>
                  <a:lnTo>
                    <a:pt x="547" y="1612"/>
                  </a:lnTo>
                  <a:lnTo>
                    <a:pt x="640" y="1606"/>
                  </a:lnTo>
                  <a:lnTo>
                    <a:pt x="720" y="1599"/>
                  </a:lnTo>
                  <a:lnTo>
                    <a:pt x="800" y="1586"/>
                  </a:lnTo>
                  <a:lnTo>
                    <a:pt x="867" y="1573"/>
                  </a:lnTo>
                  <a:lnTo>
                    <a:pt x="927" y="1546"/>
                  </a:lnTo>
                  <a:lnTo>
                    <a:pt x="980" y="1519"/>
                  </a:lnTo>
                  <a:lnTo>
                    <a:pt x="1034" y="1493"/>
                  </a:lnTo>
                  <a:lnTo>
                    <a:pt x="1081" y="1453"/>
                  </a:lnTo>
                  <a:lnTo>
                    <a:pt x="1081" y="1453"/>
                  </a:lnTo>
                  <a:lnTo>
                    <a:pt x="1127" y="1407"/>
                  </a:lnTo>
                  <a:lnTo>
                    <a:pt x="1174" y="1347"/>
                  </a:lnTo>
                  <a:lnTo>
                    <a:pt x="1214" y="1287"/>
                  </a:lnTo>
                  <a:lnTo>
                    <a:pt x="1247" y="1221"/>
                  </a:lnTo>
                  <a:lnTo>
                    <a:pt x="1274" y="1155"/>
                  </a:lnTo>
                  <a:lnTo>
                    <a:pt x="1294" y="1082"/>
                  </a:lnTo>
                  <a:lnTo>
                    <a:pt x="1301" y="1009"/>
                  </a:lnTo>
                  <a:lnTo>
                    <a:pt x="1307" y="936"/>
                  </a:lnTo>
                  <a:lnTo>
                    <a:pt x="1307" y="936"/>
                  </a:lnTo>
                  <a:lnTo>
                    <a:pt x="1301" y="856"/>
                  </a:lnTo>
                  <a:lnTo>
                    <a:pt x="1294" y="783"/>
                  </a:lnTo>
                  <a:lnTo>
                    <a:pt x="1274" y="710"/>
                  </a:lnTo>
                  <a:lnTo>
                    <a:pt x="1247" y="644"/>
                  </a:lnTo>
                  <a:lnTo>
                    <a:pt x="1214" y="577"/>
                  </a:lnTo>
                  <a:lnTo>
                    <a:pt x="1174" y="518"/>
                  </a:lnTo>
                  <a:lnTo>
                    <a:pt x="1127" y="458"/>
                  </a:lnTo>
                  <a:lnTo>
                    <a:pt x="1081" y="411"/>
                  </a:lnTo>
                  <a:lnTo>
                    <a:pt x="1081" y="411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32"/>
            <p:cNvSpPr>
              <a:spLocks noEditPoints="1"/>
            </p:cNvSpPr>
            <p:nvPr/>
          </p:nvSpPr>
          <p:spPr bwMode="auto">
            <a:xfrm>
              <a:off x="21531263" y="1890713"/>
              <a:ext cx="2965450" cy="3033713"/>
            </a:xfrm>
            <a:custGeom>
              <a:avLst/>
              <a:gdLst>
                <a:gd name="T0" fmla="*/ 1027 w 1868"/>
                <a:gd name="T1" fmla="*/ 7 h 1911"/>
                <a:gd name="T2" fmla="*/ 1301 w 1868"/>
                <a:gd name="T3" fmla="*/ 73 h 1911"/>
                <a:gd name="T4" fmla="*/ 1534 w 1868"/>
                <a:gd name="T5" fmla="*/ 212 h 1911"/>
                <a:gd name="T6" fmla="*/ 1708 w 1868"/>
                <a:gd name="T7" fmla="*/ 418 h 1911"/>
                <a:gd name="T8" fmla="*/ 1828 w 1868"/>
                <a:gd name="T9" fmla="*/ 664 h 1911"/>
                <a:gd name="T10" fmla="*/ 1868 w 1868"/>
                <a:gd name="T11" fmla="*/ 956 h 1911"/>
                <a:gd name="T12" fmla="*/ 1848 w 1868"/>
                <a:gd name="T13" fmla="*/ 1155 h 1911"/>
                <a:gd name="T14" fmla="*/ 1755 w 1868"/>
                <a:gd name="T15" fmla="*/ 1413 h 1911"/>
                <a:gd name="T16" fmla="*/ 1594 w 1868"/>
                <a:gd name="T17" fmla="*/ 1632 h 1911"/>
                <a:gd name="T18" fmla="*/ 1381 w 1868"/>
                <a:gd name="T19" fmla="*/ 1798 h 1911"/>
                <a:gd name="T20" fmla="*/ 1127 w 1868"/>
                <a:gd name="T21" fmla="*/ 1891 h 1911"/>
                <a:gd name="T22" fmla="*/ 934 w 1868"/>
                <a:gd name="T23" fmla="*/ 1911 h 1911"/>
                <a:gd name="T24" fmla="*/ 647 w 1868"/>
                <a:gd name="T25" fmla="*/ 1871 h 1911"/>
                <a:gd name="T26" fmla="*/ 407 w 1868"/>
                <a:gd name="T27" fmla="*/ 1752 h 1911"/>
                <a:gd name="T28" fmla="*/ 207 w 1868"/>
                <a:gd name="T29" fmla="*/ 1566 h 1911"/>
                <a:gd name="T30" fmla="*/ 73 w 1868"/>
                <a:gd name="T31" fmla="*/ 1334 h 1911"/>
                <a:gd name="T32" fmla="*/ 6 w 1868"/>
                <a:gd name="T33" fmla="*/ 1055 h 1911"/>
                <a:gd name="T34" fmla="*/ 6 w 1868"/>
                <a:gd name="T35" fmla="*/ 856 h 1911"/>
                <a:gd name="T36" fmla="*/ 73 w 1868"/>
                <a:gd name="T37" fmla="*/ 577 h 1911"/>
                <a:gd name="T38" fmla="*/ 207 w 1868"/>
                <a:gd name="T39" fmla="*/ 345 h 1911"/>
                <a:gd name="T40" fmla="*/ 407 w 1868"/>
                <a:gd name="T41" fmla="*/ 159 h 1911"/>
                <a:gd name="T42" fmla="*/ 647 w 1868"/>
                <a:gd name="T43" fmla="*/ 40 h 1911"/>
                <a:gd name="T44" fmla="*/ 934 w 1868"/>
                <a:gd name="T45" fmla="*/ 0 h 1911"/>
                <a:gd name="T46" fmla="*/ 934 w 1868"/>
                <a:gd name="T47" fmla="*/ 1659 h 1911"/>
                <a:gd name="T48" fmla="*/ 1134 w 1868"/>
                <a:gd name="T49" fmla="*/ 1626 h 1911"/>
                <a:gd name="T50" fmla="*/ 1314 w 1868"/>
                <a:gd name="T51" fmla="*/ 1539 h 1911"/>
                <a:gd name="T52" fmla="*/ 1454 w 1868"/>
                <a:gd name="T53" fmla="*/ 1407 h 1911"/>
                <a:gd name="T54" fmla="*/ 1548 w 1868"/>
                <a:gd name="T55" fmla="*/ 1234 h 1911"/>
                <a:gd name="T56" fmla="*/ 1594 w 1868"/>
                <a:gd name="T57" fmla="*/ 1029 h 1911"/>
                <a:gd name="T58" fmla="*/ 1594 w 1868"/>
                <a:gd name="T59" fmla="*/ 883 h 1911"/>
                <a:gd name="T60" fmla="*/ 1548 w 1868"/>
                <a:gd name="T61" fmla="*/ 677 h 1911"/>
                <a:gd name="T62" fmla="*/ 1454 w 1868"/>
                <a:gd name="T63" fmla="*/ 504 h 1911"/>
                <a:gd name="T64" fmla="*/ 1314 w 1868"/>
                <a:gd name="T65" fmla="*/ 372 h 1911"/>
                <a:gd name="T66" fmla="*/ 1134 w 1868"/>
                <a:gd name="T67" fmla="*/ 285 h 1911"/>
                <a:gd name="T68" fmla="*/ 934 w 1868"/>
                <a:gd name="T69" fmla="*/ 252 h 1911"/>
                <a:gd name="T70" fmla="*/ 794 w 1868"/>
                <a:gd name="T71" fmla="*/ 266 h 1911"/>
                <a:gd name="T72" fmla="*/ 607 w 1868"/>
                <a:gd name="T73" fmla="*/ 332 h 1911"/>
                <a:gd name="T74" fmla="*/ 453 w 1868"/>
                <a:gd name="T75" fmla="*/ 451 h 1911"/>
                <a:gd name="T76" fmla="*/ 340 w 1868"/>
                <a:gd name="T77" fmla="*/ 617 h 1911"/>
                <a:gd name="T78" fmla="*/ 280 w 1868"/>
                <a:gd name="T79" fmla="*/ 810 h 1911"/>
                <a:gd name="T80" fmla="*/ 267 w 1868"/>
                <a:gd name="T81" fmla="*/ 956 h 1911"/>
                <a:gd name="T82" fmla="*/ 293 w 1868"/>
                <a:gd name="T83" fmla="*/ 1168 h 1911"/>
                <a:gd name="T84" fmla="*/ 373 w 1868"/>
                <a:gd name="T85" fmla="*/ 1354 h 1911"/>
                <a:gd name="T86" fmla="*/ 500 w 1868"/>
                <a:gd name="T87" fmla="*/ 1500 h 1911"/>
                <a:gd name="T88" fmla="*/ 667 w 1868"/>
                <a:gd name="T89" fmla="*/ 1606 h 1911"/>
                <a:gd name="T90" fmla="*/ 860 w 1868"/>
                <a:gd name="T91" fmla="*/ 1652 h 1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68" h="1911">
                  <a:moveTo>
                    <a:pt x="934" y="0"/>
                  </a:moveTo>
                  <a:lnTo>
                    <a:pt x="934" y="0"/>
                  </a:lnTo>
                  <a:lnTo>
                    <a:pt x="1027" y="7"/>
                  </a:lnTo>
                  <a:lnTo>
                    <a:pt x="1127" y="20"/>
                  </a:lnTo>
                  <a:lnTo>
                    <a:pt x="1214" y="40"/>
                  </a:lnTo>
                  <a:lnTo>
                    <a:pt x="1301" y="73"/>
                  </a:lnTo>
                  <a:lnTo>
                    <a:pt x="1381" y="113"/>
                  </a:lnTo>
                  <a:lnTo>
                    <a:pt x="1461" y="159"/>
                  </a:lnTo>
                  <a:lnTo>
                    <a:pt x="1534" y="212"/>
                  </a:lnTo>
                  <a:lnTo>
                    <a:pt x="1594" y="272"/>
                  </a:lnTo>
                  <a:lnTo>
                    <a:pt x="1655" y="345"/>
                  </a:lnTo>
                  <a:lnTo>
                    <a:pt x="1708" y="418"/>
                  </a:lnTo>
                  <a:lnTo>
                    <a:pt x="1755" y="491"/>
                  </a:lnTo>
                  <a:lnTo>
                    <a:pt x="1795" y="577"/>
                  </a:lnTo>
                  <a:lnTo>
                    <a:pt x="1828" y="664"/>
                  </a:lnTo>
                  <a:lnTo>
                    <a:pt x="1848" y="757"/>
                  </a:lnTo>
                  <a:lnTo>
                    <a:pt x="1861" y="856"/>
                  </a:lnTo>
                  <a:lnTo>
                    <a:pt x="1868" y="956"/>
                  </a:lnTo>
                  <a:lnTo>
                    <a:pt x="1868" y="956"/>
                  </a:lnTo>
                  <a:lnTo>
                    <a:pt x="1861" y="1055"/>
                  </a:lnTo>
                  <a:lnTo>
                    <a:pt x="1848" y="1155"/>
                  </a:lnTo>
                  <a:lnTo>
                    <a:pt x="1828" y="1241"/>
                  </a:lnTo>
                  <a:lnTo>
                    <a:pt x="1795" y="1334"/>
                  </a:lnTo>
                  <a:lnTo>
                    <a:pt x="1755" y="1413"/>
                  </a:lnTo>
                  <a:lnTo>
                    <a:pt x="1708" y="1493"/>
                  </a:lnTo>
                  <a:lnTo>
                    <a:pt x="1655" y="1566"/>
                  </a:lnTo>
                  <a:lnTo>
                    <a:pt x="1594" y="1632"/>
                  </a:lnTo>
                  <a:lnTo>
                    <a:pt x="1534" y="1699"/>
                  </a:lnTo>
                  <a:lnTo>
                    <a:pt x="1461" y="1752"/>
                  </a:lnTo>
                  <a:lnTo>
                    <a:pt x="1381" y="1798"/>
                  </a:lnTo>
                  <a:lnTo>
                    <a:pt x="1301" y="1838"/>
                  </a:lnTo>
                  <a:lnTo>
                    <a:pt x="1214" y="1871"/>
                  </a:lnTo>
                  <a:lnTo>
                    <a:pt x="1127" y="1891"/>
                  </a:lnTo>
                  <a:lnTo>
                    <a:pt x="1027" y="1904"/>
                  </a:lnTo>
                  <a:lnTo>
                    <a:pt x="934" y="1911"/>
                  </a:lnTo>
                  <a:lnTo>
                    <a:pt x="934" y="1911"/>
                  </a:lnTo>
                  <a:lnTo>
                    <a:pt x="834" y="1904"/>
                  </a:lnTo>
                  <a:lnTo>
                    <a:pt x="740" y="1891"/>
                  </a:lnTo>
                  <a:lnTo>
                    <a:pt x="647" y="1871"/>
                  </a:lnTo>
                  <a:lnTo>
                    <a:pt x="567" y="1838"/>
                  </a:lnTo>
                  <a:lnTo>
                    <a:pt x="480" y="1798"/>
                  </a:lnTo>
                  <a:lnTo>
                    <a:pt x="407" y="1752"/>
                  </a:lnTo>
                  <a:lnTo>
                    <a:pt x="333" y="1699"/>
                  </a:lnTo>
                  <a:lnTo>
                    <a:pt x="267" y="1632"/>
                  </a:lnTo>
                  <a:lnTo>
                    <a:pt x="207" y="1566"/>
                  </a:lnTo>
                  <a:lnTo>
                    <a:pt x="153" y="1493"/>
                  </a:lnTo>
                  <a:lnTo>
                    <a:pt x="106" y="1413"/>
                  </a:lnTo>
                  <a:lnTo>
                    <a:pt x="73" y="1334"/>
                  </a:lnTo>
                  <a:lnTo>
                    <a:pt x="40" y="1241"/>
                  </a:lnTo>
                  <a:lnTo>
                    <a:pt x="20" y="1155"/>
                  </a:lnTo>
                  <a:lnTo>
                    <a:pt x="6" y="1055"/>
                  </a:lnTo>
                  <a:lnTo>
                    <a:pt x="0" y="956"/>
                  </a:lnTo>
                  <a:lnTo>
                    <a:pt x="0" y="956"/>
                  </a:lnTo>
                  <a:lnTo>
                    <a:pt x="6" y="856"/>
                  </a:lnTo>
                  <a:lnTo>
                    <a:pt x="20" y="757"/>
                  </a:lnTo>
                  <a:lnTo>
                    <a:pt x="40" y="664"/>
                  </a:lnTo>
                  <a:lnTo>
                    <a:pt x="73" y="577"/>
                  </a:lnTo>
                  <a:lnTo>
                    <a:pt x="106" y="491"/>
                  </a:lnTo>
                  <a:lnTo>
                    <a:pt x="153" y="418"/>
                  </a:lnTo>
                  <a:lnTo>
                    <a:pt x="207" y="345"/>
                  </a:lnTo>
                  <a:lnTo>
                    <a:pt x="267" y="272"/>
                  </a:lnTo>
                  <a:lnTo>
                    <a:pt x="333" y="212"/>
                  </a:lnTo>
                  <a:lnTo>
                    <a:pt x="407" y="159"/>
                  </a:lnTo>
                  <a:lnTo>
                    <a:pt x="480" y="113"/>
                  </a:lnTo>
                  <a:lnTo>
                    <a:pt x="567" y="73"/>
                  </a:lnTo>
                  <a:lnTo>
                    <a:pt x="647" y="40"/>
                  </a:lnTo>
                  <a:lnTo>
                    <a:pt x="740" y="20"/>
                  </a:lnTo>
                  <a:lnTo>
                    <a:pt x="834" y="7"/>
                  </a:lnTo>
                  <a:lnTo>
                    <a:pt x="934" y="0"/>
                  </a:lnTo>
                  <a:lnTo>
                    <a:pt x="934" y="0"/>
                  </a:lnTo>
                  <a:close/>
                  <a:moveTo>
                    <a:pt x="934" y="1659"/>
                  </a:moveTo>
                  <a:lnTo>
                    <a:pt x="934" y="1659"/>
                  </a:lnTo>
                  <a:lnTo>
                    <a:pt x="1001" y="1652"/>
                  </a:lnTo>
                  <a:lnTo>
                    <a:pt x="1067" y="1646"/>
                  </a:lnTo>
                  <a:lnTo>
                    <a:pt x="1134" y="1626"/>
                  </a:lnTo>
                  <a:lnTo>
                    <a:pt x="1201" y="1606"/>
                  </a:lnTo>
                  <a:lnTo>
                    <a:pt x="1254" y="1579"/>
                  </a:lnTo>
                  <a:lnTo>
                    <a:pt x="1314" y="1539"/>
                  </a:lnTo>
                  <a:lnTo>
                    <a:pt x="1361" y="1500"/>
                  </a:lnTo>
                  <a:lnTo>
                    <a:pt x="1408" y="1460"/>
                  </a:lnTo>
                  <a:lnTo>
                    <a:pt x="1454" y="1407"/>
                  </a:lnTo>
                  <a:lnTo>
                    <a:pt x="1488" y="1354"/>
                  </a:lnTo>
                  <a:lnTo>
                    <a:pt x="1521" y="1294"/>
                  </a:lnTo>
                  <a:lnTo>
                    <a:pt x="1548" y="1234"/>
                  </a:lnTo>
                  <a:lnTo>
                    <a:pt x="1568" y="1168"/>
                  </a:lnTo>
                  <a:lnTo>
                    <a:pt x="1588" y="1102"/>
                  </a:lnTo>
                  <a:lnTo>
                    <a:pt x="1594" y="1029"/>
                  </a:lnTo>
                  <a:lnTo>
                    <a:pt x="1601" y="956"/>
                  </a:lnTo>
                  <a:lnTo>
                    <a:pt x="1601" y="956"/>
                  </a:lnTo>
                  <a:lnTo>
                    <a:pt x="1594" y="883"/>
                  </a:lnTo>
                  <a:lnTo>
                    <a:pt x="1588" y="810"/>
                  </a:lnTo>
                  <a:lnTo>
                    <a:pt x="1568" y="743"/>
                  </a:lnTo>
                  <a:lnTo>
                    <a:pt x="1548" y="677"/>
                  </a:lnTo>
                  <a:lnTo>
                    <a:pt x="1521" y="617"/>
                  </a:lnTo>
                  <a:lnTo>
                    <a:pt x="1488" y="557"/>
                  </a:lnTo>
                  <a:lnTo>
                    <a:pt x="1454" y="504"/>
                  </a:lnTo>
                  <a:lnTo>
                    <a:pt x="1408" y="451"/>
                  </a:lnTo>
                  <a:lnTo>
                    <a:pt x="1361" y="412"/>
                  </a:lnTo>
                  <a:lnTo>
                    <a:pt x="1314" y="372"/>
                  </a:lnTo>
                  <a:lnTo>
                    <a:pt x="1254" y="332"/>
                  </a:lnTo>
                  <a:lnTo>
                    <a:pt x="1201" y="305"/>
                  </a:lnTo>
                  <a:lnTo>
                    <a:pt x="1134" y="285"/>
                  </a:lnTo>
                  <a:lnTo>
                    <a:pt x="1067" y="266"/>
                  </a:lnTo>
                  <a:lnTo>
                    <a:pt x="1001" y="259"/>
                  </a:lnTo>
                  <a:lnTo>
                    <a:pt x="934" y="252"/>
                  </a:lnTo>
                  <a:lnTo>
                    <a:pt x="934" y="252"/>
                  </a:lnTo>
                  <a:lnTo>
                    <a:pt x="860" y="259"/>
                  </a:lnTo>
                  <a:lnTo>
                    <a:pt x="794" y="266"/>
                  </a:lnTo>
                  <a:lnTo>
                    <a:pt x="727" y="285"/>
                  </a:lnTo>
                  <a:lnTo>
                    <a:pt x="667" y="305"/>
                  </a:lnTo>
                  <a:lnTo>
                    <a:pt x="607" y="332"/>
                  </a:lnTo>
                  <a:lnTo>
                    <a:pt x="554" y="372"/>
                  </a:lnTo>
                  <a:lnTo>
                    <a:pt x="500" y="412"/>
                  </a:lnTo>
                  <a:lnTo>
                    <a:pt x="453" y="451"/>
                  </a:lnTo>
                  <a:lnTo>
                    <a:pt x="413" y="504"/>
                  </a:lnTo>
                  <a:lnTo>
                    <a:pt x="373" y="557"/>
                  </a:lnTo>
                  <a:lnTo>
                    <a:pt x="340" y="617"/>
                  </a:lnTo>
                  <a:lnTo>
                    <a:pt x="313" y="677"/>
                  </a:lnTo>
                  <a:lnTo>
                    <a:pt x="293" y="743"/>
                  </a:lnTo>
                  <a:lnTo>
                    <a:pt x="280" y="810"/>
                  </a:lnTo>
                  <a:lnTo>
                    <a:pt x="267" y="883"/>
                  </a:lnTo>
                  <a:lnTo>
                    <a:pt x="267" y="956"/>
                  </a:lnTo>
                  <a:lnTo>
                    <a:pt x="267" y="956"/>
                  </a:lnTo>
                  <a:lnTo>
                    <a:pt x="267" y="1029"/>
                  </a:lnTo>
                  <a:lnTo>
                    <a:pt x="280" y="1102"/>
                  </a:lnTo>
                  <a:lnTo>
                    <a:pt x="293" y="1168"/>
                  </a:lnTo>
                  <a:lnTo>
                    <a:pt x="313" y="1234"/>
                  </a:lnTo>
                  <a:lnTo>
                    <a:pt x="340" y="1294"/>
                  </a:lnTo>
                  <a:lnTo>
                    <a:pt x="373" y="1354"/>
                  </a:lnTo>
                  <a:lnTo>
                    <a:pt x="413" y="1407"/>
                  </a:lnTo>
                  <a:lnTo>
                    <a:pt x="453" y="1460"/>
                  </a:lnTo>
                  <a:lnTo>
                    <a:pt x="500" y="1500"/>
                  </a:lnTo>
                  <a:lnTo>
                    <a:pt x="554" y="1539"/>
                  </a:lnTo>
                  <a:lnTo>
                    <a:pt x="607" y="1579"/>
                  </a:lnTo>
                  <a:lnTo>
                    <a:pt x="667" y="1606"/>
                  </a:lnTo>
                  <a:lnTo>
                    <a:pt x="727" y="1626"/>
                  </a:lnTo>
                  <a:lnTo>
                    <a:pt x="794" y="1646"/>
                  </a:lnTo>
                  <a:lnTo>
                    <a:pt x="860" y="1652"/>
                  </a:lnTo>
                  <a:lnTo>
                    <a:pt x="934" y="1659"/>
                  </a:lnTo>
                  <a:lnTo>
                    <a:pt x="934" y="1659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33"/>
            <p:cNvSpPr>
              <a:spLocks/>
            </p:cNvSpPr>
            <p:nvPr/>
          </p:nvSpPr>
          <p:spPr bwMode="auto">
            <a:xfrm>
              <a:off x="29041725" y="1922463"/>
              <a:ext cx="2509838" cy="2959100"/>
            </a:xfrm>
            <a:custGeom>
              <a:avLst/>
              <a:gdLst>
                <a:gd name="T0" fmla="*/ 273 w 1581"/>
                <a:gd name="T1" fmla="*/ 498 h 1864"/>
                <a:gd name="T2" fmla="*/ 273 w 1581"/>
                <a:gd name="T3" fmla="*/ 1864 h 1864"/>
                <a:gd name="T4" fmla="*/ 0 w 1581"/>
                <a:gd name="T5" fmla="*/ 1864 h 1864"/>
                <a:gd name="T6" fmla="*/ 0 w 1581"/>
                <a:gd name="T7" fmla="*/ 0 h 1864"/>
                <a:gd name="T8" fmla="*/ 193 w 1581"/>
                <a:gd name="T9" fmla="*/ 0 h 1864"/>
                <a:gd name="T10" fmla="*/ 1314 w 1581"/>
                <a:gd name="T11" fmla="*/ 1367 h 1864"/>
                <a:gd name="T12" fmla="*/ 1314 w 1581"/>
                <a:gd name="T13" fmla="*/ 0 h 1864"/>
                <a:gd name="T14" fmla="*/ 1581 w 1581"/>
                <a:gd name="T15" fmla="*/ 0 h 1864"/>
                <a:gd name="T16" fmla="*/ 1581 w 1581"/>
                <a:gd name="T17" fmla="*/ 1864 h 1864"/>
                <a:gd name="T18" fmla="*/ 1394 w 1581"/>
                <a:gd name="T19" fmla="*/ 1864 h 1864"/>
                <a:gd name="T20" fmla="*/ 273 w 1581"/>
                <a:gd name="T21" fmla="*/ 49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81" h="1864">
                  <a:moveTo>
                    <a:pt x="273" y="498"/>
                  </a:moveTo>
                  <a:lnTo>
                    <a:pt x="273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193" y="0"/>
                  </a:lnTo>
                  <a:lnTo>
                    <a:pt x="1314" y="1367"/>
                  </a:lnTo>
                  <a:lnTo>
                    <a:pt x="1314" y="0"/>
                  </a:lnTo>
                  <a:lnTo>
                    <a:pt x="1581" y="0"/>
                  </a:lnTo>
                  <a:lnTo>
                    <a:pt x="1581" y="1864"/>
                  </a:lnTo>
                  <a:lnTo>
                    <a:pt x="1394" y="1864"/>
                  </a:lnTo>
                  <a:lnTo>
                    <a:pt x="273" y="498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Rectangle 34"/>
            <p:cNvSpPr>
              <a:spLocks noChangeArrowheads="1"/>
            </p:cNvSpPr>
            <p:nvPr/>
          </p:nvSpPr>
          <p:spPr bwMode="auto">
            <a:xfrm>
              <a:off x="1901825" y="2901950"/>
              <a:ext cx="423863" cy="1979613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Rectangle 35"/>
            <p:cNvSpPr>
              <a:spLocks noChangeArrowheads="1"/>
            </p:cNvSpPr>
            <p:nvPr/>
          </p:nvSpPr>
          <p:spPr bwMode="auto">
            <a:xfrm>
              <a:off x="2962275" y="1922463"/>
              <a:ext cx="423863" cy="2959100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Rectangle 36"/>
            <p:cNvSpPr>
              <a:spLocks noChangeArrowheads="1"/>
            </p:cNvSpPr>
            <p:nvPr/>
          </p:nvSpPr>
          <p:spPr bwMode="auto">
            <a:xfrm>
              <a:off x="4021137" y="942975"/>
              <a:ext cx="423863" cy="3938588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Freeform 37"/>
            <p:cNvSpPr>
              <a:spLocks/>
            </p:cNvSpPr>
            <p:nvPr/>
          </p:nvSpPr>
          <p:spPr bwMode="auto">
            <a:xfrm>
              <a:off x="4773612" y="1922463"/>
              <a:ext cx="4310063" cy="2959100"/>
            </a:xfrm>
            <a:custGeom>
              <a:avLst/>
              <a:gdLst>
                <a:gd name="T0" fmla="*/ 887 w 2715"/>
                <a:gd name="T1" fmla="*/ 1864 h 1864"/>
                <a:gd name="T2" fmla="*/ 720 w 2715"/>
                <a:gd name="T3" fmla="*/ 1864 h 1864"/>
                <a:gd name="T4" fmla="*/ 0 w 2715"/>
                <a:gd name="T5" fmla="*/ 0 h 1864"/>
                <a:gd name="T6" fmla="*/ 287 w 2715"/>
                <a:gd name="T7" fmla="*/ 0 h 1864"/>
                <a:gd name="T8" fmla="*/ 807 w 2715"/>
                <a:gd name="T9" fmla="*/ 1347 h 1864"/>
                <a:gd name="T10" fmla="*/ 1261 w 2715"/>
                <a:gd name="T11" fmla="*/ 0 h 1864"/>
                <a:gd name="T12" fmla="*/ 1454 w 2715"/>
                <a:gd name="T13" fmla="*/ 0 h 1864"/>
                <a:gd name="T14" fmla="*/ 1908 w 2715"/>
                <a:gd name="T15" fmla="*/ 1347 h 1864"/>
                <a:gd name="T16" fmla="*/ 2429 w 2715"/>
                <a:gd name="T17" fmla="*/ 0 h 1864"/>
                <a:gd name="T18" fmla="*/ 2715 w 2715"/>
                <a:gd name="T19" fmla="*/ 0 h 1864"/>
                <a:gd name="T20" fmla="*/ 1995 w 2715"/>
                <a:gd name="T21" fmla="*/ 1864 h 1864"/>
                <a:gd name="T22" fmla="*/ 1828 w 2715"/>
                <a:gd name="T23" fmla="*/ 1864 h 1864"/>
                <a:gd name="T24" fmla="*/ 1361 w 2715"/>
                <a:gd name="T25" fmla="*/ 484 h 1864"/>
                <a:gd name="T26" fmla="*/ 887 w 2715"/>
                <a:gd name="T27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15" h="1864">
                  <a:moveTo>
                    <a:pt x="887" y="1864"/>
                  </a:moveTo>
                  <a:lnTo>
                    <a:pt x="720" y="1864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807" y="1347"/>
                  </a:lnTo>
                  <a:lnTo>
                    <a:pt x="1261" y="0"/>
                  </a:lnTo>
                  <a:lnTo>
                    <a:pt x="1454" y="0"/>
                  </a:lnTo>
                  <a:lnTo>
                    <a:pt x="1908" y="1347"/>
                  </a:lnTo>
                  <a:lnTo>
                    <a:pt x="2429" y="0"/>
                  </a:lnTo>
                  <a:lnTo>
                    <a:pt x="2715" y="0"/>
                  </a:lnTo>
                  <a:lnTo>
                    <a:pt x="1995" y="1864"/>
                  </a:lnTo>
                  <a:lnTo>
                    <a:pt x="1828" y="1864"/>
                  </a:lnTo>
                  <a:lnTo>
                    <a:pt x="1361" y="484"/>
                  </a:lnTo>
                  <a:lnTo>
                    <a:pt x="887" y="1864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9" name="Freeform 38"/>
            <p:cNvSpPr>
              <a:spLocks/>
            </p:cNvSpPr>
            <p:nvPr/>
          </p:nvSpPr>
          <p:spPr bwMode="auto">
            <a:xfrm>
              <a:off x="24433213" y="1922463"/>
              <a:ext cx="4300538" cy="2959100"/>
            </a:xfrm>
            <a:custGeom>
              <a:avLst/>
              <a:gdLst>
                <a:gd name="T0" fmla="*/ 887 w 2709"/>
                <a:gd name="T1" fmla="*/ 1864 h 1864"/>
                <a:gd name="T2" fmla="*/ 714 w 2709"/>
                <a:gd name="T3" fmla="*/ 1864 h 1864"/>
                <a:gd name="T4" fmla="*/ 0 w 2709"/>
                <a:gd name="T5" fmla="*/ 0 h 1864"/>
                <a:gd name="T6" fmla="*/ 287 w 2709"/>
                <a:gd name="T7" fmla="*/ 0 h 1864"/>
                <a:gd name="T8" fmla="*/ 801 w 2709"/>
                <a:gd name="T9" fmla="*/ 1347 h 1864"/>
                <a:gd name="T10" fmla="*/ 1261 w 2709"/>
                <a:gd name="T11" fmla="*/ 0 h 1864"/>
                <a:gd name="T12" fmla="*/ 1448 w 2709"/>
                <a:gd name="T13" fmla="*/ 0 h 1864"/>
                <a:gd name="T14" fmla="*/ 1908 w 2709"/>
                <a:gd name="T15" fmla="*/ 1347 h 1864"/>
                <a:gd name="T16" fmla="*/ 2422 w 2709"/>
                <a:gd name="T17" fmla="*/ 0 h 1864"/>
                <a:gd name="T18" fmla="*/ 2709 w 2709"/>
                <a:gd name="T19" fmla="*/ 0 h 1864"/>
                <a:gd name="T20" fmla="*/ 1995 w 2709"/>
                <a:gd name="T21" fmla="*/ 1864 h 1864"/>
                <a:gd name="T22" fmla="*/ 1822 w 2709"/>
                <a:gd name="T23" fmla="*/ 1864 h 1864"/>
                <a:gd name="T24" fmla="*/ 1355 w 2709"/>
                <a:gd name="T25" fmla="*/ 484 h 1864"/>
                <a:gd name="T26" fmla="*/ 887 w 2709"/>
                <a:gd name="T27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9" h="1864">
                  <a:moveTo>
                    <a:pt x="887" y="1864"/>
                  </a:moveTo>
                  <a:lnTo>
                    <a:pt x="714" y="1864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801" y="1347"/>
                  </a:lnTo>
                  <a:lnTo>
                    <a:pt x="1261" y="0"/>
                  </a:lnTo>
                  <a:lnTo>
                    <a:pt x="1448" y="0"/>
                  </a:lnTo>
                  <a:lnTo>
                    <a:pt x="1908" y="1347"/>
                  </a:lnTo>
                  <a:lnTo>
                    <a:pt x="2422" y="0"/>
                  </a:lnTo>
                  <a:lnTo>
                    <a:pt x="2709" y="0"/>
                  </a:lnTo>
                  <a:lnTo>
                    <a:pt x="1995" y="1864"/>
                  </a:lnTo>
                  <a:lnTo>
                    <a:pt x="1822" y="1864"/>
                  </a:lnTo>
                  <a:lnTo>
                    <a:pt x="1355" y="484"/>
                  </a:lnTo>
                  <a:lnTo>
                    <a:pt x="887" y="1864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" name="Freeform 39"/>
            <p:cNvSpPr>
              <a:spLocks noEditPoints="1"/>
            </p:cNvSpPr>
            <p:nvPr/>
          </p:nvSpPr>
          <p:spPr bwMode="auto">
            <a:xfrm>
              <a:off x="11563350" y="1922463"/>
              <a:ext cx="2244725" cy="2959100"/>
            </a:xfrm>
            <a:custGeom>
              <a:avLst/>
              <a:gdLst>
                <a:gd name="T0" fmla="*/ 634 w 1414"/>
                <a:gd name="T1" fmla="*/ 0 h 1864"/>
                <a:gd name="T2" fmla="*/ 774 w 1414"/>
                <a:gd name="T3" fmla="*/ 13 h 1864"/>
                <a:gd name="T4" fmla="*/ 887 w 1414"/>
                <a:gd name="T5" fmla="*/ 40 h 1864"/>
                <a:gd name="T6" fmla="*/ 981 w 1414"/>
                <a:gd name="T7" fmla="*/ 86 h 1864"/>
                <a:gd name="T8" fmla="*/ 1054 w 1414"/>
                <a:gd name="T9" fmla="*/ 153 h 1864"/>
                <a:gd name="T10" fmla="*/ 1087 w 1414"/>
                <a:gd name="T11" fmla="*/ 186 h 1864"/>
                <a:gd name="T12" fmla="*/ 1141 w 1414"/>
                <a:gd name="T13" fmla="*/ 272 h 1864"/>
                <a:gd name="T14" fmla="*/ 1181 w 1414"/>
                <a:gd name="T15" fmla="*/ 358 h 1864"/>
                <a:gd name="T16" fmla="*/ 1201 w 1414"/>
                <a:gd name="T17" fmla="*/ 464 h 1864"/>
                <a:gd name="T18" fmla="*/ 1201 w 1414"/>
                <a:gd name="T19" fmla="*/ 518 h 1864"/>
                <a:gd name="T20" fmla="*/ 1194 w 1414"/>
                <a:gd name="T21" fmla="*/ 610 h 1864"/>
                <a:gd name="T22" fmla="*/ 1168 w 1414"/>
                <a:gd name="T23" fmla="*/ 697 h 1864"/>
                <a:gd name="T24" fmla="*/ 1134 w 1414"/>
                <a:gd name="T25" fmla="*/ 776 h 1864"/>
                <a:gd name="T26" fmla="*/ 1081 w 1414"/>
                <a:gd name="T27" fmla="*/ 843 h 1864"/>
                <a:gd name="T28" fmla="*/ 941 w 1414"/>
                <a:gd name="T29" fmla="*/ 949 h 1864"/>
                <a:gd name="T30" fmla="*/ 767 w 1414"/>
                <a:gd name="T31" fmla="*/ 1009 h 1864"/>
                <a:gd name="T32" fmla="*/ 1094 w 1414"/>
                <a:gd name="T33" fmla="*/ 1864 h 1864"/>
                <a:gd name="T34" fmla="*/ 267 w 1414"/>
                <a:gd name="T35" fmla="*/ 1028 h 1864"/>
                <a:gd name="T36" fmla="*/ 0 w 1414"/>
                <a:gd name="T37" fmla="*/ 1864 h 1864"/>
                <a:gd name="T38" fmla="*/ 634 w 1414"/>
                <a:gd name="T39" fmla="*/ 0 h 1864"/>
                <a:gd name="T40" fmla="*/ 620 w 1414"/>
                <a:gd name="T41" fmla="*/ 770 h 1864"/>
                <a:gd name="T42" fmla="*/ 707 w 1414"/>
                <a:gd name="T43" fmla="*/ 770 h 1864"/>
                <a:gd name="T44" fmla="*/ 827 w 1414"/>
                <a:gd name="T45" fmla="*/ 723 h 1864"/>
                <a:gd name="T46" fmla="*/ 867 w 1414"/>
                <a:gd name="T47" fmla="*/ 690 h 1864"/>
                <a:gd name="T48" fmla="*/ 921 w 1414"/>
                <a:gd name="T49" fmla="*/ 610 h 1864"/>
                <a:gd name="T50" fmla="*/ 934 w 1414"/>
                <a:gd name="T51" fmla="*/ 511 h 1864"/>
                <a:gd name="T52" fmla="*/ 934 w 1414"/>
                <a:gd name="T53" fmla="*/ 458 h 1864"/>
                <a:gd name="T54" fmla="*/ 894 w 1414"/>
                <a:gd name="T55" fmla="*/ 372 h 1864"/>
                <a:gd name="T56" fmla="*/ 867 w 1414"/>
                <a:gd name="T57" fmla="*/ 338 h 1864"/>
                <a:gd name="T58" fmla="*/ 774 w 1414"/>
                <a:gd name="T59" fmla="*/ 279 h 1864"/>
                <a:gd name="T60" fmla="*/ 620 w 1414"/>
                <a:gd name="T61" fmla="*/ 252 h 1864"/>
                <a:gd name="T62" fmla="*/ 267 w 1414"/>
                <a:gd name="T63" fmla="*/ 77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4" h="1864">
                  <a:moveTo>
                    <a:pt x="634" y="0"/>
                  </a:moveTo>
                  <a:lnTo>
                    <a:pt x="634" y="0"/>
                  </a:lnTo>
                  <a:lnTo>
                    <a:pt x="707" y="7"/>
                  </a:lnTo>
                  <a:lnTo>
                    <a:pt x="774" y="13"/>
                  </a:lnTo>
                  <a:lnTo>
                    <a:pt x="827" y="27"/>
                  </a:lnTo>
                  <a:lnTo>
                    <a:pt x="887" y="40"/>
                  </a:lnTo>
                  <a:lnTo>
                    <a:pt x="934" y="60"/>
                  </a:lnTo>
                  <a:lnTo>
                    <a:pt x="981" y="86"/>
                  </a:lnTo>
                  <a:lnTo>
                    <a:pt x="1021" y="119"/>
                  </a:lnTo>
                  <a:lnTo>
                    <a:pt x="1054" y="153"/>
                  </a:lnTo>
                  <a:lnTo>
                    <a:pt x="1054" y="153"/>
                  </a:lnTo>
                  <a:lnTo>
                    <a:pt x="1087" y="186"/>
                  </a:lnTo>
                  <a:lnTo>
                    <a:pt x="1114" y="226"/>
                  </a:lnTo>
                  <a:lnTo>
                    <a:pt x="1141" y="272"/>
                  </a:lnTo>
                  <a:lnTo>
                    <a:pt x="1161" y="312"/>
                  </a:lnTo>
                  <a:lnTo>
                    <a:pt x="1181" y="358"/>
                  </a:lnTo>
                  <a:lnTo>
                    <a:pt x="1194" y="411"/>
                  </a:lnTo>
                  <a:lnTo>
                    <a:pt x="1201" y="464"/>
                  </a:lnTo>
                  <a:lnTo>
                    <a:pt x="1201" y="518"/>
                  </a:lnTo>
                  <a:lnTo>
                    <a:pt x="1201" y="518"/>
                  </a:lnTo>
                  <a:lnTo>
                    <a:pt x="1201" y="564"/>
                  </a:lnTo>
                  <a:lnTo>
                    <a:pt x="1194" y="610"/>
                  </a:lnTo>
                  <a:lnTo>
                    <a:pt x="1188" y="657"/>
                  </a:lnTo>
                  <a:lnTo>
                    <a:pt x="1168" y="697"/>
                  </a:lnTo>
                  <a:lnTo>
                    <a:pt x="1154" y="737"/>
                  </a:lnTo>
                  <a:lnTo>
                    <a:pt x="1134" y="776"/>
                  </a:lnTo>
                  <a:lnTo>
                    <a:pt x="1107" y="810"/>
                  </a:lnTo>
                  <a:lnTo>
                    <a:pt x="1081" y="843"/>
                  </a:lnTo>
                  <a:lnTo>
                    <a:pt x="1014" y="902"/>
                  </a:lnTo>
                  <a:lnTo>
                    <a:pt x="941" y="949"/>
                  </a:lnTo>
                  <a:lnTo>
                    <a:pt x="861" y="989"/>
                  </a:lnTo>
                  <a:lnTo>
                    <a:pt x="767" y="1009"/>
                  </a:lnTo>
                  <a:lnTo>
                    <a:pt x="1414" y="1864"/>
                  </a:lnTo>
                  <a:lnTo>
                    <a:pt x="1094" y="1864"/>
                  </a:lnTo>
                  <a:lnTo>
                    <a:pt x="460" y="1028"/>
                  </a:lnTo>
                  <a:lnTo>
                    <a:pt x="267" y="1028"/>
                  </a:lnTo>
                  <a:lnTo>
                    <a:pt x="267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34" y="0"/>
                  </a:lnTo>
                  <a:close/>
                  <a:moveTo>
                    <a:pt x="267" y="770"/>
                  </a:moveTo>
                  <a:lnTo>
                    <a:pt x="620" y="770"/>
                  </a:lnTo>
                  <a:lnTo>
                    <a:pt x="620" y="770"/>
                  </a:lnTo>
                  <a:lnTo>
                    <a:pt x="707" y="770"/>
                  </a:lnTo>
                  <a:lnTo>
                    <a:pt x="774" y="750"/>
                  </a:lnTo>
                  <a:lnTo>
                    <a:pt x="827" y="723"/>
                  </a:lnTo>
                  <a:lnTo>
                    <a:pt x="867" y="690"/>
                  </a:lnTo>
                  <a:lnTo>
                    <a:pt x="867" y="690"/>
                  </a:lnTo>
                  <a:lnTo>
                    <a:pt x="894" y="657"/>
                  </a:lnTo>
                  <a:lnTo>
                    <a:pt x="921" y="610"/>
                  </a:lnTo>
                  <a:lnTo>
                    <a:pt x="934" y="564"/>
                  </a:lnTo>
                  <a:lnTo>
                    <a:pt x="934" y="511"/>
                  </a:lnTo>
                  <a:lnTo>
                    <a:pt x="934" y="511"/>
                  </a:lnTo>
                  <a:lnTo>
                    <a:pt x="934" y="458"/>
                  </a:lnTo>
                  <a:lnTo>
                    <a:pt x="921" y="411"/>
                  </a:lnTo>
                  <a:lnTo>
                    <a:pt x="894" y="372"/>
                  </a:lnTo>
                  <a:lnTo>
                    <a:pt x="867" y="338"/>
                  </a:lnTo>
                  <a:lnTo>
                    <a:pt x="867" y="338"/>
                  </a:lnTo>
                  <a:lnTo>
                    <a:pt x="827" y="305"/>
                  </a:lnTo>
                  <a:lnTo>
                    <a:pt x="774" y="279"/>
                  </a:lnTo>
                  <a:lnTo>
                    <a:pt x="707" y="259"/>
                  </a:lnTo>
                  <a:lnTo>
                    <a:pt x="620" y="252"/>
                  </a:lnTo>
                  <a:lnTo>
                    <a:pt x="267" y="252"/>
                  </a:lnTo>
                  <a:lnTo>
                    <a:pt x="267" y="770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1" name="Freeform 40"/>
            <p:cNvSpPr>
              <a:spLocks noEditPoints="1"/>
            </p:cNvSpPr>
            <p:nvPr/>
          </p:nvSpPr>
          <p:spPr bwMode="auto">
            <a:xfrm>
              <a:off x="19338925" y="1922463"/>
              <a:ext cx="2255838" cy="2959100"/>
            </a:xfrm>
            <a:custGeom>
              <a:avLst/>
              <a:gdLst>
                <a:gd name="T0" fmla="*/ 633 w 1421"/>
                <a:gd name="T1" fmla="*/ 0 h 1864"/>
                <a:gd name="T2" fmla="*/ 774 w 1421"/>
                <a:gd name="T3" fmla="*/ 13 h 1864"/>
                <a:gd name="T4" fmla="*/ 887 w 1421"/>
                <a:gd name="T5" fmla="*/ 40 h 1864"/>
                <a:gd name="T6" fmla="*/ 980 w 1421"/>
                <a:gd name="T7" fmla="*/ 86 h 1864"/>
                <a:gd name="T8" fmla="*/ 1060 w 1421"/>
                <a:gd name="T9" fmla="*/ 153 h 1864"/>
                <a:gd name="T10" fmla="*/ 1094 w 1421"/>
                <a:gd name="T11" fmla="*/ 186 h 1864"/>
                <a:gd name="T12" fmla="*/ 1147 w 1421"/>
                <a:gd name="T13" fmla="*/ 272 h 1864"/>
                <a:gd name="T14" fmla="*/ 1181 w 1421"/>
                <a:gd name="T15" fmla="*/ 358 h 1864"/>
                <a:gd name="T16" fmla="*/ 1201 w 1421"/>
                <a:gd name="T17" fmla="*/ 464 h 1864"/>
                <a:gd name="T18" fmla="*/ 1207 w 1421"/>
                <a:gd name="T19" fmla="*/ 518 h 1864"/>
                <a:gd name="T20" fmla="*/ 1194 w 1421"/>
                <a:gd name="T21" fmla="*/ 610 h 1864"/>
                <a:gd name="T22" fmla="*/ 1174 w 1421"/>
                <a:gd name="T23" fmla="*/ 697 h 1864"/>
                <a:gd name="T24" fmla="*/ 1134 w 1421"/>
                <a:gd name="T25" fmla="*/ 776 h 1864"/>
                <a:gd name="T26" fmla="*/ 1080 w 1421"/>
                <a:gd name="T27" fmla="*/ 843 h 1864"/>
                <a:gd name="T28" fmla="*/ 947 w 1421"/>
                <a:gd name="T29" fmla="*/ 949 h 1864"/>
                <a:gd name="T30" fmla="*/ 774 w 1421"/>
                <a:gd name="T31" fmla="*/ 1009 h 1864"/>
                <a:gd name="T32" fmla="*/ 1094 w 1421"/>
                <a:gd name="T33" fmla="*/ 1864 h 1864"/>
                <a:gd name="T34" fmla="*/ 266 w 1421"/>
                <a:gd name="T35" fmla="*/ 1028 h 1864"/>
                <a:gd name="T36" fmla="*/ 0 w 1421"/>
                <a:gd name="T37" fmla="*/ 1864 h 1864"/>
                <a:gd name="T38" fmla="*/ 633 w 1421"/>
                <a:gd name="T39" fmla="*/ 0 h 1864"/>
                <a:gd name="T40" fmla="*/ 620 w 1421"/>
                <a:gd name="T41" fmla="*/ 770 h 1864"/>
                <a:gd name="T42" fmla="*/ 707 w 1421"/>
                <a:gd name="T43" fmla="*/ 770 h 1864"/>
                <a:gd name="T44" fmla="*/ 827 w 1421"/>
                <a:gd name="T45" fmla="*/ 723 h 1864"/>
                <a:gd name="T46" fmla="*/ 874 w 1421"/>
                <a:gd name="T47" fmla="*/ 690 h 1864"/>
                <a:gd name="T48" fmla="*/ 920 w 1421"/>
                <a:gd name="T49" fmla="*/ 610 h 1864"/>
                <a:gd name="T50" fmla="*/ 940 w 1421"/>
                <a:gd name="T51" fmla="*/ 511 h 1864"/>
                <a:gd name="T52" fmla="*/ 934 w 1421"/>
                <a:gd name="T53" fmla="*/ 458 h 1864"/>
                <a:gd name="T54" fmla="*/ 900 w 1421"/>
                <a:gd name="T55" fmla="*/ 372 h 1864"/>
                <a:gd name="T56" fmla="*/ 874 w 1421"/>
                <a:gd name="T57" fmla="*/ 338 h 1864"/>
                <a:gd name="T58" fmla="*/ 780 w 1421"/>
                <a:gd name="T59" fmla="*/ 279 h 1864"/>
                <a:gd name="T60" fmla="*/ 620 w 1421"/>
                <a:gd name="T61" fmla="*/ 252 h 1864"/>
                <a:gd name="T62" fmla="*/ 266 w 1421"/>
                <a:gd name="T63" fmla="*/ 77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1" h="1864">
                  <a:moveTo>
                    <a:pt x="633" y="0"/>
                  </a:moveTo>
                  <a:lnTo>
                    <a:pt x="633" y="0"/>
                  </a:lnTo>
                  <a:lnTo>
                    <a:pt x="707" y="7"/>
                  </a:lnTo>
                  <a:lnTo>
                    <a:pt x="774" y="13"/>
                  </a:lnTo>
                  <a:lnTo>
                    <a:pt x="834" y="27"/>
                  </a:lnTo>
                  <a:lnTo>
                    <a:pt x="887" y="40"/>
                  </a:lnTo>
                  <a:lnTo>
                    <a:pt x="934" y="60"/>
                  </a:lnTo>
                  <a:lnTo>
                    <a:pt x="980" y="86"/>
                  </a:lnTo>
                  <a:lnTo>
                    <a:pt x="1020" y="119"/>
                  </a:lnTo>
                  <a:lnTo>
                    <a:pt x="1060" y="153"/>
                  </a:lnTo>
                  <a:lnTo>
                    <a:pt x="1060" y="153"/>
                  </a:lnTo>
                  <a:lnTo>
                    <a:pt x="1094" y="186"/>
                  </a:lnTo>
                  <a:lnTo>
                    <a:pt x="1121" y="226"/>
                  </a:lnTo>
                  <a:lnTo>
                    <a:pt x="1147" y="272"/>
                  </a:lnTo>
                  <a:lnTo>
                    <a:pt x="1167" y="312"/>
                  </a:lnTo>
                  <a:lnTo>
                    <a:pt x="1181" y="358"/>
                  </a:lnTo>
                  <a:lnTo>
                    <a:pt x="1194" y="411"/>
                  </a:lnTo>
                  <a:lnTo>
                    <a:pt x="1201" y="464"/>
                  </a:lnTo>
                  <a:lnTo>
                    <a:pt x="1207" y="518"/>
                  </a:lnTo>
                  <a:lnTo>
                    <a:pt x="1207" y="518"/>
                  </a:lnTo>
                  <a:lnTo>
                    <a:pt x="1201" y="564"/>
                  </a:lnTo>
                  <a:lnTo>
                    <a:pt x="1194" y="610"/>
                  </a:lnTo>
                  <a:lnTo>
                    <a:pt x="1187" y="657"/>
                  </a:lnTo>
                  <a:lnTo>
                    <a:pt x="1174" y="697"/>
                  </a:lnTo>
                  <a:lnTo>
                    <a:pt x="1154" y="737"/>
                  </a:lnTo>
                  <a:lnTo>
                    <a:pt x="1134" y="776"/>
                  </a:lnTo>
                  <a:lnTo>
                    <a:pt x="1107" y="810"/>
                  </a:lnTo>
                  <a:lnTo>
                    <a:pt x="1080" y="843"/>
                  </a:lnTo>
                  <a:lnTo>
                    <a:pt x="1020" y="902"/>
                  </a:lnTo>
                  <a:lnTo>
                    <a:pt x="947" y="949"/>
                  </a:lnTo>
                  <a:lnTo>
                    <a:pt x="860" y="989"/>
                  </a:lnTo>
                  <a:lnTo>
                    <a:pt x="774" y="1009"/>
                  </a:lnTo>
                  <a:lnTo>
                    <a:pt x="1421" y="1864"/>
                  </a:lnTo>
                  <a:lnTo>
                    <a:pt x="1094" y="1864"/>
                  </a:lnTo>
                  <a:lnTo>
                    <a:pt x="460" y="1028"/>
                  </a:lnTo>
                  <a:lnTo>
                    <a:pt x="266" y="1028"/>
                  </a:lnTo>
                  <a:lnTo>
                    <a:pt x="266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33" y="0"/>
                  </a:lnTo>
                  <a:close/>
                  <a:moveTo>
                    <a:pt x="266" y="770"/>
                  </a:moveTo>
                  <a:lnTo>
                    <a:pt x="620" y="770"/>
                  </a:lnTo>
                  <a:lnTo>
                    <a:pt x="620" y="770"/>
                  </a:lnTo>
                  <a:lnTo>
                    <a:pt x="707" y="770"/>
                  </a:lnTo>
                  <a:lnTo>
                    <a:pt x="780" y="750"/>
                  </a:lnTo>
                  <a:lnTo>
                    <a:pt x="827" y="723"/>
                  </a:lnTo>
                  <a:lnTo>
                    <a:pt x="874" y="690"/>
                  </a:lnTo>
                  <a:lnTo>
                    <a:pt x="874" y="690"/>
                  </a:lnTo>
                  <a:lnTo>
                    <a:pt x="900" y="657"/>
                  </a:lnTo>
                  <a:lnTo>
                    <a:pt x="920" y="610"/>
                  </a:lnTo>
                  <a:lnTo>
                    <a:pt x="934" y="564"/>
                  </a:lnTo>
                  <a:lnTo>
                    <a:pt x="940" y="511"/>
                  </a:lnTo>
                  <a:lnTo>
                    <a:pt x="940" y="511"/>
                  </a:lnTo>
                  <a:lnTo>
                    <a:pt x="934" y="458"/>
                  </a:lnTo>
                  <a:lnTo>
                    <a:pt x="920" y="411"/>
                  </a:lnTo>
                  <a:lnTo>
                    <a:pt x="900" y="372"/>
                  </a:lnTo>
                  <a:lnTo>
                    <a:pt x="874" y="338"/>
                  </a:lnTo>
                  <a:lnTo>
                    <a:pt x="874" y="338"/>
                  </a:lnTo>
                  <a:lnTo>
                    <a:pt x="827" y="305"/>
                  </a:lnTo>
                  <a:lnTo>
                    <a:pt x="780" y="279"/>
                  </a:lnTo>
                  <a:lnTo>
                    <a:pt x="707" y="259"/>
                  </a:lnTo>
                  <a:lnTo>
                    <a:pt x="620" y="252"/>
                  </a:lnTo>
                  <a:lnTo>
                    <a:pt x="266" y="252"/>
                  </a:lnTo>
                  <a:lnTo>
                    <a:pt x="266" y="770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41"/>
            <p:cNvSpPr>
              <a:spLocks noEditPoints="1"/>
            </p:cNvSpPr>
            <p:nvPr/>
          </p:nvSpPr>
          <p:spPr bwMode="auto">
            <a:xfrm>
              <a:off x="16944975" y="1922463"/>
              <a:ext cx="2085975" cy="2959100"/>
            </a:xfrm>
            <a:custGeom>
              <a:avLst/>
              <a:gdLst>
                <a:gd name="T0" fmla="*/ 1034 w 1314"/>
                <a:gd name="T1" fmla="*/ 863 h 1864"/>
                <a:gd name="T2" fmla="*/ 1147 w 1314"/>
                <a:gd name="T3" fmla="*/ 942 h 1864"/>
                <a:gd name="T4" fmla="*/ 1234 w 1314"/>
                <a:gd name="T5" fmla="*/ 1042 h 1864"/>
                <a:gd name="T6" fmla="*/ 1294 w 1314"/>
                <a:gd name="T7" fmla="*/ 1174 h 1864"/>
                <a:gd name="T8" fmla="*/ 1314 w 1314"/>
                <a:gd name="T9" fmla="*/ 1320 h 1864"/>
                <a:gd name="T10" fmla="*/ 1307 w 1314"/>
                <a:gd name="T11" fmla="*/ 1373 h 1864"/>
                <a:gd name="T12" fmla="*/ 1287 w 1314"/>
                <a:gd name="T13" fmla="*/ 1480 h 1864"/>
                <a:gd name="T14" fmla="*/ 1247 w 1314"/>
                <a:gd name="T15" fmla="*/ 1579 h 1864"/>
                <a:gd name="T16" fmla="*/ 1194 w 1314"/>
                <a:gd name="T17" fmla="*/ 1665 h 1864"/>
                <a:gd name="T18" fmla="*/ 1161 w 1314"/>
                <a:gd name="T19" fmla="*/ 1699 h 1864"/>
                <a:gd name="T20" fmla="*/ 1074 w 1314"/>
                <a:gd name="T21" fmla="*/ 1772 h 1864"/>
                <a:gd name="T22" fmla="*/ 974 w 1314"/>
                <a:gd name="T23" fmla="*/ 1818 h 1864"/>
                <a:gd name="T24" fmla="*/ 854 w 1314"/>
                <a:gd name="T25" fmla="*/ 1851 h 1864"/>
                <a:gd name="T26" fmla="*/ 713 w 1314"/>
                <a:gd name="T27" fmla="*/ 1864 h 1864"/>
                <a:gd name="T28" fmla="*/ 0 w 1314"/>
                <a:gd name="T29" fmla="*/ 0 h 1864"/>
                <a:gd name="T30" fmla="*/ 620 w 1314"/>
                <a:gd name="T31" fmla="*/ 0 h 1864"/>
                <a:gd name="T32" fmla="*/ 760 w 1314"/>
                <a:gd name="T33" fmla="*/ 13 h 1864"/>
                <a:gd name="T34" fmla="*/ 874 w 1314"/>
                <a:gd name="T35" fmla="*/ 40 h 1864"/>
                <a:gd name="T36" fmla="*/ 967 w 1314"/>
                <a:gd name="T37" fmla="*/ 86 h 1864"/>
                <a:gd name="T38" fmla="*/ 1040 w 1314"/>
                <a:gd name="T39" fmla="*/ 139 h 1864"/>
                <a:gd name="T40" fmla="*/ 1074 w 1314"/>
                <a:gd name="T41" fmla="*/ 179 h 1864"/>
                <a:gd name="T42" fmla="*/ 1127 w 1314"/>
                <a:gd name="T43" fmla="*/ 259 h 1864"/>
                <a:gd name="T44" fmla="*/ 1167 w 1314"/>
                <a:gd name="T45" fmla="*/ 352 h 1864"/>
                <a:gd name="T46" fmla="*/ 1187 w 1314"/>
                <a:gd name="T47" fmla="*/ 458 h 1864"/>
                <a:gd name="T48" fmla="*/ 1194 w 1314"/>
                <a:gd name="T49" fmla="*/ 518 h 1864"/>
                <a:gd name="T50" fmla="*/ 1181 w 1314"/>
                <a:gd name="T51" fmla="*/ 617 h 1864"/>
                <a:gd name="T52" fmla="*/ 1147 w 1314"/>
                <a:gd name="T53" fmla="*/ 710 h 1864"/>
                <a:gd name="T54" fmla="*/ 1094 w 1314"/>
                <a:gd name="T55" fmla="*/ 790 h 1864"/>
                <a:gd name="T56" fmla="*/ 1034 w 1314"/>
                <a:gd name="T57" fmla="*/ 863 h 1864"/>
                <a:gd name="T58" fmla="*/ 266 w 1314"/>
                <a:gd name="T59" fmla="*/ 770 h 1864"/>
                <a:gd name="T60" fmla="*/ 607 w 1314"/>
                <a:gd name="T61" fmla="*/ 770 h 1864"/>
                <a:gd name="T62" fmla="*/ 760 w 1314"/>
                <a:gd name="T63" fmla="*/ 750 h 1864"/>
                <a:gd name="T64" fmla="*/ 854 w 1314"/>
                <a:gd name="T65" fmla="*/ 690 h 1864"/>
                <a:gd name="T66" fmla="*/ 887 w 1314"/>
                <a:gd name="T67" fmla="*/ 657 h 1864"/>
                <a:gd name="T68" fmla="*/ 920 w 1314"/>
                <a:gd name="T69" fmla="*/ 564 h 1864"/>
                <a:gd name="T70" fmla="*/ 927 w 1314"/>
                <a:gd name="T71" fmla="*/ 511 h 1864"/>
                <a:gd name="T72" fmla="*/ 907 w 1314"/>
                <a:gd name="T73" fmla="*/ 411 h 1864"/>
                <a:gd name="T74" fmla="*/ 854 w 1314"/>
                <a:gd name="T75" fmla="*/ 332 h 1864"/>
                <a:gd name="T76" fmla="*/ 814 w 1314"/>
                <a:gd name="T77" fmla="*/ 299 h 1864"/>
                <a:gd name="T78" fmla="*/ 693 w 1314"/>
                <a:gd name="T79" fmla="*/ 259 h 1864"/>
                <a:gd name="T80" fmla="*/ 266 w 1314"/>
                <a:gd name="T81" fmla="*/ 252 h 1864"/>
                <a:gd name="T82" fmla="*/ 266 w 1314"/>
                <a:gd name="T83" fmla="*/ 1612 h 1864"/>
                <a:gd name="T84" fmla="*/ 700 w 1314"/>
                <a:gd name="T85" fmla="*/ 1612 h 1864"/>
                <a:gd name="T86" fmla="*/ 834 w 1314"/>
                <a:gd name="T87" fmla="*/ 1599 h 1864"/>
                <a:gd name="T88" fmla="*/ 900 w 1314"/>
                <a:gd name="T89" fmla="*/ 1573 h 1864"/>
                <a:gd name="T90" fmla="*/ 974 w 1314"/>
                <a:gd name="T91" fmla="*/ 1513 h 1864"/>
                <a:gd name="T92" fmla="*/ 1000 w 1314"/>
                <a:gd name="T93" fmla="*/ 1473 h 1864"/>
                <a:gd name="T94" fmla="*/ 1040 w 1314"/>
                <a:gd name="T95" fmla="*/ 1373 h 1864"/>
                <a:gd name="T96" fmla="*/ 1047 w 1314"/>
                <a:gd name="T97" fmla="*/ 1320 h 1864"/>
                <a:gd name="T98" fmla="*/ 1027 w 1314"/>
                <a:gd name="T99" fmla="*/ 1208 h 1864"/>
                <a:gd name="T100" fmla="*/ 974 w 1314"/>
                <a:gd name="T101" fmla="*/ 1121 h 1864"/>
                <a:gd name="T102" fmla="*/ 927 w 1314"/>
                <a:gd name="T103" fmla="*/ 1082 h 1864"/>
                <a:gd name="T104" fmla="*/ 867 w 1314"/>
                <a:gd name="T105" fmla="*/ 1048 h 1864"/>
                <a:gd name="T106" fmla="*/ 794 w 1314"/>
                <a:gd name="T107" fmla="*/ 1035 h 1864"/>
                <a:gd name="T108" fmla="*/ 266 w 1314"/>
                <a:gd name="T109" fmla="*/ 102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14" h="1864">
                  <a:moveTo>
                    <a:pt x="1034" y="863"/>
                  </a:moveTo>
                  <a:lnTo>
                    <a:pt x="1034" y="863"/>
                  </a:lnTo>
                  <a:lnTo>
                    <a:pt x="1094" y="896"/>
                  </a:lnTo>
                  <a:lnTo>
                    <a:pt x="1147" y="942"/>
                  </a:lnTo>
                  <a:lnTo>
                    <a:pt x="1194" y="989"/>
                  </a:lnTo>
                  <a:lnTo>
                    <a:pt x="1234" y="1042"/>
                  </a:lnTo>
                  <a:lnTo>
                    <a:pt x="1267" y="1108"/>
                  </a:lnTo>
                  <a:lnTo>
                    <a:pt x="1294" y="1174"/>
                  </a:lnTo>
                  <a:lnTo>
                    <a:pt x="1307" y="1241"/>
                  </a:lnTo>
                  <a:lnTo>
                    <a:pt x="1314" y="1320"/>
                  </a:lnTo>
                  <a:lnTo>
                    <a:pt x="1314" y="1320"/>
                  </a:lnTo>
                  <a:lnTo>
                    <a:pt x="1307" y="1373"/>
                  </a:lnTo>
                  <a:lnTo>
                    <a:pt x="1301" y="1427"/>
                  </a:lnTo>
                  <a:lnTo>
                    <a:pt x="1287" y="1480"/>
                  </a:lnTo>
                  <a:lnTo>
                    <a:pt x="1274" y="1533"/>
                  </a:lnTo>
                  <a:lnTo>
                    <a:pt x="1247" y="1579"/>
                  </a:lnTo>
                  <a:lnTo>
                    <a:pt x="1221" y="1619"/>
                  </a:lnTo>
                  <a:lnTo>
                    <a:pt x="1194" y="1665"/>
                  </a:lnTo>
                  <a:lnTo>
                    <a:pt x="1161" y="1699"/>
                  </a:lnTo>
                  <a:lnTo>
                    <a:pt x="1161" y="1699"/>
                  </a:lnTo>
                  <a:lnTo>
                    <a:pt x="1120" y="1738"/>
                  </a:lnTo>
                  <a:lnTo>
                    <a:pt x="1074" y="1772"/>
                  </a:lnTo>
                  <a:lnTo>
                    <a:pt x="1027" y="1798"/>
                  </a:lnTo>
                  <a:lnTo>
                    <a:pt x="974" y="1818"/>
                  </a:lnTo>
                  <a:lnTo>
                    <a:pt x="920" y="1838"/>
                  </a:lnTo>
                  <a:lnTo>
                    <a:pt x="854" y="1851"/>
                  </a:lnTo>
                  <a:lnTo>
                    <a:pt x="787" y="1858"/>
                  </a:lnTo>
                  <a:lnTo>
                    <a:pt x="713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20" y="0"/>
                  </a:lnTo>
                  <a:lnTo>
                    <a:pt x="620" y="0"/>
                  </a:lnTo>
                  <a:lnTo>
                    <a:pt x="693" y="7"/>
                  </a:lnTo>
                  <a:lnTo>
                    <a:pt x="760" y="13"/>
                  </a:lnTo>
                  <a:lnTo>
                    <a:pt x="820" y="20"/>
                  </a:lnTo>
                  <a:lnTo>
                    <a:pt x="874" y="40"/>
                  </a:lnTo>
                  <a:lnTo>
                    <a:pt x="920" y="60"/>
                  </a:lnTo>
                  <a:lnTo>
                    <a:pt x="967" y="86"/>
                  </a:lnTo>
                  <a:lnTo>
                    <a:pt x="1007" y="113"/>
                  </a:lnTo>
                  <a:lnTo>
                    <a:pt x="1040" y="139"/>
                  </a:lnTo>
                  <a:lnTo>
                    <a:pt x="1040" y="139"/>
                  </a:lnTo>
                  <a:lnTo>
                    <a:pt x="1074" y="179"/>
                  </a:lnTo>
                  <a:lnTo>
                    <a:pt x="1107" y="219"/>
                  </a:lnTo>
                  <a:lnTo>
                    <a:pt x="1127" y="259"/>
                  </a:lnTo>
                  <a:lnTo>
                    <a:pt x="1154" y="305"/>
                  </a:lnTo>
                  <a:lnTo>
                    <a:pt x="1167" y="352"/>
                  </a:lnTo>
                  <a:lnTo>
                    <a:pt x="1181" y="405"/>
                  </a:lnTo>
                  <a:lnTo>
                    <a:pt x="1187" y="458"/>
                  </a:lnTo>
                  <a:lnTo>
                    <a:pt x="1194" y="518"/>
                  </a:lnTo>
                  <a:lnTo>
                    <a:pt x="1194" y="518"/>
                  </a:lnTo>
                  <a:lnTo>
                    <a:pt x="1187" y="564"/>
                  </a:lnTo>
                  <a:lnTo>
                    <a:pt x="1181" y="617"/>
                  </a:lnTo>
                  <a:lnTo>
                    <a:pt x="1167" y="664"/>
                  </a:lnTo>
                  <a:lnTo>
                    <a:pt x="1147" y="710"/>
                  </a:lnTo>
                  <a:lnTo>
                    <a:pt x="1120" y="750"/>
                  </a:lnTo>
                  <a:lnTo>
                    <a:pt x="1094" y="790"/>
                  </a:lnTo>
                  <a:lnTo>
                    <a:pt x="1067" y="829"/>
                  </a:lnTo>
                  <a:lnTo>
                    <a:pt x="1034" y="863"/>
                  </a:lnTo>
                  <a:lnTo>
                    <a:pt x="1034" y="863"/>
                  </a:lnTo>
                  <a:close/>
                  <a:moveTo>
                    <a:pt x="266" y="770"/>
                  </a:moveTo>
                  <a:lnTo>
                    <a:pt x="607" y="770"/>
                  </a:lnTo>
                  <a:lnTo>
                    <a:pt x="607" y="770"/>
                  </a:lnTo>
                  <a:lnTo>
                    <a:pt x="693" y="770"/>
                  </a:lnTo>
                  <a:lnTo>
                    <a:pt x="760" y="750"/>
                  </a:lnTo>
                  <a:lnTo>
                    <a:pt x="814" y="730"/>
                  </a:lnTo>
                  <a:lnTo>
                    <a:pt x="854" y="690"/>
                  </a:lnTo>
                  <a:lnTo>
                    <a:pt x="854" y="690"/>
                  </a:lnTo>
                  <a:lnTo>
                    <a:pt x="887" y="657"/>
                  </a:lnTo>
                  <a:lnTo>
                    <a:pt x="907" y="610"/>
                  </a:lnTo>
                  <a:lnTo>
                    <a:pt x="920" y="564"/>
                  </a:lnTo>
                  <a:lnTo>
                    <a:pt x="927" y="511"/>
                  </a:lnTo>
                  <a:lnTo>
                    <a:pt x="927" y="511"/>
                  </a:lnTo>
                  <a:lnTo>
                    <a:pt x="920" y="458"/>
                  </a:lnTo>
                  <a:lnTo>
                    <a:pt x="907" y="411"/>
                  </a:lnTo>
                  <a:lnTo>
                    <a:pt x="887" y="372"/>
                  </a:lnTo>
                  <a:lnTo>
                    <a:pt x="854" y="332"/>
                  </a:lnTo>
                  <a:lnTo>
                    <a:pt x="854" y="332"/>
                  </a:lnTo>
                  <a:lnTo>
                    <a:pt x="814" y="299"/>
                  </a:lnTo>
                  <a:lnTo>
                    <a:pt x="760" y="272"/>
                  </a:lnTo>
                  <a:lnTo>
                    <a:pt x="693" y="259"/>
                  </a:lnTo>
                  <a:lnTo>
                    <a:pt x="607" y="252"/>
                  </a:lnTo>
                  <a:lnTo>
                    <a:pt x="266" y="252"/>
                  </a:lnTo>
                  <a:lnTo>
                    <a:pt x="266" y="770"/>
                  </a:lnTo>
                  <a:close/>
                  <a:moveTo>
                    <a:pt x="266" y="1612"/>
                  </a:moveTo>
                  <a:lnTo>
                    <a:pt x="700" y="1612"/>
                  </a:lnTo>
                  <a:lnTo>
                    <a:pt x="700" y="1612"/>
                  </a:lnTo>
                  <a:lnTo>
                    <a:pt x="794" y="1606"/>
                  </a:lnTo>
                  <a:lnTo>
                    <a:pt x="834" y="1599"/>
                  </a:lnTo>
                  <a:lnTo>
                    <a:pt x="867" y="1586"/>
                  </a:lnTo>
                  <a:lnTo>
                    <a:pt x="900" y="1573"/>
                  </a:lnTo>
                  <a:lnTo>
                    <a:pt x="927" y="1553"/>
                  </a:lnTo>
                  <a:lnTo>
                    <a:pt x="974" y="1513"/>
                  </a:lnTo>
                  <a:lnTo>
                    <a:pt x="974" y="1513"/>
                  </a:lnTo>
                  <a:lnTo>
                    <a:pt x="1000" y="1473"/>
                  </a:lnTo>
                  <a:lnTo>
                    <a:pt x="1027" y="1427"/>
                  </a:lnTo>
                  <a:lnTo>
                    <a:pt x="1040" y="1373"/>
                  </a:lnTo>
                  <a:lnTo>
                    <a:pt x="1047" y="1320"/>
                  </a:lnTo>
                  <a:lnTo>
                    <a:pt x="1047" y="1320"/>
                  </a:lnTo>
                  <a:lnTo>
                    <a:pt x="1040" y="1261"/>
                  </a:lnTo>
                  <a:lnTo>
                    <a:pt x="1027" y="1208"/>
                  </a:lnTo>
                  <a:lnTo>
                    <a:pt x="1000" y="1161"/>
                  </a:lnTo>
                  <a:lnTo>
                    <a:pt x="974" y="1121"/>
                  </a:lnTo>
                  <a:lnTo>
                    <a:pt x="974" y="1121"/>
                  </a:lnTo>
                  <a:lnTo>
                    <a:pt x="927" y="1082"/>
                  </a:lnTo>
                  <a:lnTo>
                    <a:pt x="900" y="1068"/>
                  </a:lnTo>
                  <a:lnTo>
                    <a:pt x="867" y="1048"/>
                  </a:lnTo>
                  <a:lnTo>
                    <a:pt x="834" y="1042"/>
                  </a:lnTo>
                  <a:lnTo>
                    <a:pt x="794" y="1035"/>
                  </a:lnTo>
                  <a:lnTo>
                    <a:pt x="700" y="1028"/>
                  </a:lnTo>
                  <a:lnTo>
                    <a:pt x="266" y="1028"/>
                  </a:lnTo>
                  <a:lnTo>
                    <a:pt x="266" y="1612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42"/>
            <p:cNvSpPr>
              <a:spLocks noEditPoints="1"/>
            </p:cNvSpPr>
            <p:nvPr/>
          </p:nvSpPr>
          <p:spPr bwMode="auto">
            <a:xfrm>
              <a:off x="-15989300" y="1922463"/>
              <a:ext cx="2722563" cy="2959100"/>
            </a:xfrm>
            <a:custGeom>
              <a:avLst/>
              <a:gdLst>
                <a:gd name="T0" fmla="*/ 0 w 1715"/>
                <a:gd name="T1" fmla="*/ 1864 h 1864"/>
                <a:gd name="T2" fmla="*/ 688 w 1715"/>
                <a:gd name="T3" fmla="*/ 0 h 1864"/>
                <a:gd name="T4" fmla="*/ 1028 w 1715"/>
                <a:gd name="T5" fmla="*/ 0 h 1864"/>
                <a:gd name="T6" fmla="*/ 1715 w 1715"/>
                <a:gd name="T7" fmla="*/ 1864 h 1864"/>
                <a:gd name="T8" fmla="*/ 1355 w 1715"/>
                <a:gd name="T9" fmla="*/ 1864 h 1864"/>
                <a:gd name="T10" fmla="*/ 1195 w 1715"/>
                <a:gd name="T11" fmla="*/ 1427 h 1864"/>
                <a:gd name="T12" fmla="*/ 521 w 1715"/>
                <a:gd name="T13" fmla="*/ 1427 h 1864"/>
                <a:gd name="T14" fmla="*/ 361 w 1715"/>
                <a:gd name="T15" fmla="*/ 1864 h 1864"/>
                <a:gd name="T16" fmla="*/ 0 w 1715"/>
                <a:gd name="T17" fmla="*/ 1864 h 1864"/>
                <a:gd name="T18" fmla="*/ 641 w 1715"/>
                <a:gd name="T19" fmla="*/ 1108 h 1864"/>
                <a:gd name="T20" fmla="*/ 1075 w 1715"/>
                <a:gd name="T21" fmla="*/ 1108 h 1864"/>
                <a:gd name="T22" fmla="*/ 861 w 1715"/>
                <a:gd name="T23" fmla="*/ 511 h 1864"/>
                <a:gd name="T24" fmla="*/ 641 w 1715"/>
                <a:gd name="T25" fmla="*/ 110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5" h="1864">
                  <a:moveTo>
                    <a:pt x="0" y="1864"/>
                  </a:moveTo>
                  <a:lnTo>
                    <a:pt x="688" y="0"/>
                  </a:lnTo>
                  <a:lnTo>
                    <a:pt x="1028" y="0"/>
                  </a:lnTo>
                  <a:lnTo>
                    <a:pt x="1715" y="1864"/>
                  </a:lnTo>
                  <a:lnTo>
                    <a:pt x="1355" y="1864"/>
                  </a:lnTo>
                  <a:lnTo>
                    <a:pt x="1195" y="1427"/>
                  </a:lnTo>
                  <a:lnTo>
                    <a:pt x="521" y="1427"/>
                  </a:lnTo>
                  <a:lnTo>
                    <a:pt x="361" y="1864"/>
                  </a:lnTo>
                  <a:lnTo>
                    <a:pt x="0" y="1864"/>
                  </a:lnTo>
                  <a:close/>
                  <a:moveTo>
                    <a:pt x="641" y="1108"/>
                  </a:moveTo>
                  <a:lnTo>
                    <a:pt x="1075" y="1108"/>
                  </a:lnTo>
                  <a:lnTo>
                    <a:pt x="861" y="511"/>
                  </a:lnTo>
                  <a:lnTo>
                    <a:pt x="641" y="1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5" name="Freeform 43"/>
            <p:cNvSpPr>
              <a:spLocks noEditPoints="1"/>
            </p:cNvSpPr>
            <p:nvPr/>
          </p:nvSpPr>
          <p:spPr bwMode="auto">
            <a:xfrm>
              <a:off x="-8288338" y="1922463"/>
              <a:ext cx="2722563" cy="2959100"/>
            </a:xfrm>
            <a:custGeom>
              <a:avLst/>
              <a:gdLst>
                <a:gd name="T0" fmla="*/ 0 w 1715"/>
                <a:gd name="T1" fmla="*/ 1864 h 1864"/>
                <a:gd name="T2" fmla="*/ 688 w 1715"/>
                <a:gd name="T3" fmla="*/ 0 h 1864"/>
                <a:gd name="T4" fmla="*/ 1035 w 1715"/>
                <a:gd name="T5" fmla="*/ 0 h 1864"/>
                <a:gd name="T6" fmla="*/ 1715 w 1715"/>
                <a:gd name="T7" fmla="*/ 1864 h 1864"/>
                <a:gd name="T8" fmla="*/ 1355 w 1715"/>
                <a:gd name="T9" fmla="*/ 1864 h 1864"/>
                <a:gd name="T10" fmla="*/ 1195 w 1715"/>
                <a:gd name="T11" fmla="*/ 1427 h 1864"/>
                <a:gd name="T12" fmla="*/ 528 w 1715"/>
                <a:gd name="T13" fmla="*/ 1427 h 1864"/>
                <a:gd name="T14" fmla="*/ 361 w 1715"/>
                <a:gd name="T15" fmla="*/ 1864 h 1864"/>
                <a:gd name="T16" fmla="*/ 0 w 1715"/>
                <a:gd name="T17" fmla="*/ 1864 h 1864"/>
                <a:gd name="T18" fmla="*/ 641 w 1715"/>
                <a:gd name="T19" fmla="*/ 1108 h 1864"/>
                <a:gd name="T20" fmla="*/ 1081 w 1715"/>
                <a:gd name="T21" fmla="*/ 1108 h 1864"/>
                <a:gd name="T22" fmla="*/ 861 w 1715"/>
                <a:gd name="T23" fmla="*/ 511 h 1864"/>
                <a:gd name="T24" fmla="*/ 641 w 1715"/>
                <a:gd name="T25" fmla="*/ 110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5" h="1864">
                  <a:moveTo>
                    <a:pt x="0" y="1864"/>
                  </a:moveTo>
                  <a:lnTo>
                    <a:pt x="688" y="0"/>
                  </a:lnTo>
                  <a:lnTo>
                    <a:pt x="1035" y="0"/>
                  </a:lnTo>
                  <a:lnTo>
                    <a:pt x="1715" y="1864"/>
                  </a:lnTo>
                  <a:lnTo>
                    <a:pt x="1355" y="1864"/>
                  </a:lnTo>
                  <a:lnTo>
                    <a:pt x="1195" y="1427"/>
                  </a:lnTo>
                  <a:lnTo>
                    <a:pt x="528" y="1427"/>
                  </a:lnTo>
                  <a:lnTo>
                    <a:pt x="361" y="1864"/>
                  </a:lnTo>
                  <a:lnTo>
                    <a:pt x="0" y="1864"/>
                  </a:lnTo>
                  <a:close/>
                  <a:moveTo>
                    <a:pt x="641" y="1108"/>
                  </a:moveTo>
                  <a:lnTo>
                    <a:pt x="1081" y="1108"/>
                  </a:lnTo>
                  <a:lnTo>
                    <a:pt x="861" y="511"/>
                  </a:lnTo>
                  <a:lnTo>
                    <a:pt x="641" y="1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-12990513" y="1922463"/>
              <a:ext cx="2532063" cy="2959100"/>
            </a:xfrm>
            <a:custGeom>
              <a:avLst/>
              <a:gdLst>
                <a:gd name="T0" fmla="*/ 0 w 1595"/>
                <a:gd name="T1" fmla="*/ 0 h 1864"/>
                <a:gd name="T2" fmla="*/ 273 w 1595"/>
                <a:gd name="T3" fmla="*/ 0 h 1864"/>
                <a:gd name="T4" fmla="*/ 1234 w 1595"/>
                <a:gd name="T5" fmla="*/ 1188 h 1864"/>
                <a:gd name="T6" fmla="*/ 1234 w 1595"/>
                <a:gd name="T7" fmla="*/ 0 h 1864"/>
                <a:gd name="T8" fmla="*/ 1595 w 1595"/>
                <a:gd name="T9" fmla="*/ 0 h 1864"/>
                <a:gd name="T10" fmla="*/ 1595 w 1595"/>
                <a:gd name="T11" fmla="*/ 1864 h 1864"/>
                <a:gd name="T12" fmla="*/ 1341 w 1595"/>
                <a:gd name="T13" fmla="*/ 1864 h 1864"/>
                <a:gd name="T14" fmla="*/ 360 w 1595"/>
                <a:gd name="T15" fmla="*/ 650 h 1864"/>
                <a:gd name="T16" fmla="*/ 360 w 1595"/>
                <a:gd name="T17" fmla="*/ 1864 h 1864"/>
                <a:gd name="T18" fmla="*/ 0 w 1595"/>
                <a:gd name="T19" fmla="*/ 1864 h 1864"/>
                <a:gd name="T20" fmla="*/ 0 w 1595"/>
                <a:gd name="T21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5" h="1864">
                  <a:moveTo>
                    <a:pt x="0" y="0"/>
                  </a:moveTo>
                  <a:lnTo>
                    <a:pt x="273" y="0"/>
                  </a:lnTo>
                  <a:lnTo>
                    <a:pt x="1234" y="1188"/>
                  </a:lnTo>
                  <a:lnTo>
                    <a:pt x="1234" y="0"/>
                  </a:lnTo>
                  <a:lnTo>
                    <a:pt x="1595" y="0"/>
                  </a:lnTo>
                  <a:lnTo>
                    <a:pt x="1595" y="1864"/>
                  </a:lnTo>
                  <a:lnTo>
                    <a:pt x="1341" y="1864"/>
                  </a:lnTo>
                  <a:lnTo>
                    <a:pt x="360" y="650"/>
                  </a:lnTo>
                  <a:lnTo>
                    <a:pt x="360" y="1864"/>
                  </a:lnTo>
                  <a:lnTo>
                    <a:pt x="0" y="18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7" name="Freeform 45"/>
            <p:cNvSpPr>
              <a:spLocks/>
            </p:cNvSpPr>
            <p:nvPr/>
          </p:nvSpPr>
          <p:spPr bwMode="auto">
            <a:xfrm>
              <a:off x="-10120313" y="1922463"/>
              <a:ext cx="2139950" cy="2959100"/>
            </a:xfrm>
            <a:custGeom>
              <a:avLst/>
              <a:gdLst>
                <a:gd name="T0" fmla="*/ 1348 w 1348"/>
                <a:gd name="T1" fmla="*/ 0 h 1864"/>
                <a:gd name="T2" fmla="*/ 1348 w 1348"/>
                <a:gd name="T3" fmla="*/ 319 h 1864"/>
                <a:gd name="T4" fmla="*/ 854 w 1348"/>
                <a:gd name="T5" fmla="*/ 319 h 1864"/>
                <a:gd name="T6" fmla="*/ 854 w 1348"/>
                <a:gd name="T7" fmla="*/ 1864 h 1864"/>
                <a:gd name="T8" fmla="*/ 494 w 1348"/>
                <a:gd name="T9" fmla="*/ 1864 h 1864"/>
                <a:gd name="T10" fmla="*/ 494 w 1348"/>
                <a:gd name="T11" fmla="*/ 319 h 1864"/>
                <a:gd name="T12" fmla="*/ 0 w 1348"/>
                <a:gd name="T13" fmla="*/ 319 h 1864"/>
                <a:gd name="T14" fmla="*/ 0 w 1348"/>
                <a:gd name="T15" fmla="*/ 0 h 1864"/>
                <a:gd name="T16" fmla="*/ 1348 w 1348"/>
                <a:gd name="T17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8" h="1864">
                  <a:moveTo>
                    <a:pt x="1348" y="0"/>
                  </a:moveTo>
                  <a:lnTo>
                    <a:pt x="1348" y="319"/>
                  </a:lnTo>
                  <a:lnTo>
                    <a:pt x="854" y="319"/>
                  </a:lnTo>
                  <a:lnTo>
                    <a:pt x="854" y="1864"/>
                  </a:lnTo>
                  <a:lnTo>
                    <a:pt x="494" y="1864"/>
                  </a:lnTo>
                  <a:lnTo>
                    <a:pt x="494" y="319"/>
                  </a:lnTo>
                  <a:lnTo>
                    <a:pt x="0" y="319"/>
                  </a:lnTo>
                  <a:lnTo>
                    <a:pt x="0" y="0"/>
                  </a:lnTo>
                  <a:lnTo>
                    <a:pt x="13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-5289550" y="1922463"/>
              <a:ext cx="2530475" cy="2959100"/>
            </a:xfrm>
            <a:custGeom>
              <a:avLst/>
              <a:gdLst>
                <a:gd name="T0" fmla="*/ 1014 w 1594"/>
                <a:gd name="T1" fmla="*/ 1055 h 1864"/>
                <a:gd name="T2" fmla="*/ 1061 w 1594"/>
                <a:gd name="T3" fmla="*/ 1035 h 1864"/>
                <a:gd name="T4" fmla="*/ 1154 w 1594"/>
                <a:gd name="T5" fmla="*/ 975 h 1864"/>
                <a:gd name="T6" fmla="*/ 1187 w 1594"/>
                <a:gd name="T7" fmla="*/ 942 h 1864"/>
                <a:gd name="T8" fmla="*/ 1254 w 1594"/>
                <a:gd name="T9" fmla="*/ 863 h 1864"/>
                <a:gd name="T10" fmla="*/ 1301 w 1594"/>
                <a:gd name="T11" fmla="*/ 763 h 1864"/>
                <a:gd name="T12" fmla="*/ 1328 w 1594"/>
                <a:gd name="T13" fmla="*/ 664 h 1864"/>
                <a:gd name="T14" fmla="*/ 1341 w 1594"/>
                <a:gd name="T15" fmla="*/ 557 h 1864"/>
                <a:gd name="T16" fmla="*/ 1334 w 1594"/>
                <a:gd name="T17" fmla="*/ 498 h 1864"/>
                <a:gd name="T18" fmla="*/ 1314 w 1594"/>
                <a:gd name="T19" fmla="*/ 392 h 1864"/>
                <a:gd name="T20" fmla="*/ 1281 w 1594"/>
                <a:gd name="T21" fmla="*/ 292 h 1864"/>
                <a:gd name="T22" fmla="*/ 1221 w 1594"/>
                <a:gd name="T23" fmla="*/ 206 h 1864"/>
                <a:gd name="T24" fmla="*/ 1187 w 1594"/>
                <a:gd name="T25" fmla="*/ 166 h 1864"/>
                <a:gd name="T26" fmla="*/ 1107 w 1594"/>
                <a:gd name="T27" fmla="*/ 100 h 1864"/>
                <a:gd name="T28" fmla="*/ 1001 w 1594"/>
                <a:gd name="T29" fmla="*/ 46 h 1864"/>
                <a:gd name="T30" fmla="*/ 867 w 1594"/>
                <a:gd name="T31" fmla="*/ 13 h 1864"/>
                <a:gd name="T32" fmla="*/ 700 w 1594"/>
                <a:gd name="T33" fmla="*/ 0 h 1864"/>
                <a:gd name="T34" fmla="*/ 0 w 1594"/>
                <a:gd name="T35" fmla="*/ 1864 h 1864"/>
                <a:gd name="T36" fmla="*/ 360 w 1594"/>
                <a:gd name="T37" fmla="*/ 1108 h 1864"/>
                <a:gd name="T38" fmla="*/ 1201 w 1594"/>
                <a:gd name="T39" fmla="*/ 1864 h 1864"/>
                <a:gd name="T40" fmla="*/ 360 w 1594"/>
                <a:gd name="T41" fmla="*/ 319 h 1864"/>
                <a:gd name="T42" fmla="*/ 687 w 1594"/>
                <a:gd name="T43" fmla="*/ 319 h 1864"/>
                <a:gd name="T44" fmla="*/ 834 w 1594"/>
                <a:gd name="T45" fmla="*/ 338 h 1864"/>
                <a:gd name="T46" fmla="*/ 914 w 1594"/>
                <a:gd name="T47" fmla="*/ 398 h 1864"/>
                <a:gd name="T48" fmla="*/ 941 w 1594"/>
                <a:gd name="T49" fmla="*/ 431 h 1864"/>
                <a:gd name="T50" fmla="*/ 974 w 1594"/>
                <a:gd name="T51" fmla="*/ 511 h 1864"/>
                <a:gd name="T52" fmla="*/ 974 w 1594"/>
                <a:gd name="T53" fmla="*/ 557 h 1864"/>
                <a:gd name="T54" fmla="*/ 961 w 1594"/>
                <a:gd name="T55" fmla="*/ 637 h 1864"/>
                <a:gd name="T56" fmla="*/ 914 w 1594"/>
                <a:gd name="T57" fmla="*/ 710 h 1864"/>
                <a:gd name="T58" fmla="*/ 881 w 1594"/>
                <a:gd name="T59" fmla="*/ 743 h 1864"/>
                <a:gd name="T60" fmla="*/ 767 w 1594"/>
                <a:gd name="T61" fmla="*/ 783 h 1864"/>
                <a:gd name="T62" fmla="*/ 360 w 1594"/>
                <a:gd name="T63" fmla="*/ 783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94" h="1864">
                  <a:moveTo>
                    <a:pt x="1594" y="1864"/>
                  </a:moveTo>
                  <a:lnTo>
                    <a:pt x="1014" y="1055"/>
                  </a:lnTo>
                  <a:lnTo>
                    <a:pt x="1014" y="1055"/>
                  </a:lnTo>
                  <a:lnTo>
                    <a:pt x="1061" y="1035"/>
                  </a:lnTo>
                  <a:lnTo>
                    <a:pt x="1107" y="1009"/>
                  </a:lnTo>
                  <a:lnTo>
                    <a:pt x="1154" y="975"/>
                  </a:lnTo>
                  <a:lnTo>
                    <a:pt x="1187" y="942"/>
                  </a:lnTo>
                  <a:lnTo>
                    <a:pt x="1187" y="942"/>
                  </a:lnTo>
                  <a:lnTo>
                    <a:pt x="1221" y="902"/>
                  </a:lnTo>
                  <a:lnTo>
                    <a:pt x="1254" y="863"/>
                  </a:lnTo>
                  <a:lnTo>
                    <a:pt x="1281" y="816"/>
                  </a:lnTo>
                  <a:lnTo>
                    <a:pt x="1301" y="763"/>
                  </a:lnTo>
                  <a:lnTo>
                    <a:pt x="1314" y="717"/>
                  </a:lnTo>
                  <a:lnTo>
                    <a:pt x="1328" y="664"/>
                  </a:lnTo>
                  <a:lnTo>
                    <a:pt x="1334" y="610"/>
                  </a:lnTo>
                  <a:lnTo>
                    <a:pt x="1341" y="557"/>
                  </a:lnTo>
                  <a:lnTo>
                    <a:pt x="1341" y="557"/>
                  </a:lnTo>
                  <a:lnTo>
                    <a:pt x="1334" y="498"/>
                  </a:lnTo>
                  <a:lnTo>
                    <a:pt x="1328" y="445"/>
                  </a:lnTo>
                  <a:lnTo>
                    <a:pt x="1314" y="392"/>
                  </a:lnTo>
                  <a:lnTo>
                    <a:pt x="1301" y="345"/>
                  </a:lnTo>
                  <a:lnTo>
                    <a:pt x="1281" y="292"/>
                  </a:lnTo>
                  <a:lnTo>
                    <a:pt x="1254" y="252"/>
                  </a:lnTo>
                  <a:lnTo>
                    <a:pt x="1221" y="206"/>
                  </a:lnTo>
                  <a:lnTo>
                    <a:pt x="1187" y="166"/>
                  </a:lnTo>
                  <a:lnTo>
                    <a:pt x="1187" y="166"/>
                  </a:lnTo>
                  <a:lnTo>
                    <a:pt x="1147" y="133"/>
                  </a:lnTo>
                  <a:lnTo>
                    <a:pt x="1107" y="100"/>
                  </a:lnTo>
                  <a:lnTo>
                    <a:pt x="1054" y="66"/>
                  </a:lnTo>
                  <a:lnTo>
                    <a:pt x="1001" y="46"/>
                  </a:lnTo>
                  <a:lnTo>
                    <a:pt x="934" y="27"/>
                  </a:lnTo>
                  <a:lnTo>
                    <a:pt x="867" y="13"/>
                  </a:lnTo>
                  <a:lnTo>
                    <a:pt x="787" y="7"/>
                  </a:lnTo>
                  <a:lnTo>
                    <a:pt x="700" y="0"/>
                  </a:lnTo>
                  <a:lnTo>
                    <a:pt x="0" y="0"/>
                  </a:lnTo>
                  <a:lnTo>
                    <a:pt x="0" y="1864"/>
                  </a:lnTo>
                  <a:lnTo>
                    <a:pt x="360" y="1864"/>
                  </a:lnTo>
                  <a:lnTo>
                    <a:pt x="360" y="1108"/>
                  </a:lnTo>
                  <a:lnTo>
                    <a:pt x="654" y="1108"/>
                  </a:lnTo>
                  <a:lnTo>
                    <a:pt x="1201" y="1864"/>
                  </a:lnTo>
                  <a:lnTo>
                    <a:pt x="1594" y="1864"/>
                  </a:lnTo>
                  <a:close/>
                  <a:moveTo>
                    <a:pt x="360" y="319"/>
                  </a:moveTo>
                  <a:lnTo>
                    <a:pt x="687" y="319"/>
                  </a:lnTo>
                  <a:lnTo>
                    <a:pt x="687" y="319"/>
                  </a:lnTo>
                  <a:lnTo>
                    <a:pt x="767" y="325"/>
                  </a:lnTo>
                  <a:lnTo>
                    <a:pt x="834" y="338"/>
                  </a:lnTo>
                  <a:lnTo>
                    <a:pt x="881" y="365"/>
                  </a:lnTo>
                  <a:lnTo>
                    <a:pt x="914" y="398"/>
                  </a:lnTo>
                  <a:lnTo>
                    <a:pt x="914" y="398"/>
                  </a:lnTo>
                  <a:lnTo>
                    <a:pt x="941" y="431"/>
                  </a:lnTo>
                  <a:lnTo>
                    <a:pt x="961" y="464"/>
                  </a:lnTo>
                  <a:lnTo>
                    <a:pt x="974" y="511"/>
                  </a:lnTo>
                  <a:lnTo>
                    <a:pt x="974" y="557"/>
                  </a:lnTo>
                  <a:lnTo>
                    <a:pt x="974" y="557"/>
                  </a:lnTo>
                  <a:lnTo>
                    <a:pt x="974" y="597"/>
                  </a:lnTo>
                  <a:lnTo>
                    <a:pt x="961" y="637"/>
                  </a:lnTo>
                  <a:lnTo>
                    <a:pt x="941" y="677"/>
                  </a:lnTo>
                  <a:lnTo>
                    <a:pt x="914" y="710"/>
                  </a:lnTo>
                  <a:lnTo>
                    <a:pt x="914" y="710"/>
                  </a:lnTo>
                  <a:lnTo>
                    <a:pt x="881" y="743"/>
                  </a:lnTo>
                  <a:lnTo>
                    <a:pt x="834" y="763"/>
                  </a:lnTo>
                  <a:lnTo>
                    <a:pt x="767" y="783"/>
                  </a:lnTo>
                  <a:lnTo>
                    <a:pt x="687" y="783"/>
                  </a:lnTo>
                  <a:lnTo>
                    <a:pt x="360" y="783"/>
                  </a:lnTo>
                  <a:lnTo>
                    <a:pt x="360" y="3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9" name="Freeform 47"/>
            <p:cNvSpPr>
              <a:spLocks/>
            </p:cNvSpPr>
            <p:nvPr/>
          </p:nvSpPr>
          <p:spPr bwMode="auto">
            <a:xfrm>
              <a:off x="-17810163" y="1922463"/>
              <a:ext cx="1684338" cy="2959100"/>
            </a:xfrm>
            <a:custGeom>
              <a:avLst/>
              <a:gdLst>
                <a:gd name="T0" fmla="*/ 1061 w 1061"/>
                <a:gd name="T1" fmla="*/ 0 h 1864"/>
                <a:gd name="T2" fmla="*/ 667 w 1061"/>
                <a:gd name="T3" fmla="*/ 0 h 1864"/>
                <a:gd name="T4" fmla="*/ 0 w 1061"/>
                <a:gd name="T5" fmla="*/ 936 h 1864"/>
                <a:gd name="T6" fmla="*/ 667 w 1061"/>
                <a:gd name="T7" fmla="*/ 1864 h 1864"/>
                <a:gd name="T8" fmla="*/ 1061 w 1061"/>
                <a:gd name="T9" fmla="*/ 1864 h 1864"/>
                <a:gd name="T10" fmla="*/ 387 w 1061"/>
                <a:gd name="T11" fmla="*/ 936 h 1864"/>
                <a:gd name="T12" fmla="*/ 1061 w 1061"/>
                <a:gd name="T13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1" h="1864">
                  <a:moveTo>
                    <a:pt x="1061" y="0"/>
                  </a:moveTo>
                  <a:lnTo>
                    <a:pt x="667" y="0"/>
                  </a:lnTo>
                  <a:lnTo>
                    <a:pt x="0" y="936"/>
                  </a:lnTo>
                  <a:lnTo>
                    <a:pt x="667" y="1864"/>
                  </a:lnTo>
                  <a:lnTo>
                    <a:pt x="1061" y="1864"/>
                  </a:lnTo>
                  <a:lnTo>
                    <a:pt x="387" y="936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0" name="Rectangle 49"/>
            <p:cNvSpPr>
              <a:spLocks noChangeArrowheads="1"/>
            </p:cNvSpPr>
            <p:nvPr/>
          </p:nvSpPr>
          <p:spPr bwMode="auto">
            <a:xfrm>
              <a:off x="-18530888" y="1922463"/>
              <a:ext cx="392113" cy="29591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1" name="Rectangle 49"/>
            <p:cNvSpPr>
              <a:spLocks noChangeArrowheads="1"/>
            </p:cNvSpPr>
            <p:nvPr/>
          </p:nvSpPr>
          <p:spPr bwMode="auto">
            <a:xfrm>
              <a:off x="-18138775" y="1922463"/>
              <a:ext cx="328612" cy="2959100"/>
            </a:xfrm>
            <a:prstGeom prst="rect">
              <a:avLst/>
            </a:prstGeom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lin ang="16200000" scaled="0"/>
            </a:gra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32" name="TextBox 31"/>
          <p:cNvSpPr txBox="1"/>
          <p:nvPr userDrawn="1"/>
        </p:nvSpPr>
        <p:spPr>
          <a:xfrm>
            <a:off x="7872682" y="5059387"/>
            <a:ext cx="1171037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dirty="0">
                <a:solidFill>
                  <a:prstClr val="white">
                    <a:lumMod val="65000"/>
                  </a:prstClr>
                </a:solidFill>
                <a:latin typeface="Calibri Light"/>
              </a:rPr>
              <a:t>Private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3246802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216" r:id="rId2"/>
    <p:sldLayoutId id="2147484217" r:id="rId3"/>
    <p:sldLayoutId id="2147484219" r:id="rId4"/>
    <p:sldLayoutId id="2147484220" r:id="rId5"/>
    <p:sldLayoutId id="2147484221" r:id="rId6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lang="en-US" sz="2800" i="0" kern="120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 typeface="Arial" pitchFamily="34" charset="0"/>
        <a:buNone/>
        <a:defRPr lang="en-US" sz="1400" i="0" kern="1200" dirty="0" smtClean="0">
          <a:solidFill>
            <a:schemeClr val="tx1">
              <a:lumMod val="65000"/>
              <a:lumOff val="35000"/>
            </a:schemeClr>
          </a:solidFill>
          <a:latin typeface="Andalus" panose="02020603050405020304" pitchFamily="18" charset="-78"/>
          <a:ea typeface="+mn-ea"/>
          <a:cs typeface="Andalus" panose="02020603050405020304" pitchFamily="18" charset="-78"/>
        </a:defRPr>
      </a:lvl1pPr>
      <a:lvl2pPr marL="176213" indent="-17145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Tx/>
        <a:buBlip>
          <a:blip r:embed="rId9"/>
        </a:buBlip>
        <a:defRPr lang="en-US" sz="1200" i="0" kern="1200" dirty="0" smtClean="0">
          <a:solidFill>
            <a:schemeClr val="tx1">
              <a:lumMod val="65000"/>
              <a:lumOff val="35000"/>
            </a:schemeClr>
          </a:solidFill>
          <a:latin typeface="Andalus" panose="02020603050405020304" pitchFamily="18" charset="-78"/>
          <a:ea typeface="+mn-ea"/>
          <a:cs typeface="Andalus" panose="02020603050405020304" pitchFamily="18" charset="-78"/>
        </a:defRPr>
      </a:lvl2pPr>
      <a:lvl3pPr marL="223838" indent="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Tx/>
        <a:buNone/>
        <a:defRPr lang="en-US" sz="1800" i="0" kern="1200" dirty="0" smtClean="0">
          <a:solidFill>
            <a:schemeClr val="accent2"/>
          </a:solidFill>
          <a:latin typeface="+mn-lt"/>
          <a:ea typeface="+mn-ea"/>
          <a:cs typeface="+mn-cs"/>
        </a:defRPr>
      </a:lvl3pPr>
      <a:lvl4pPr marL="635000" indent="-17145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Tx/>
        <a:buBlip>
          <a:blip r:embed="rId10"/>
        </a:buBlip>
        <a:tabLst/>
        <a:defRPr lang="en-US" sz="1800" i="0" kern="1200" dirty="0" smtClean="0">
          <a:solidFill>
            <a:schemeClr val="accent2"/>
          </a:solidFill>
          <a:latin typeface="+mn-lt"/>
          <a:ea typeface="+mn-ea"/>
          <a:cs typeface="+mn-cs"/>
        </a:defRPr>
      </a:lvl4pPr>
      <a:lvl5pPr marL="855663" indent="-17145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Tx/>
        <a:buBlip>
          <a:blip r:embed="rId10"/>
        </a:buBlip>
        <a:defRPr lang="en-US" sz="1800" i="0" kern="1200" dirty="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022" y="-1"/>
            <a:ext cx="9152022" cy="514826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7066" y="280659"/>
            <a:ext cx="7287748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4930044"/>
            <a:ext cx="376989" cy="2182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en-US" sz="100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19AB4E72-7858-48F1-A40D-12FF09E4BFB8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312821" y="767724"/>
            <a:ext cx="8467642" cy="611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7842832" y="4939990"/>
            <a:ext cx="1173567" cy="93382"/>
            <a:chOff x="-18530888" y="942975"/>
            <a:chExt cx="50082451" cy="3981451"/>
          </a:xfrm>
        </p:grpSpPr>
        <p:sp>
          <p:nvSpPr>
            <p:cNvPr id="8" name="AutoShape 27"/>
            <p:cNvSpPr>
              <a:spLocks noChangeAspect="1" noChangeArrowheads="1" noTextEdit="1"/>
            </p:cNvSpPr>
            <p:nvPr/>
          </p:nvSpPr>
          <p:spPr bwMode="auto">
            <a:xfrm>
              <a:off x="-18530888" y="942975"/>
              <a:ext cx="50082451" cy="398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" name="Freeform 29"/>
            <p:cNvSpPr>
              <a:spLocks/>
            </p:cNvSpPr>
            <p:nvPr/>
          </p:nvSpPr>
          <p:spPr bwMode="auto">
            <a:xfrm>
              <a:off x="-1614488" y="1922463"/>
              <a:ext cx="2881313" cy="2959100"/>
            </a:xfrm>
            <a:custGeom>
              <a:avLst/>
              <a:gdLst>
                <a:gd name="T0" fmla="*/ 1001 w 1815"/>
                <a:gd name="T1" fmla="*/ 1466 h 1864"/>
                <a:gd name="T2" fmla="*/ 814 w 1815"/>
                <a:gd name="T3" fmla="*/ 1466 h 1864"/>
                <a:gd name="T4" fmla="*/ 267 w 1815"/>
                <a:gd name="T5" fmla="*/ 610 h 1864"/>
                <a:gd name="T6" fmla="*/ 267 w 1815"/>
                <a:gd name="T7" fmla="*/ 1864 h 1864"/>
                <a:gd name="T8" fmla="*/ 0 w 1815"/>
                <a:gd name="T9" fmla="*/ 1864 h 1864"/>
                <a:gd name="T10" fmla="*/ 0 w 1815"/>
                <a:gd name="T11" fmla="*/ 0 h 1864"/>
                <a:gd name="T12" fmla="*/ 187 w 1815"/>
                <a:gd name="T13" fmla="*/ 0 h 1864"/>
                <a:gd name="T14" fmla="*/ 908 w 1815"/>
                <a:gd name="T15" fmla="*/ 1135 h 1864"/>
                <a:gd name="T16" fmla="*/ 1628 w 1815"/>
                <a:gd name="T17" fmla="*/ 0 h 1864"/>
                <a:gd name="T18" fmla="*/ 1815 w 1815"/>
                <a:gd name="T19" fmla="*/ 0 h 1864"/>
                <a:gd name="T20" fmla="*/ 1815 w 1815"/>
                <a:gd name="T21" fmla="*/ 1864 h 1864"/>
                <a:gd name="T22" fmla="*/ 1548 w 1815"/>
                <a:gd name="T23" fmla="*/ 1864 h 1864"/>
                <a:gd name="T24" fmla="*/ 1548 w 1815"/>
                <a:gd name="T25" fmla="*/ 610 h 1864"/>
                <a:gd name="T26" fmla="*/ 1001 w 1815"/>
                <a:gd name="T27" fmla="*/ 1466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5" h="1864">
                  <a:moveTo>
                    <a:pt x="1001" y="1466"/>
                  </a:moveTo>
                  <a:lnTo>
                    <a:pt x="814" y="1466"/>
                  </a:lnTo>
                  <a:lnTo>
                    <a:pt x="267" y="610"/>
                  </a:lnTo>
                  <a:lnTo>
                    <a:pt x="267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187" y="0"/>
                  </a:lnTo>
                  <a:lnTo>
                    <a:pt x="908" y="1135"/>
                  </a:lnTo>
                  <a:lnTo>
                    <a:pt x="1628" y="0"/>
                  </a:lnTo>
                  <a:lnTo>
                    <a:pt x="1815" y="0"/>
                  </a:lnTo>
                  <a:lnTo>
                    <a:pt x="1815" y="1864"/>
                  </a:lnTo>
                  <a:lnTo>
                    <a:pt x="1548" y="1864"/>
                  </a:lnTo>
                  <a:lnTo>
                    <a:pt x="1548" y="610"/>
                  </a:lnTo>
                  <a:lnTo>
                    <a:pt x="1001" y="1466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" name="Freeform 30"/>
            <p:cNvSpPr>
              <a:spLocks noEditPoints="1"/>
            </p:cNvSpPr>
            <p:nvPr/>
          </p:nvSpPr>
          <p:spPr bwMode="auto">
            <a:xfrm>
              <a:off x="8523288" y="1922463"/>
              <a:ext cx="2763838" cy="2959100"/>
            </a:xfrm>
            <a:custGeom>
              <a:avLst/>
              <a:gdLst>
                <a:gd name="T0" fmla="*/ 1261 w 1741"/>
                <a:gd name="T1" fmla="*/ 1387 h 1864"/>
                <a:gd name="T2" fmla="*/ 474 w 1741"/>
                <a:gd name="T3" fmla="*/ 1387 h 1864"/>
                <a:gd name="T4" fmla="*/ 280 w 1741"/>
                <a:gd name="T5" fmla="*/ 1864 h 1864"/>
                <a:gd name="T6" fmla="*/ 0 w 1741"/>
                <a:gd name="T7" fmla="*/ 1864 h 1864"/>
                <a:gd name="T8" fmla="*/ 774 w 1741"/>
                <a:gd name="T9" fmla="*/ 0 h 1864"/>
                <a:gd name="T10" fmla="*/ 967 w 1741"/>
                <a:gd name="T11" fmla="*/ 0 h 1864"/>
                <a:gd name="T12" fmla="*/ 1741 w 1741"/>
                <a:gd name="T13" fmla="*/ 1864 h 1864"/>
                <a:gd name="T14" fmla="*/ 1461 w 1741"/>
                <a:gd name="T15" fmla="*/ 1864 h 1864"/>
                <a:gd name="T16" fmla="*/ 1261 w 1741"/>
                <a:gd name="T17" fmla="*/ 1387 h 1864"/>
                <a:gd name="T18" fmla="*/ 580 w 1741"/>
                <a:gd name="T19" fmla="*/ 1135 h 1864"/>
                <a:gd name="T20" fmla="*/ 1161 w 1741"/>
                <a:gd name="T21" fmla="*/ 1135 h 1864"/>
                <a:gd name="T22" fmla="*/ 874 w 1741"/>
                <a:gd name="T23" fmla="*/ 438 h 1864"/>
                <a:gd name="T24" fmla="*/ 580 w 1741"/>
                <a:gd name="T25" fmla="*/ 1135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41" h="1864">
                  <a:moveTo>
                    <a:pt x="1261" y="1387"/>
                  </a:moveTo>
                  <a:lnTo>
                    <a:pt x="474" y="1387"/>
                  </a:lnTo>
                  <a:lnTo>
                    <a:pt x="280" y="1864"/>
                  </a:lnTo>
                  <a:lnTo>
                    <a:pt x="0" y="1864"/>
                  </a:lnTo>
                  <a:lnTo>
                    <a:pt x="774" y="0"/>
                  </a:lnTo>
                  <a:lnTo>
                    <a:pt x="967" y="0"/>
                  </a:lnTo>
                  <a:lnTo>
                    <a:pt x="1741" y="1864"/>
                  </a:lnTo>
                  <a:lnTo>
                    <a:pt x="1461" y="1864"/>
                  </a:lnTo>
                  <a:lnTo>
                    <a:pt x="1261" y="1387"/>
                  </a:lnTo>
                  <a:close/>
                  <a:moveTo>
                    <a:pt x="580" y="1135"/>
                  </a:moveTo>
                  <a:lnTo>
                    <a:pt x="1161" y="1135"/>
                  </a:lnTo>
                  <a:lnTo>
                    <a:pt x="874" y="438"/>
                  </a:lnTo>
                  <a:lnTo>
                    <a:pt x="580" y="1135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" name="Freeform 31"/>
            <p:cNvSpPr>
              <a:spLocks noEditPoints="1"/>
            </p:cNvSpPr>
            <p:nvPr/>
          </p:nvSpPr>
          <p:spPr bwMode="auto">
            <a:xfrm>
              <a:off x="14095413" y="1922463"/>
              <a:ext cx="2498725" cy="2959100"/>
            </a:xfrm>
            <a:custGeom>
              <a:avLst/>
              <a:gdLst>
                <a:gd name="T0" fmla="*/ 0 w 1574"/>
                <a:gd name="T1" fmla="*/ 0 h 1864"/>
                <a:gd name="T2" fmla="*/ 560 w 1574"/>
                <a:gd name="T3" fmla="*/ 0 h 1864"/>
                <a:gd name="T4" fmla="*/ 760 w 1574"/>
                <a:gd name="T5" fmla="*/ 13 h 1864"/>
                <a:gd name="T6" fmla="*/ 934 w 1574"/>
                <a:gd name="T7" fmla="*/ 46 h 1864"/>
                <a:gd name="T8" fmla="*/ 1074 w 1574"/>
                <a:gd name="T9" fmla="*/ 100 h 1864"/>
                <a:gd name="T10" fmla="*/ 1201 w 1574"/>
                <a:gd name="T11" fmla="*/ 179 h 1864"/>
                <a:gd name="T12" fmla="*/ 1281 w 1574"/>
                <a:gd name="T13" fmla="*/ 246 h 1864"/>
                <a:gd name="T14" fmla="*/ 1421 w 1574"/>
                <a:gd name="T15" fmla="*/ 411 h 1864"/>
                <a:gd name="T16" fmla="*/ 1514 w 1574"/>
                <a:gd name="T17" fmla="*/ 604 h 1864"/>
                <a:gd name="T18" fmla="*/ 1568 w 1574"/>
                <a:gd name="T19" fmla="*/ 816 h 1864"/>
                <a:gd name="T20" fmla="*/ 1574 w 1574"/>
                <a:gd name="T21" fmla="*/ 936 h 1864"/>
                <a:gd name="T22" fmla="*/ 1548 w 1574"/>
                <a:gd name="T23" fmla="*/ 1155 h 1864"/>
                <a:gd name="T24" fmla="*/ 1474 w 1574"/>
                <a:gd name="T25" fmla="*/ 1360 h 1864"/>
                <a:gd name="T26" fmla="*/ 1361 w 1574"/>
                <a:gd name="T27" fmla="*/ 1539 h 1864"/>
                <a:gd name="T28" fmla="*/ 1201 w 1574"/>
                <a:gd name="T29" fmla="*/ 1685 h 1864"/>
                <a:gd name="T30" fmla="*/ 1141 w 1574"/>
                <a:gd name="T31" fmla="*/ 1725 h 1864"/>
                <a:gd name="T32" fmla="*/ 1007 w 1574"/>
                <a:gd name="T33" fmla="*/ 1791 h 1864"/>
                <a:gd name="T34" fmla="*/ 854 w 1574"/>
                <a:gd name="T35" fmla="*/ 1838 h 1864"/>
                <a:gd name="T36" fmla="*/ 667 w 1574"/>
                <a:gd name="T37" fmla="*/ 1858 h 1864"/>
                <a:gd name="T38" fmla="*/ 0 w 1574"/>
                <a:gd name="T39" fmla="*/ 1864 h 1864"/>
                <a:gd name="T40" fmla="*/ 1081 w 1574"/>
                <a:gd name="T41" fmla="*/ 411 h 1864"/>
                <a:gd name="T42" fmla="*/ 980 w 1574"/>
                <a:gd name="T43" fmla="*/ 345 h 1864"/>
                <a:gd name="T44" fmla="*/ 867 w 1574"/>
                <a:gd name="T45" fmla="*/ 292 h 1864"/>
                <a:gd name="T46" fmla="*/ 720 w 1574"/>
                <a:gd name="T47" fmla="*/ 265 h 1864"/>
                <a:gd name="T48" fmla="*/ 547 w 1574"/>
                <a:gd name="T49" fmla="*/ 252 h 1864"/>
                <a:gd name="T50" fmla="*/ 266 w 1574"/>
                <a:gd name="T51" fmla="*/ 1612 h 1864"/>
                <a:gd name="T52" fmla="*/ 547 w 1574"/>
                <a:gd name="T53" fmla="*/ 1612 h 1864"/>
                <a:gd name="T54" fmla="*/ 720 w 1574"/>
                <a:gd name="T55" fmla="*/ 1599 h 1864"/>
                <a:gd name="T56" fmla="*/ 867 w 1574"/>
                <a:gd name="T57" fmla="*/ 1573 h 1864"/>
                <a:gd name="T58" fmla="*/ 980 w 1574"/>
                <a:gd name="T59" fmla="*/ 1519 h 1864"/>
                <a:gd name="T60" fmla="*/ 1081 w 1574"/>
                <a:gd name="T61" fmla="*/ 1453 h 1864"/>
                <a:gd name="T62" fmla="*/ 1127 w 1574"/>
                <a:gd name="T63" fmla="*/ 1407 h 1864"/>
                <a:gd name="T64" fmla="*/ 1214 w 1574"/>
                <a:gd name="T65" fmla="*/ 1287 h 1864"/>
                <a:gd name="T66" fmla="*/ 1274 w 1574"/>
                <a:gd name="T67" fmla="*/ 1155 h 1864"/>
                <a:gd name="T68" fmla="*/ 1301 w 1574"/>
                <a:gd name="T69" fmla="*/ 1009 h 1864"/>
                <a:gd name="T70" fmla="*/ 1307 w 1574"/>
                <a:gd name="T71" fmla="*/ 936 h 1864"/>
                <a:gd name="T72" fmla="*/ 1294 w 1574"/>
                <a:gd name="T73" fmla="*/ 783 h 1864"/>
                <a:gd name="T74" fmla="*/ 1247 w 1574"/>
                <a:gd name="T75" fmla="*/ 644 h 1864"/>
                <a:gd name="T76" fmla="*/ 1174 w 1574"/>
                <a:gd name="T77" fmla="*/ 518 h 1864"/>
                <a:gd name="T78" fmla="*/ 1081 w 1574"/>
                <a:gd name="T79" fmla="*/ 41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74" h="1864">
                  <a:moveTo>
                    <a:pt x="0" y="1864"/>
                  </a:moveTo>
                  <a:lnTo>
                    <a:pt x="0" y="0"/>
                  </a:lnTo>
                  <a:lnTo>
                    <a:pt x="560" y="0"/>
                  </a:lnTo>
                  <a:lnTo>
                    <a:pt x="560" y="0"/>
                  </a:lnTo>
                  <a:lnTo>
                    <a:pt x="667" y="7"/>
                  </a:lnTo>
                  <a:lnTo>
                    <a:pt x="760" y="13"/>
                  </a:lnTo>
                  <a:lnTo>
                    <a:pt x="854" y="27"/>
                  </a:lnTo>
                  <a:lnTo>
                    <a:pt x="934" y="46"/>
                  </a:lnTo>
                  <a:lnTo>
                    <a:pt x="1007" y="73"/>
                  </a:lnTo>
                  <a:lnTo>
                    <a:pt x="1074" y="100"/>
                  </a:lnTo>
                  <a:lnTo>
                    <a:pt x="1141" y="139"/>
                  </a:lnTo>
                  <a:lnTo>
                    <a:pt x="1201" y="179"/>
                  </a:lnTo>
                  <a:lnTo>
                    <a:pt x="1201" y="179"/>
                  </a:lnTo>
                  <a:lnTo>
                    <a:pt x="1281" y="246"/>
                  </a:lnTo>
                  <a:lnTo>
                    <a:pt x="1354" y="325"/>
                  </a:lnTo>
                  <a:lnTo>
                    <a:pt x="1421" y="411"/>
                  </a:lnTo>
                  <a:lnTo>
                    <a:pt x="1474" y="504"/>
                  </a:lnTo>
                  <a:lnTo>
                    <a:pt x="1514" y="604"/>
                  </a:lnTo>
                  <a:lnTo>
                    <a:pt x="1548" y="710"/>
                  </a:lnTo>
                  <a:lnTo>
                    <a:pt x="1568" y="816"/>
                  </a:lnTo>
                  <a:lnTo>
                    <a:pt x="1574" y="936"/>
                  </a:lnTo>
                  <a:lnTo>
                    <a:pt x="1574" y="936"/>
                  </a:lnTo>
                  <a:lnTo>
                    <a:pt x="1568" y="1048"/>
                  </a:lnTo>
                  <a:lnTo>
                    <a:pt x="1548" y="1155"/>
                  </a:lnTo>
                  <a:lnTo>
                    <a:pt x="1514" y="1261"/>
                  </a:lnTo>
                  <a:lnTo>
                    <a:pt x="1474" y="1360"/>
                  </a:lnTo>
                  <a:lnTo>
                    <a:pt x="1421" y="1453"/>
                  </a:lnTo>
                  <a:lnTo>
                    <a:pt x="1361" y="1539"/>
                  </a:lnTo>
                  <a:lnTo>
                    <a:pt x="1287" y="1619"/>
                  </a:lnTo>
                  <a:lnTo>
                    <a:pt x="1201" y="1685"/>
                  </a:lnTo>
                  <a:lnTo>
                    <a:pt x="1201" y="1685"/>
                  </a:lnTo>
                  <a:lnTo>
                    <a:pt x="1141" y="1725"/>
                  </a:lnTo>
                  <a:lnTo>
                    <a:pt x="1081" y="1765"/>
                  </a:lnTo>
                  <a:lnTo>
                    <a:pt x="1007" y="1791"/>
                  </a:lnTo>
                  <a:lnTo>
                    <a:pt x="934" y="1818"/>
                  </a:lnTo>
                  <a:lnTo>
                    <a:pt x="854" y="1838"/>
                  </a:lnTo>
                  <a:lnTo>
                    <a:pt x="760" y="1851"/>
                  </a:lnTo>
                  <a:lnTo>
                    <a:pt x="667" y="1858"/>
                  </a:lnTo>
                  <a:lnTo>
                    <a:pt x="560" y="1864"/>
                  </a:lnTo>
                  <a:lnTo>
                    <a:pt x="0" y="1864"/>
                  </a:lnTo>
                  <a:close/>
                  <a:moveTo>
                    <a:pt x="1081" y="411"/>
                  </a:moveTo>
                  <a:lnTo>
                    <a:pt x="1081" y="411"/>
                  </a:lnTo>
                  <a:lnTo>
                    <a:pt x="1034" y="378"/>
                  </a:lnTo>
                  <a:lnTo>
                    <a:pt x="980" y="345"/>
                  </a:lnTo>
                  <a:lnTo>
                    <a:pt x="927" y="319"/>
                  </a:lnTo>
                  <a:lnTo>
                    <a:pt x="867" y="292"/>
                  </a:lnTo>
                  <a:lnTo>
                    <a:pt x="800" y="279"/>
                  </a:lnTo>
                  <a:lnTo>
                    <a:pt x="720" y="265"/>
                  </a:lnTo>
                  <a:lnTo>
                    <a:pt x="640" y="259"/>
                  </a:lnTo>
                  <a:lnTo>
                    <a:pt x="547" y="252"/>
                  </a:lnTo>
                  <a:lnTo>
                    <a:pt x="266" y="252"/>
                  </a:lnTo>
                  <a:lnTo>
                    <a:pt x="266" y="1612"/>
                  </a:lnTo>
                  <a:lnTo>
                    <a:pt x="547" y="1612"/>
                  </a:lnTo>
                  <a:lnTo>
                    <a:pt x="547" y="1612"/>
                  </a:lnTo>
                  <a:lnTo>
                    <a:pt x="640" y="1606"/>
                  </a:lnTo>
                  <a:lnTo>
                    <a:pt x="720" y="1599"/>
                  </a:lnTo>
                  <a:lnTo>
                    <a:pt x="800" y="1586"/>
                  </a:lnTo>
                  <a:lnTo>
                    <a:pt x="867" y="1573"/>
                  </a:lnTo>
                  <a:lnTo>
                    <a:pt x="927" y="1546"/>
                  </a:lnTo>
                  <a:lnTo>
                    <a:pt x="980" y="1519"/>
                  </a:lnTo>
                  <a:lnTo>
                    <a:pt x="1034" y="1493"/>
                  </a:lnTo>
                  <a:lnTo>
                    <a:pt x="1081" y="1453"/>
                  </a:lnTo>
                  <a:lnTo>
                    <a:pt x="1081" y="1453"/>
                  </a:lnTo>
                  <a:lnTo>
                    <a:pt x="1127" y="1407"/>
                  </a:lnTo>
                  <a:lnTo>
                    <a:pt x="1174" y="1347"/>
                  </a:lnTo>
                  <a:lnTo>
                    <a:pt x="1214" y="1287"/>
                  </a:lnTo>
                  <a:lnTo>
                    <a:pt x="1247" y="1221"/>
                  </a:lnTo>
                  <a:lnTo>
                    <a:pt x="1274" y="1155"/>
                  </a:lnTo>
                  <a:lnTo>
                    <a:pt x="1294" y="1082"/>
                  </a:lnTo>
                  <a:lnTo>
                    <a:pt x="1301" y="1009"/>
                  </a:lnTo>
                  <a:lnTo>
                    <a:pt x="1307" y="936"/>
                  </a:lnTo>
                  <a:lnTo>
                    <a:pt x="1307" y="936"/>
                  </a:lnTo>
                  <a:lnTo>
                    <a:pt x="1301" y="856"/>
                  </a:lnTo>
                  <a:lnTo>
                    <a:pt x="1294" y="783"/>
                  </a:lnTo>
                  <a:lnTo>
                    <a:pt x="1274" y="710"/>
                  </a:lnTo>
                  <a:lnTo>
                    <a:pt x="1247" y="644"/>
                  </a:lnTo>
                  <a:lnTo>
                    <a:pt x="1214" y="577"/>
                  </a:lnTo>
                  <a:lnTo>
                    <a:pt x="1174" y="518"/>
                  </a:lnTo>
                  <a:lnTo>
                    <a:pt x="1127" y="458"/>
                  </a:lnTo>
                  <a:lnTo>
                    <a:pt x="1081" y="411"/>
                  </a:lnTo>
                  <a:lnTo>
                    <a:pt x="1081" y="411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32"/>
            <p:cNvSpPr>
              <a:spLocks noEditPoints="1"/>
            </p:cNvSpPr>
            <p:nvPr/>
          </p:nvSpPr>
          <p:spPr bwMode="auto">
            <a:xfrm>
              <a:off x="21531263" y="1890713"/>
              <a:ext cx="2965450" cy="3033713"/>
            </a:xfrm>
            <a:custGeom>
              <a:avLst/>
              <a:gdLst>
                <a:gd name="T0" fmla="*/ 1027 w 1868"/>
                <a:gd name="T1" fmla="*/ 7 h 1911"/>
                <a:gd name="T2" fmla="*/ 1301 w 1868"/>
                <a:gd name="T3" fmla="*/ 73 h 1911"/>
                <a:gd name="T4" fmla="*/ 1534 w 1868"/>
                <a:gd name="T5" fmla="*/ 212 h 1911"/>
                <a:gd name="T6" fmla="*/ 1708 w 1868"/>
                <a:gd name="T7" fmla="*/ 418 h 1911"/>
                <a:gd name="T8" fmla="*/ 1828 w 1868"/>
                <a:gd name="T9" fmla="*/ 664 h 1911"/>
                <a:gd name="T10" fmla="*/ 1868 w 1868"/>
                <a:gd name="T11" fmla="*/ 956 h 1911"/>
                <a:gd name="T12" fmla="*/ 1848 w 1868"/>
                <a:gd name="T13" fmla="*/ 1155 h 1911"/>
                <a:gd name="T14" fmla="*/ 1755 w 1868"/>
                <a:gd name="T15" fmla="*/ 1413 h 1911"/>
                <a:gd name="T16" fmla="*/ 1594 w 1868"/>
                <a:gd name="T17" fmla="*/ 1632 h 1911"/>
                <a:gd name="T18" fmla="*/ 1381 w 1868"/>
                <a:gd name="T19" fmla="*/ 1798 h 1911"/>
                <a:gd name="T20" fmla="*/ 1127 w 1868"/>
                <a:gd name="T21" fmla="*/ 1891 h 1911"/>
                <a:gd name="T22" fmla="*/ 934 w 1868"/>
                <a:gd name="T23" fmla="*/ 1911 h 1911"/>
                <a:gd name="T24" fmla="*/ 647 w 1868"/>
                <a:gd name="T25" fmla="*/ 1871 h 1911"/>
                <a:gd name="T26" fmla="*/ 407 w 1868"/>
                <a:gd name="T27" fmla="*/ 1752 h 1911"/>
                <a:gd name="T28" fmla="*/ 207 w 1868"/>
                <a:gd name="T29" fmla="*/ 1566 h 1911"/>
                <a:gd name="T30" fmla="*/ 73 w 1868"/>
                <a:gd name="T31" fmla="*/ 1334 h 1911"/>
                <a:gd name="T32" fmla="*/ 6 w 1868"/>
                <a:gd name="T33" fmla="*/ 1055 h 1911"/>
                <a:gd name="T34" fmla="*/ 6 w 1868"/>
                <a:gd name="T35" fmla="*/ 856 h 1911"/>
                <a:gd name="T36" fmla="*/ 73 w 1868"/>
                <a:gd name="T37" fmla="*/ 577 h 1911"/>
                <a:gd name="T38" fmla="*/ 207 w 1868"/>
                <a:gd name="T39" fmla="*/ 345 h 1911"/>
                <a:gd name="T40" fmla="*/ 407 w 1868"/>
                <a:gd name="T41" fmla="*/ 159 h 1911"/>
                <a:gd name="T42" fmla="*/ 647 w 1868"/>
                <a:gd name="T43" fmla="*/ 40 h 1911"/>
                <a:gd name="T44" fmla="*/ 934 w 1868"/>
                <a:gd name="T45" fmla="*/ 0 h 1911"/>
                <a:gd name="T46" fmla="*/ 934 w 1868"/>
                <a:gd name="T47" fmla="*/ 1659 h 1911"/>
                <a:gd name="T48" fmla="*/ 1134 w 1868"/>
                <a:gd name="T49" fmla="*/ 1626 h 1911"/>
                <a:gd name="T50" fmla="*/ 1314 w 1868"/>
                <a:gd name="T51" fmla="*/ 1539 h 1911"/>
                <a:gd name="T52" fmla="*/ 1454 w 1868"/>
                <a:gd name="T53" fmla="*/ 1407 h 1911"/>
                <a:gd name="T54" fmla="*/ 1548 w 1868"/>
                <a:gd name="T55" fmla="*/ 1234 h 1911"/>
                <a:gd name="T56" fmla="*/ 1594 w 1868"/>
                <a:gd name="T57" fmla="*/ 1029 h 1911"/>
                <a:gd name="T58" fmla="*/ 1594 w 1868"/>
                <a:gd name="T59" fmla="*/ 883 h 1911"/>
                <a:gd name="T60" fmla="*/ 1548 w 1868"/>
                <a:gd name="T61" fmla="*/ 677 h 1911"/>
                <a:gd name="T62" fmla="*/ 1454 w 1868"/>
                <a:gd name="T63" fmla="*/ 504 h 1911"/>
                <a:gd name="T64" fmla="*/ 1314 w 1868"/>
                <a:gd name="T65" fmla="*/ 372 h 1911"/>
                <a:gd name="T66" fmla="*/ 1134 w 1868"/>
                <a:gd name="T67" fmla="*/ 285 h 1911"/>
                <a:gd name="T68" fmla="*/ 934 w 1868"/>
                <a:gd name="T69" fmla="*/ 252 h 1911"/>
                <a:gd name="T70" fmla="*/ 794 w 1868"/>
                <a:gd name="T71" fmla="*/ 266 h 1911"/>
                <a:gd name="T72" fmla="*/ 607 w 1868"/>
                <a:gd name="T73" fmla="*/ 332 h 1911"/>
                <a:gd name="T74" fmla="*/ 453 w 1868"/>
                <a:gd name="T75" fmla="*/ 451 h 1911"/>
                <a:gd name="T76" fmla="*/ 340 w 1868"/>
                <a:gd name="T77" fmla="*/ 617 h 1911"/>
                <a:gd name="T78" fmla="*/ 280 w 1868"/>
                <a:gd name="T79" fmla="*/ 810 h 1911"/>
                <a:gd name="T80" fmla="*/ 267 w 1868"/>
                <a:gd name="T81" fmla="*/ 956 h 1911"/>
                <a:gd name="T82" fmla="*/ 293 w 1868"/>
                <a:gd name="T83" fmla="*/ 1168 h 1911"/>
                <a:gd name="T84" fmla="*/ 373 w 1868"/>
                <a:gd name="T85" fmla="*/ 1354 h 1911"/>
                <a:gd name="T86" fmla="*/ 500 w 1868"/>
                <a:gd name="T87" fmla="*/ 1500 h 1911"/>
                <a:gd name="T88" fmla="*/ 667 w 1868"/>
                <a:gd name="T89" fmla="*/ 1606 h 1911"/>
                <a:gd name="T90" fmla="*/ 860 w 1868"/>
                <a:gd name="T91" fmla="*/ 1652 h 1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68" h="1911">
                  <a:moveTo>
                    <a:pt x="934" y="0"/>
                  </a:moveTo>
                  <a:lnTo>
                    <a:pt x="934" y="0"/>
                  </a:lnTo>
                  <a:lnTo>
                    <a:pt x="1027" y="7"/>
                  </a:lnTo>
                  <a:lnTo>
                    <a:pt x="1127" y="20"/>
                  </a:lnTo>
                  <a:lnTo>
                    <a:pt x="1214" y="40"/>
                  </a:lnTo>
                  <a:lnTo>
                    <a:pt x="1301" y="73"/>
                  </a:lnTo>
                  <a:lnTo>
                    <a:pt x="1381" y="113"/>
                  </a:lnTo>
                  <a:lnTo>
                    <a:pt x="1461" y="159"/>
                  </a:lnTo>
                  <a:lnTo>
                    <a:pt x="1534" y="212"/>
                  </a:lnTo>
                  <a:lnTo>
                    <a:pt x="1594" y="272"/>
                  </a:lnTo>
                  <a:lnTo>
                    <a:pt x="1655" y="345"/>
                  </a:lnTo>
                  <a:lnTo>
                    <a:pt x="1708" y="418"/>
                  </a:lnTo>
                  <a:lnTo>
                    <a:pt x="1755" y="491"/>
                  </a:lnTo>
                  <a:lnTo>
                    <a:pt x="1795" y="577"/>
                  </a:lnTo>
                  <a:lnTo>
                    <a:pt x="1828" y="664"/>
                  </a:lnTo>
                  <a:lnTo>
                    <a:pt x="1848" y="757"/>
                  </a:lnTo>
                  <a:lnTo>
                    <a:pt x="1861" y="856"/>
                  </a:lnTo>
                  <a:lnTo>
                    <a:pt x="1868" y="956"/>
                  </a:lnTo>
                  <a:lnTo>
                    <a:pt x="1868" y="956"/>
                  </a:lnTo>
                  <a:lnTo>
                    <a:pt x="1861" y="1055"/>
                  </a:lnTo>
                  <a:lnTo>
                    <a:pt x="1848" y="1155"/>
                  </a:lnTo>
                  <a:lnTo>
                    <a:pt x="1828" y="1241"/>
                  </a:lnTo>
                  <a:lnTo>
                    <a:pt x="1795" y="1334"/>
                  </a:lnTo>
                  <a:lnTo>
                    <a:pt x="1755" y="1413"/>
                  </a:lnTo>
                  <a:lnTo>
                    <a:pt x="1708" y="1493"/>
                  </a:lnTo>
                  <a:lnTo>
                    <a:pt x="1655" y="1566"/>
                  </a:lnTo>
                  <a:lnTo>
                    <a:pt x="1594" y="1632"/>
                  </a:lnTo>
                  <a:lnTo>
                    <a:pt x="1534" y="1699"/>
                  </a:lnTo>
                  <a:lnTo>
                    <a:pt x="1461" y="1752"/>
                  </a:lnTo>
                  <a:lnTo>
                    <a:pt x="1381" y="1798"/>
                  </a:lnTo>
                  <a:lnTo>
                    <a:pt x="1301" y="1838"/>
                  </a:lnTo>
                  <a:lnTo>
                    <a:pt x="1214" y="1871"/>
                  </a:lnTo>
                  <a:lnTo>
                    <a:pt x="1127" y="1891"/>
                  </a:lnTo>
                  <a:lnTo>
                    <a:pt x="1027" y="1904"/>
                  </a:lnTo>
                  <a:lnTo>
                    <a:pt x="934" y="1911"/>
                  </a:lnTo>
                  <a:lnTo>
                    <a:pt x="934" y="1911"/>
                  </a:lnTo>
                  <a:lnTo>
                    <a:pt x="834" y="1904"/>
                  </a:lnTo>
                  <a:lnTo>
                    <a:pt x="740" y="1891"/>
                  </a:lnTo>
                  <a:lnTo>
                    <a:pt x="647" y="1871"/>
                  </a:lnTo>
                  <a:lnTo>
                    <a:pt x="567" y="1838"/>
                  </a:lnTo>
                  <a:lnTo>
                    <a:pt x="480" y="1798"/>
                  </a:lnTo>
                  <a:lnTo>
                    <a:pt x="407" y="1752"/>
                  </a:lnTo>
                  <a:lnTo>
                    <a:pt x="333" y="1699"/>
                  </a:lnTo>
                  <a:lnTo>
                    <a:pt x="267" y="1632"/>
                  </a:lnTo>
                  <a:lnTo>
                    <a:pt x="207" y="1566"/>
                  </a:lnTo>
                  <a:lnTo>
                    <a:pt x="153" y="1493"/>
                  </a:lnTo>
                  <a:lnTo>
                    <a:pt x="106" y="1413"/>
                  </a:lnTo>
                  <a:lnTo>
                    <a:pt x="73" y="1334"/>
                  </a:lnTo>
                  <a:lnTo>
                    <a:pt x="40" y="1241"/>
                  </a:lnTo>
                  <a:lnTo>
                    <a:pt x="20" y="1155"/>
                  </a:lnTo>
                  <a:lnTo>
                    <a:pt x="6" y="1055"/>
                  </a:lnTo>
                  <a:lnTo>
                    <a:pt x="0" y="956"/>
                  </a:lnTo>
                  <a:lnTo>
                    <a:pt x="0" y="956"/>
                  </a:lnTo>
                  <a:lnTo>
                    <a:pt x="6" y="856"/>
                  </a:lnTo>
                  <a:lnTo>
                    <a:pt x="20" y="757"/>
                  </a:lnTo>
                  <a:lnTo>
                    <a:pt x="40" y="664"/>
                  </a:lnTo>
                  <a:lnTo>
                    <a:pt x="73" y="577"/>
                  </a:lnTo>
                  <a:lnTo>
                    <a:pt x="106" y="491"/>
                  </a:lnTo>
                  <a:lnTo>
                    <a:pt x="153" y="418"/>
                  </a:lnTo>
                  <a:lnTo>
                    <a:pt x="207" y="345"/>
                  </a:lnTo>
                  <a:lnTo>
                    <a:pt x="267" y="272"/>
                  </a:lnTo>
                  <a:lnTo>
                    <a:pt x="333" y="212"/>
                  </a:lnTo>
                  <a:lnTo>
                    <a:pt x="407" y="159"/>
                  </a:lnTo>
                  <a:lnTo>
                    <a:pt x="480" y="113"/>
                  </a:lnTo>
                  <a:lnTo>
                    <a:pt x="567" y="73"/>
                  </a:lnTo>
                  <a:lnTo>
                    <a:pt x="647" y="40"/>
                  </a:lnTo>
                  <a:lnTo>
                    <a:pt x="740" y="20"/>
                  </a:lnTo>
                  <a:lnTo>
                    <a:pt x="834" y="7"/>
                  </a:lnTo>
                  <a:lnTo>
                    <a:pt x="934" y="0"/>
                  </a:lnTo>
                  <a:lnTo>
                    <a:pt x="934" y="0"/>
                  </a:lnTo>
                  <a:close/>
                  <a:moveTo>
                    <a:pt x="934" y="1659"/>
                  </a:moveTo>
                  <a:lnTo>
                    <a:pt x="934" y="1659"/>
                  </a:lnTo>
                  <a:lnTo>
                    <a:pt x="1001" y="1652"/>
                  </a:lnTo>
                  <a:lnTo>
                    <a:pt x="1067" y="1646"/>
                  </a:lnTo>
                  <a:lnTo>
                    <a:pt x="1134" y="1626"/>
                  </a:lnTo>
                  <a:lnTo>
                    <a:pt x="1201" y="1606"/>
                  </a:lnTo>
                  <a:lnTo>
                    <a:pt x="1254" y="1579"/>
                  </a:lnTo>
                  <a:lnTo>
                    <a:pt x="1314" y="1539"/>
                  </a:lnTo>
                  <a:lnTo>
                    <a:pt x="1361" y="1500"/>
                  </a:lnTo>
                  <a:lnTo>
                    <a:pt x="1408" y="1460"/>
                  </a:lnTo>
                  <a:lnTo>
                    <a:pt x="1454" y="1407"/>
                  </a:lnTo>
                  <a:lnTo>
                    <a:pt x="1488" y="1354"/>
                  </a:lnTo>
                  <a:lnTo>
                    <a:pt x="1521" y="1294"/>
                  </a:lnTo>
                  <a:lnTo>
                    <a:pt x="1548" y="1234"/>
                  </a:lnTo>
                  <a:lnTo>
                    <a:pt x="1568" y="1168"/>
                  </a:lnTo>
                  <a:lnTo>
                    <a:pt x="1588" y="1102"/>
                  </a:lnTo>
                  <a:lnTo>
                    <a:pt x="1594" y="1029"/>
                  </a:lnTo>
                  <a:lnTo>
                    <a:pt x="1601" y="956"/>
                  </a:lnTo>
                  <a:lnTo>
                    <a:pt x="1601" y="956"/>
                  </a:lnTo>
                  <a:lnTo>
                    <a:pt x="1594" y="883"/>
                  </a:lnTo>
                  <a:lnTo>
                    <a:pt x="1588" y="810"/>
                  </a:lnTo>
                  <a:lnTo>
                    <a:pt x="1568" y="743"/>
                  </a:lnTo>
                  <a:lnTo>
                    <a:pt x="1548" y="677"/>
                  </a:lnTo>
                  <a:lnTo>
                    <a:pt x="1521" y="617"/>
                  </a:lnTo>
                  <a:lnTo>
                    <a:pt x="1488" y="557"/>
                  </a:lnTo>
                  <a:lnTo>
                    <a:pt x="1454" y="504"/>
                  </a:lnTo>
                  <a:lnTo>
                    <a:pt x="1408" y="451"/>
                  </a:lnTo>
                  <a:lnTo>
                    <a:pt x="1361" y="412"/>
                  </a:lnTo>
                  <a:lnTo>
                    <a:pt x="1314" y="372"/>
                  </a:lnTo>
                  <a:lnTo>
                    <a:pt x="1254" y="332"/>
                  </a:lnTo>
                  <a:lnTo>
                    <a:pt x="1201" y="305"/>
                  </a:lnTo>
                  <a:lnTo>
                    <a:pt x="1134" y="285"/>
                  </a:lnTo>
                  <a:lnTo>
                    <a:pt x="1067" y="266"/>
                  </a:lnTo>
                  <a:lnTo>
                    <a:pt x="1001" y="259"/>
                  </a:lnTo>
                  <a:lnTo>
                    <a:pt x="934" y="252"/>
                  </a:lnTo>
                  <a:lnTo>
                    <a:pt x="934" y="252"/>
                  </a:lnTo>
                  <a:lnTo>
                    <a:pt x="860" y="259"/>
                  </a:lnTo>
                  <a:lnTo>
                    <a:pt x="794" y="266"/>
                  </a:lnTo>
                  <a:lnTo>
                    <a:pt x="727" y="285"/>
                  </a:lnTo>
                  <a:lnTo>
                    <a:pt x="667" y="305"/>
                  </a:lnTo>
                  <a:lnTo>
                    <a:pt x="607" y="332"/>
                  </a:lnTo>
                  <a:lnTo>
                    <a:pt x="554" y="372"/>
                  </a:lnTo>
                  <a:lnTo>
                    <a:pt x="500" y="412"/>
                  </a:lnTo>
                  <a:lnTo>
                    <a:pt x="453" y="451"/>
                  </a:lnTo>
                  <a:lnTo>
                    <a:pt x="413" y="504"/>
                  </a:lnTo>
                  <a:lnTo>
                    <a:pt x="373" y="557"/>
                  </a:lnTo>
                  <a:lnTo>
                    <a:pt x="340" y="617"/>
                  </a:lnTo>
                  <a:lnTo>
                    <a:pt x="313" y="677"/>
                  </a:lnTo>
                  <a:lnTo>
                    <a:pt x="293" y="743"/>
                  </a:lnTo>
                  <a:lnTo>
                    <a:pt x="280" y="810"/>
                  </a:lnTo>
                  <a:lnTo>
                    <a:pt x="267" y="883"/>
                  </a:lnTo>
                  <a:lnTo>
                    <a:pt x="267" y="956"/>
                  </a:lnTo>
                  <a:lnTo>
                    <a:pt x="267" y="956"/>
                  </a:lnTo>
                  <a:lnTo>
                    <a:pt x="267" y="1029"/>
                  </a:lnTo>
                  <a:lnTo>
                    <a:pt x="280" y="1102"/>
                  </a:lnTo>
                  <a:lnTo>
                    <a:pt x="293" y="1168"/>
                  </a:lnTo>
                  <a:lnTo>
                    <a:pt x="313" y="1234"/>
                  </a:lnTo>
                  <a:lnTo>
                    <a:pt x="340" y="1294"/>
                  </a:lnTo>
                  <a:lnTo>
                    <a:pt x="373" y="1354"/>
                  </a:lnTo>
                  <a:lnTo>
                    <a:pt x="413" y="1407"/>
                  </a:lnTo>
                  <a:lnTo>
                    <a:pt x="453" y="1460"/>
                  </a:lnTo>
                  <a:lnTo>
                    <a:pt x="500" y="1500"/>
                  </a:lnTo>
                  <a:lnTo>
                    <a:pt x="554" y="1539"/>
                  </a:lnTo>
                  <a:lnTo>
                    <a:pt x="607" y="1579"/>
                  </a:lnTo>
                  <a:lnTo>
                    <a:pt x="667" y="1606"/>
                  </a:lnTo>
                  <a:lnTo>
                    <a:pt x="727" y="1626"/>
                  </a:lnTo>
                  <a:lnTo>
                    <a:pt x="794" y="1646"/>
                  </a:lnTo>
                  <a:lnTo>
                    <a:pt x="860" y="1652"/>
                  </a:lnTo>
                  <a:lnTo>
                    <a:pt x="934" y="1659"/>
                  </a:lnTo>
                  <a:lnTo>
                    <a:pt x="934" y="1659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33"/>
            <p:cNvSpPr>
              <a:spLocks/>
            </p:cNvSpPr>
            <p:nvPr/>
          </p:nvSpPr>
          <p:spPr bwMode="auto">
            <a:xfrm>
              <a:off x="29041725" y="1922463"/>
              <a:ext cx="2509838" cy="2959100"/>
            </a:xfrm>
            <a:custGeom>
              <a:avLst/>
              <a:gdLst>
                <a:gd name="T0" fmla="*/ 273 w 1581"/>
                <a:gd name="T1" fmla="*/ 498 h 1864"/>
                <a:gd name="T2" fmla="*/ 273 w 1581"/>
                <a:gd name="T3" fmla="*/ 1864 h 1864"/>
                <a:gd name="T4" fmla="*/ 0 w 1581"/>
                <a:gd name="T5" fmla="*/ 1864 h 1864"/>
                <a:gd name="T6" fmla="*/ 0 w 1581"/>
                <a:gd name="T7" fmla="*/ 0 h 1864"/>
                <a:gd name="T8" fmla="*/ 193 w 1581"/>
                <a:gd name="T9" fmla="*/ 0 h 1864"/>
                <a:gd name="T10" fmla="*/ 1314 w 1581"/>
                <a:gd name="T11" fmla="*/ 1367 h 1864"/>
                <a:gd name="T12" fmla="*/ 1314 w 1581"/>
                <a:gd name="T13" fmla="*/ 0 h 1864"/>
                <a:gd name="T14" fmla="*/ 1581 w 1581"/>
                <a:gd name="T15" fmla="*/ 0 h 1864"/>
                <a:gd name="T16" fmla="*/ 1581 w 1581"/>
                <a:gd name="T17" fmla="*/ 1864 h 1864"/>
                <a:gd name="T18" fmla="*/ 1394 w 1581"/>
                <a:gd name="T19" fmla="*/ 1864 h 1864"/>
                <a:gd name="T20" fmla="*/ 273 w 1581"/>
                <a:gd name="T21" fmla="*/ 49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81" h="1864">
                  <a:moveTo>
                    <a:pt x="273" y="498"/>
                  </a:moveTo>
                  <a:lnTo>
                    <a:pt x="273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193" y="0"/>
                  </a:lnTo>
                  <a:lnTo>
                    <a:pt x="1314" y="1367"/>
                  </a:lnTo>
                  <a:lnTo>
                    <a:pt x="1314" y="0"/>
                  </a:lnTo>
                  <a:lnTo>
                    <a:pt x="1581" y="0"/>
                  </a:lnTo>
                  <a:lnTo>
                    <a:pt x="1581" y="1864"/>
                  </a:lnTo>
                  <a:lnTo>
                    <a:pt x="1394" y="1864"/>
                  </a:lnTo>
                  <a:lnTo>
                    <a:pt x="273" y="498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Rectangle 34"/>
            <p:cNvSpPr>
              <a:spLocks noChangeArrowheads="1"/>
            </p:cNvSpPr>
            <p:nvPr/>
          </p:nvSpPr>
          <p:spPr bwMode="auto">
            <a:xfrm>
              <a:off x="1901825" y="2901950"/>
              <a:ext cx="423863" cy="1979613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Rectangle 35"/>
            <p:cNvSpPr>
              <a:spLocks noChangeArrowheads="1"/>
            </p:cNvSpPr>
            <p:nvPr/>
          </p:nvSpPr>
          <p:spPr bwMode="auto">
            <a:xfrm>
              <a:off x="2962275" y="1922463"/>
              <a:ext cx="423863" cy="2959100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Rectangle 36"/>
            <p:cNvSpPr>
              <a:spLocks noChangeArrowheads="1"/>
            </p:cNvSpPr>
            <p:nvPr/>
          </p:nvSpPr>
          <p:spPr bwMode="auto">
            <a:xfrm>
              <a:off x="4021137" y="942975"/>
              <a:ext cx="423863" cy="3938588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Freeform 37"/>
            <p:cNvSpPr>
              <a:spLocks/>
            </p:cNvSpPr>
            <p:nvPr/>
          </p:nvSpPr>
          <p:spPr bwMode="auto">
            <a:xfrm>
              <a:off x="4773612" y="1922463"/>
              <a:ext cx="4310063" cy="2959100"/>
            </a:xfrm>
            <a:custGeom>
              <a:avLst/>
              <a:gdLst>
                <a:gd name="T0" fmla="*/ 887 w 2715"/>
                <a:gd name="T1" fmla="*/ 1864 h 1864"/>
                <a:gd name="T2" fmla="*/ 720 w 2715"/>
                <a:gd name="T3" fmla="*/ 1864 h 1864"/>
                <a:gd name="T4" fmla="*/ 0 w 2715"/>
                <a:gd name="T5" fmla="*/ 0 h 1864"/>
                <a:gd name="T6" fmla="*/ 287 w 2715"/>
                <a:gd name="T7" fmla="*/ 0 h 1864"/>
                <a:gd name="T8" fmla="*/ 807 w 2715"/>
                <a:gd name="T9" fmla="*/ 1347 h 1864"/>
                <a:gd name="T10" fmla="*/ 1261 w 2715"/>
                <a:gd name="T11" fmla="*/ 0 h 1864"/>
                <a:gd name="T12" fmla="*/ 1454 w 2715"/>
                <a:gd name="T13" fmla="*/ 0 h 1864"/>
                <a:gd name="T14" fmla="*/ 1908 w 2715"/>
                <a:gd name="T15" fmla="*/ 1347 h 1864"/>
                <a:gd name="T16" fmla="*/ 2429 w 2715"/>
                <a:gd name="T17" fmla="*/ 0 h 1864"/>
                <a:gd name="T18" fmla="*/ 2715 w 2715"/>
                <a:gd name="T19" fmla="*/ 0 h 1864"/>
                <a:gd name="T20" fmla="*/ 1995 w 2715"/>
                <a:gd name="T21" fmla="*/ 1864 h 1864"/>
                <a:gd name="T22" fmla="*/ 1828 w 2715"/>
                <a:gd name="T23" fmla="*/ 1864 h 1864"/>
                <a:gd name="T24" fmla="*/ 1361 w 2715"/>
                <a:gd name="T25" fmla="*/ 484 h 1864"/>
                <a:gd name="T26" fmla="*/ 887 w 2715"/>
                <a:gd name="T27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15" h="1864">
                  <a:moveTo>
                    <a:pt x="887" y="1864"/>
                  </a:moveTo>
                  <a:lnTo>
                    <a:pt x="720" y="1864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807" y="1347"/>
                  </a:lnTo>
                  <a:lnTo>
                    <a:pt x="1261" y="0"/>
                  </a:lnTo>
                  <a:lnTo>
                    <a:pt x="1454" y="0"/>
                  </a:lnTo>
                  <a:lnTo>
                    <a:pt x="1908" y="1347"/>
                  </a:lnTo>
                  <a:lnTo>
                    <a:pt x="2429" y="0"/>
                  </a:lnTo>
                  <a:lnTo>
                    <a:pt x="2715" y="0"/>
                  </a:lnTo>
                  <a:lnTo>
                    <a:pt x="1995" y="1864"/>
                  </a:lnTo>
                  <a:lnTo>
                    <a:pt x="1828" y="1864"/>
                  </a:lnTo>
                  <a:lnTo>
                    <a:pt x="1361" y="484"/>
                  </a:lnTo>
                  <a:lnTo>
                    <a:pt x="887" y="1864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9" name="Freeform 38"/>
            <p:cNvSpPr>
              <a:spLocks/>
            </p:cNvSpPr>
            <p:nvPr/>
          </p:nvSpPr>
          <p:spPr bwMode="auto">
            <a:xfrm>
              <a:off x="24433213" y="1922463"/>
              <a:ext cx="4300538" cy="2959100"/>
            </a:xfrm>
            <a:custGeom>
              <a:avLst/>
              <a:gdLst>
                <a:gd name="T0" fmla="*/ 887 w 2709"/>
                <a:gd name="T1" fmla="*/ 1864 h 1864"/>
                <a:gd name="T2" fmla="*/ 714 w 2709"/>
                <a:gd name="T3" fmla="*/ 1864 h 1864"/>
                <a:gd name="T4" fmla="*/ 0 w 2709"/>
                <a:gd name="T5" fmla="*/ 0 h 1864"/>
                <a:gd name="T6" fmla="*/ 287 w 2709"/>
                <a:gd name="T7" fmla="*/ 0 h 1864"/>
                <a:gd name="T8" fmla="*/ 801 w 2709"/>
                <a:gd name="T9" fmla="*/ 1347 h 1864"/>
                <a:gd name="T10" fmla="*/ 1261 w 2709"/>
                <a:gd name="T11" fmla="*/ 0 h 1864"/>
                <a:gd name="T12" fmla="*/ 1448 w 2709"/>
                <a:gd name="T13" fmla="*/ 0 h 1864"/>
                <a:gd name="T14" fmla="*/ 1908 w 2709"/>
                <a:gd name="T15" fmla="*/ 1347 h 1864"/>
                <a:gd name="T16" fmla="*/ 2422 w 2709"/>
                <a:gd name="T17" fmla="*/ 0 h 1864"/>
                <a:gd name="T18" fmla="*/ 2709 w 2709"/>
                <a:gd name="T19" fmla="*/ 0 h 1864"/>
                <a:gd name="T20" fmla="*/ 1995 w 2709"/>
                <a:gd name="T21" fmla="*/ 1864 h 1864"/>
                <a:gd name="T22" fmla="*/ 1822 w 2709"/>
                <a:gd name="T23" fmla="*/ 1864 h 1864"/>
                <a:gd name="T24" fmla="*/ 1355 w 2709"/>
                <a:gd name="T25" fmla="*/ 484 h 1864"/>
                <a:gd name="T26" fmla="*/ 887 w 2709"/>
                <a:gd name="T27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9" h="1864">
                  <a:moveTo>
                    <a:pt x="887" y="1864"/>
                  </a:moveTo>
                  <a:lnTo>
                    <a:pt x="714" y="1864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801" y="1347"/>
                  </a:lnTo>
                  <a:lnTo>
                    <a:pt x="1261" y="0"/>
                  </a:lnTo>
                  <a:lnTo>
                    <a:pt x="1448" y="0"/>
                  </a:lnTo>
                  <a:lnTo>
                    <a:pt x="1908" y="1347"/>
                  </a:lnTo>
                  <a:lnTo>
                    <a:pt x="2422" y="0"/>
                  </a:lnTo>
                  <a:lnTo>
                    <a:pt x="2709" y="0"/>
                  </a:lnTo>
                  <a:lnTo>
                    <a:pt x="1995" y="1864"/>
                  </a:lnTo>
                  <a:lnTo>
                    <a:pt x="1822" y="1864"/>
                  </a:lnTo>
                  <a:lnTo>
                    <a:pt x="1355" y="484"/>
                  </a:lnTo>
                  <a:lnTo>
                    <a:pt x="887" y="1864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" name="Freeform 39"/>
            <p:cNvSpPr>
              <a:spLocks noEditPoints="1"/>
            </p:cNvSpPr>
            <p:nvPr/>
          </p:nvSpPr>
          <p:spPr bwMode="auto">
            <a:xfrm>
              <a:off x="11563350" y="1922463"/>
              <a:ext cx="2244725" cy="2959100"/>
            </a:xfrm>
            <a:custGeom>
              <a:avLst/>
              <a:gdLst>
                <a:gd name="T0" fmla="*/ 634 w 1414"/>
                <a:gd name="T1" fmla="*/ 0 h 1864"/>
                <a:gd name="T2" fmla="*/ 774 w 1414"/>
                <a:gd name="T3" fmla="*/ 13 h 1864"/>
                <a:gd name="T4" fmla="*/ 887 w 1414"/>
                <a:gd name="T5" fmla="*/ 40 h 1864"/>
                <a:gd name="T6" fmla="*/ 981 w 1414"/>
                <a:gd name="T7" fmla="*/ 86 h 1864"/>
                <a:gd name="T8" fmla="*/ 1054 w 1414"/>
                <a:gd name="T9" fmla="*/ 153 h 1864"/>
                <a:gd name="T10" fmla="*/ 1087 w 1414"/>
                <a:gd name="T11" fmla="*/ 186 h 1864"/>
                <a:gd name="T12" fmla="*/ 1141 w 1414"/>
                <a:gd name="T13" fmla="*/ 272 h 1864"/>
                <a:gd name="T14" fmla="*/ 1181 w 1414"/>
                <a:gd name="T15" fmla="*/ 358 h 1864"/>
                <a:gd name="T16" fmla="*/ 1201 w 1414"/>
                <a:gd name="T17" fmla="*/ 464 h 1864"/>
                <a:gd name="T18" fmla="*/ 1201 w 1414"/>
                <a:gd name="T19" fmla="*/ 518 h 1864"/>
                <a:gd name="T20" fmla="*/ 1194 w 1414"/>
                <a:gd name="T21" fmla="*/ 610 h 1864"/>
                <a:gd name="T22" fmla="*/ 1168 w 1414"/>
                <a:gd name="T23" fmla="*/ 697 h 1864"/>
                <a:gd name="T24" fmla="*/ 1134 w 1414"/>
                <a:gd name="T25" fmla="*/ 776 h 1864"/>
                <a:gd name="T26" fmla="*/ 1081 w 1414"/>
                <a:gd name="T27" fmla="*/ 843 h 1864"/>
                <a:gd name="T28" fmla="*/ 941 w 1414"/>
                <a:gd name="T29" fmla="*/ 949 h 1864"/>
                <a:gd name="T30" fmla="*/ 767 w 1414"/>
                <a:gd name="T31" fmla="*/ 1009 h 1864"/>
                <a:gd name="T32" fmla="*/ 1094 w 1414"/>
                <a:gd name="T33" fmla="*/ 1864 h 1864"/>
                <a:gd name="T34" fmla="*/ 267 w 1414"/>
                <a:gd name="T35" fmla="*/ 1028 h 1864"/>
                <a:gd name="T36" fmla="*/ 0 w 1414"/>
                <a:gd name="T37" fmla="*/ 1864 h 1864"/>
                <a:gd name="T38" fmla="*/ 634 w 1414"/>
                <a:gd name="T39" fmla="*/ 0 h 1864"/>
                <a:gd name="T40" fmla="*/ 620 w 1414"/>
                <a:gd name="T41" fmla="*/ 770 h 1864"/>
                <a:gd name="T42" fmla="*/ 707 w 1414"/>
                <a:gd name="T43" fmla="*/ 770 h 1864"/>
                <a:gd name="T44" fmla="*/ 827 w 1414"/>
                <a:gd name="T45" fmla="*/ 723 h 1864"/>
                <a:gd name="T46" fmla="*/ 867 w 1414"/>
                <a:gd name="T47" fmla="*/ 690 h 1864"/>
                <a:gd name="T48" fmla="*/ 921 w 1414"/>
                <a:gd name="T49" fmla="*/ 610 h 1864"/>
                <a:gd name="T50" fmla="*/ 934 w 1414"/>
                <a:gd name="T51" fmla="*/ 511 h 1864"/>
                <a:gd name="T52" fmla="*/ 934 w 1414"/>
                <a:gd name="T53" fmla="*/ 458 h 1864"/>
                <a:gd name="T54" fmla="*/ 894 w 1414"/>
                <a:gd name="T55" fmla="*/ 372 h 1864"/>
                <a:gd name="T56" fmla="*/ 867 w 1414"/>
                <a:gd name="T57" fmla="*/ 338 h 1864"/>
                <a:gd name="T58" fmla="*/ 774 w 1414"/>
                <a:gd name="T59" fmla="*/ 279 h 1864"/>
                <a:gd name="T60" fmla="*/ 620 w 1414"/>
                <a:gd name="T61" fmla="*/ 252 h 1864"/>
                <a:gd name="T62" fmla="*/ 267 w 1414"/>
                <a:gd name="T63" fmla="*/ 77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4" h="1864">
                  <a:moveTo>
                    <a:pt x="634" y="0"/>
                  </a:moveTo>
                  <a:lnTo>
                    <a:pt x="634" y="0"/>
                  </a:lnTo>
                  <a:lnTo>
                    <a:pt x="707" y="7"/>
                  </a:lnTo>
                  <a:lnTo>
                    <a:pt x="774" y="13"/>
                  </a:lnTo>
                  <a:lnTo>
                    <a:pt x="827" y="27"/>
                  </a:lnTo>
                  <a:lnTo>
                    <a:pt x="887" y="40"/>
                  </a:lnTo>
                  <a:lnTo>
                    <a:pt x="934" y="60"/>
                  </a:lnTo>
                  <a:lnTo>
                    <a:pt x="981" y="86"/>
                  </a:lnTo>
                  <a:lnTo>
                    <a:pt x="1021" y="119"/>
                  </a:lnTo>
                  <a:lnTo>
                    <a:pt x="1054" y="153"/>
                  </a:lnTo>
                  <a:lnTo>
                    <a:pt x="1054" y="153"/>
                  </a:lnTo>
                  <a:lnTo>
                    <a:pt x="1087" y="186"/>
                  </a:lnTo>
                  <a:lnTo>
                    <a:pt x="1114" y="226"/>
                  </a:lnTo>
                  <a:lnTo>
                    <a:pt x="1141" y="272"/>
                  </a:lnTo>
                  <a:lnTo>
                    <a:pt x="1161" y="312"/>
                  </a:lnTo>
                  <a:lnTo>
                    <a:pt x="1181" y="358"/>
                  </a:lnTo>
                  <a:lnTo>
                    <a:pt x="1194" y="411"/>
                  </a:lnTo>
                  <a:lnTo>
                    <a:pt x="1201" y="464"/>
                  </a:lnTo>
                  <a:lnTo>
                    <a:pt x="1201" y="518"/>
                  </a:lnTo>
                  <a:lnTo>
                    <a:pt x="1201" y="518"/>
                  </a:lnTo>
                  <a:lnTo>
                    <a:pt x="1201" y="564"/>
                  </a:lnTo>
                  <a:lnTo>
                    <a:pt x="1194" y="610"/>
                  </a:lnTo>
                  <a:lnTo>
                    <a:pt x="1188" y="657"/>
                  </a:lnTo>
                  <a:lnTo>
                    <a:pt x="1168" y="697"/>
                  </a:lnTo>
                  <a:lnTo>
                    <a:pt x="1154" y="737"/>
                  </a:lnTo>
                  <a:lnTo>
                    <a:pt x="1134" y="776"/>
                  </a:lnTo>
                  <a:lnTo>
                    <a:pt x="1107" y="810"/>
                  </a:lnTo>
                  <a:lnTo>
                    <a:pt x="1081" y="843"/>
                  </a:lnTo>
                  <a:lnTo>
                    <a:pt x="1014" y="902"/>
                  </a:lnTo>
                  <a:lnTo>
                    <a:pt x="941" y="949"/>
                  </a:lnTo>
                  <a:lnTo>
                    <a:pt x="861" y="989"/>
                  </a:lnTo>
                  <a:lnTo>
                    <a:pt x="767" y="1009"/>
                  </a:lnTo>
                  <a:lnTo>
                    <a:pt x="1414" y="1864"/>
                  </a:lnTo>
                  <a:lnTo>
                    <a:pt x="1094" y="1864"/>
                  </a:lnTo>
                  <a:lnTo>
                    <a:pt x="460" y="1028"/>
                  </a:lnTo>
                  <a:lnTo>
                    <a:pt x="267" y="1028"/>
                  </a:lnTo>
                  <a:lnTo>
                    <a:pt x="267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34" y="0"/>
                  </a:lnTo>
                  <a:close/>
                  <a:moveTo>
                    <a:pt x="267" y="770"/>
                  </a:moveTo>
                  <a:lnTo>
                    <a:pt x="620" y="770"/>
                  </a:lnTo>
                  <a:lnTo>
                    <a:pt x="620" y="770"/>
                  </a:lnTo>
                  <a:lnTo>
                    <a:pt x="707" y="770"/>
                  </a:lnTo>
                  <a:lnTo>
                    <a:pt x="774" y="750"/>
                  </a:lnTo>
                  <a:lnTo>
                    <a:pt x="827" y="723"/>
                  </a:lnTo>
                  <a:lnTo>
                    <a:pt x="867" y="690"/>
                  </a:lnTo>
                  <a:lnTo>
                    <a:pt x="867" y="690"/>
                  </a:lnTo>
                  <a:lnTo>
                    <a:pt x="894" y="657"/>
                  </a:lnTo>
                  <a:lnTo>
                    <a:pt x="921" y="610"/>
                  </a:lnTo>
                  <a:lnTo>
                    <a:pt x="934" y="564"/>
                  </a:lnTo>
                  <a:lnTo>
                    <a:pt x="934" y="511"/>
                  </a:lnTo>
                  <a:lnTo>
                    <a:pt x="934" y="511"/>
                  </a:lnTo>
                  <a:lnTo>
                    <a:pt x="934" y="458"/>
                  </a:lnTo>
                  <a:lnTo>
                    <a:pt x="921" y="411"/>
                  </a:lnTo>
                  <a:lnTo>
                    <a:pt x="894" y="372"/>
                  </a:lnTo>
                  <a:lnTo>
                    <a:pt x="867" y="338"/>
                  </a:lnTo>
                  <a:lnTo>
                    <a:pt x="867" y="338"/>
                  </a:lnTo>
                  <a:lnTo>
                    <a:pt x="827" y="305"/>
                  </a:lnTo>
                  <a:lnTo>
                    <a:pt x="774" y="279"/>
                  </a:lnTo>
                  <a:lnTo>
                    <a:pt x="707" y="259"/>
                  </a:lnTo>
                  <a:lnTo>
                    <a:pt x="620" y="252"/>
                  </a:lnTo>
                  <a:lnTo>
                    <a:pt x="267" y="252"/>
                  </a:lnTo>
                  <a:lnTo>
                    <a:pt x="267" y="770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1" name="Freeform 40"/>
            <p:cNvSpPr>
              <a:spLocks noEditPoints="1"/>
            </p:cNvSpPr>
            <p:nvPr/>
          </p:nvSpPr>
          <p:spPr bwMode="auto">
            <a:xfrm>
              <a:off x="19338925" y="1922463"/>
              <a:ext cx="2255838" cy="2959100"/>
            </a:xfrm>
            <a:custGeom>
              <a:avLst/>
              <a:gdLst>
                <a:gd name="T0" fmla="*/ 633 w 1421"/>
                <a:gd name="T1" fmla="*/ 0 h 1864"/>
                <a:gd name="T2" fmla="*/ 774 w 1421"/>
                <a:gd name="T3" fmla="*/ 13 h 1864"/>
                <a:gd name="T4" fmla="*/ 887 w 1421"/>
                <a:gd name="T5" fmla="*/ 40 h 1864"/>
                <a:gd name="T6" fmla="*/ 980 w 1421"/>
                <a:gd name="T7" fmla="*/ 86 h 1864"/>
                <a:gd name="T8" fmla="*/ 1060 w 1421"/>
                <a:gd name="T9" fmla="*/ 153 h 1864"/>
                <a:gd name="T10" fmla="*/ 1094 w 1421"/>
                <a:gd name="T11" fmla="*/ 186 h 1864"/>
                <a:gd name="T12" fmla="*/ 1147 w 1421"/>
                <a:gd name="T13" fmla="*/ 272 h 1864"/>
                <a:gd name="T14" fmla="*/ 1181 w 1421"/>
                <a:gd name="T15" fmla="*/ 358 h 1864"/>
                <a:gd name="T16" fmla="*/ 1201 w 1421"/>
                <a:gd name="T17" fmla="*/ 464 h 1864"/>
                <a:gd name="T18" fmla="*/ 1207 w 1421"/>
                <a:gd name="T19" fmla="*/ 518 h 1864"/>
                <a:gd name="T20" fmla="*/ 1194 w 1421"/>
                <a:gd name="T21" fmla="*/ 610 h 1864"/>
                <a:gd name="T22" fmla="*/ 1174 w 1421"/>
                <a:gd name="T23" fmla="*/ 697 h 1864"/>
                <a:gd name="T24" fmla="*/ 1134 w 1421"/>
                <a:gd name="T25" fmla="*/ 776 h 1864"/>
                <a:gd name="T26" fmla="*/ 1080 w 1421"/>
                <a:gd name="T27" fmla="*/ 843 h 1864"/>
                <a:gd name="T28" fmla="*/ 947 w 1421"/>
                <a:gd name="T29" fmla="*/ 949 h 1864"/>
                <a:gd name="T30" fmla="*/ 774 w 1421"/>
                <a:gd name="T31" fmla="*/ 1009 h 1864"/>
                <a:gd name="T32" fmla="*/ 1094 w 1421"/>
                <a:gd name="T33" fmla="*/ 1864 h 1864"/>
                <a:gd name="T34" fmla="*/ 266 w 1421"/>
                <a:gd name="T35" fmla="*/ 1028 h 1864"/>
                <a:gd name="T36" fmla="*/ 0 w 1421"/>
                <a:gd name="T37" fmla="*/ 1864 h 1864"/>
                <a:gd name="T38" fmla="*/ 633 w 1421"/>
                <a:gd name="T39" fmla="*/ 0 h 1864"/>
                <a:gd name="T40" fmla="*/ 620 w 1421"/>
                <a:gd name="T41" fmla="*/ 770 h 1864"/>
                <a:gd name="T42" fmla="*/ 707 w 1421"/>
                <a:gd name="T43" fmla="*/ 770 h 1864"/>
                <a:gd name="T44" fmla="*/ 827 w 1421"/>
                <a:gd name="T45" fmla="*/ 723 h 1864"/>
                <a:gd name="T46" fmla="*/ 874 w 1421"/>
                <a:gd name="T47" fmla="*/ 690 h 1864"/>
                <a:gd name="T48" fmla="*/ 920 w 1421"/>
                <a:gd name="T49" fmla="*/ 610 h 1864"/>
                <a:gd name="T50" fmla="*/ 940 w 1421"/>
                <a:gd name="T51" fmla="*/ 511 h 1864"/>
                <a:gd name="T52" fmla="*/ 934 w 1421"/>
                <a:gd name="T53" fmla="*/ 458 h 1864"/>
                <a:gd name="T54" fmla="*/ 900 w 1421"/>
                <a:gd name="T55" fmla="*/ 372 h 1864"/>
                <a:gd name="T56" fmla="*/ 874 w 1421"/>
                <a:gd name="T57" fmla="*/ 338 h 1864"/>
                <a:gd name="T58" fmla="*/ 780 w 1421"/>
                <a:gd name="T59" fmla="*/ 279 h 1864"/>
                <a:gd name="T60" fmla="*/ 620 w 1421"/>
                <a:gd name="T61" fmla="*/ 252 h 1864"/>
                <a:gd name="T62" fmla="*/ 266 w 1421"/>
                <a:gd name="T63" fmla="*/ 77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1" h="1864">
                  <a:moveTo>
                    <a:pt x="633" y="0"/>
                  </a:moveTo>
                  <a:lnTo>
                    <a:pt x="633" y="0"/>
                  </a:lnTo>
                  <a:lnTo>
                    <a:pt x="707" y="7"/>
                  </a:lnTo>
                  <a:lnTo>
                    <a:pt x="774" y="13"/>
                  </a:lnTo>
                  <a:lnTo>
                    <a:pt x="834" y="27"/>
                  </a:lnTo>
                  <a:lnTo>
                    <a:pt x="887" y="40"/>
                  </a:lnTo>
                  <a:lnTo>
                    <a:pt x="934" y="60"/>
                  </a:lnTo>
                  <a:lnTo>
                    <a:pt x="980" y="86"/>
                  </a:lnTo>
                  <a:lnTo>
                    <a:pt x="1020" y="119"/>
                  </a:lnTo>
                  <a:lnTo>
                    <a:pt x="1060" y="153"/>
                  </a:lnTo>
                  <a:lnTo>
                    <a:pt x="1060" y="153"/>
                  </a:lnTo>
                  <a:lnTo>
                    <a:pt x="1094" y="186"/>
                  </a:lnTo>
                  <a:lnTo>
                    <a:pt x="1121" y="226"/>
                  </a:lnTo>
                  <a:lnTo>
                    <a:pt x="1147" y="272"/>
                  </a:lnTo>
                  <a:lnTo>
                    <a:pt x="1167" y="312"/>
                  </a:lnTo>
                  <a:lnTo>
                    <a:pt x="1181" y="358"/>
                  </a:lnTo>
                  <a:lnTo>
                    <a:pt x="1194" y="411"/>
                  </a:lnTo>
                  <a:lnTo>
                    <a:pt x="1201" y="464"/>
                  </a:lnTo>
                  <a:lnTo>
                    <a:pt x="1207" y="518"/>
                  </a:lnTo>
                  <a:lnTo>
                    <a:pt x="1207" y="518"/>
                  </a:lnTo>
                  <a:lnTo>
                    <a:pt x="1201" y="564"/>
                  </a:lnTo>
                  <a:lnTo>
                    <a:pt x="1194" y="610"/>
                  </a:lnTo>
                  <a:lnTo>
                    <a:pt x="1187" y="657"/>
                  </a:lnTo>
                  <a:lnTo>
                    <a:pt x="1174" y="697"/>
                  </a:lnTo>
                  <a:lnTo>
                    <a:pt x="1154" y="737"/>
                  </a:lnTo>
                  <a:lnTo>
                    <a:pt x="1134" y="776"/>
                  </a:lnTo>
                  <a:lnTo>
                    <a:pt x="1107" y="810"/>
                  </a:lnTo>
                  <a:lnTo>
                    <a:pt x="1080" y="843"/>
                  </a:lnTo>
                  <a:lnTo>
                    <a:pt x="1020" y="902"/>
                  </a:lnTo>
                  <a:lnTo>
                    <a:pt x="947" y="949"/>
                  </a:lnTo>
                  <a:lnTo>
                    <a:pt x="860" y="989"/>
                  </a:lnTo>
                  <a:lnTo>
                    <a:pt x="774" y="1009"/>
                  </a:lnTo>
                  <a:lnTo>
                    <a:pt x="1421" y="1864"/>
                  </a:lnTo>
                  <a:lnTo>
                    <a:pt x="1094" y="1864"/>
                  </a:lnTo>
                  <a:lnTo>
                    <a:pt x="460" y="1028"/>
                  </a:lnTo>
                  <a:lnTo>
                    <a:pt x="266" y="1028"/>
                  </a:lnTo>
                  <a:lnTo>
                    <a:pt x="266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33" y="0"/>
                  </a:lnTo>
                  <a:close/>
                  <a:moveTo>
                    <a:pt x="266" y="770"/>
                  </a:moveTo>
                  <a:lnTo>
                    <a:pt x="620" y="770"/>
                  </a:lnTo>
                  <a:lnTo>
                    <a:pt x="620" y="770"/>
                  </a:lnTo>
                  <a:lnTo>
                    <a:pt x="707" y="770"/>
                  </a:lnTo>
                  <a:lnTo>
                    <a:pt x="780" y="750"/>
                  </a:lnTo>
                  <a:lnTo>
                    <a:pt x="827" y="723"/>
                  </a:lnTo>
                  <a:lnTo>
                    <a:pt x="874" y="690"/>
                  </a:lnTo>
                  <a:lnTo>
                    <a:pt x="874" y="690"/>
                  </a:lnTo>
                  <a:lnTo>
                    <a:pt x="900" y="657"/>
                  </a:lnTo>
                  <a:lnTo>
                    <a:pt x="920" y="610"/>
                  </a:lnTo>
                  <a:lnTo>
                    <a:pt x="934" y="564"/>
                  </a:lnTo>
                  <a:lnTo>
                    <a:pt x="940" y="511"/>
                  </a:lnTo>
                  <a:lnTo>
                    <a:pt x="940" y="511"/>
                  </a:lnTo>
                  <a:lnTo>
                    <a:pt x="934" y="458"/>
                  </a:lnTo>
                  <a:lnTo>
                    <a:pt x="920" y="411"/>
                  </a:lnTo>
                  <a:lnTo>
                    <a:pt x="900" y="372"/>
                  </a:lnTo>
                  <a:lnTo>
                    <a:pt x="874" y="338"/>
                  </a:lnTo>
                  <a:lnTo>
                    <a:pt x="874" y="338"/>
                  </a:lnTo>
                  <a:lnTo>
                    <a:pt x="827" y="305"/>
                  </a:lnTo>
                  <a:lnTo>
                    <a:pt x="780" y="279"/>
                  </a:lnTo>
                  <a:lnTo>
                    <a:pt x="707" y="259"/>
                  </a:lnTo>
                  <a:lnTo>
                    <a:pt x="620" y="252"/>
                  </a:lnTo>
                  <a:lnTo>
                    <a:pt x="266" y="252"/>
                  </a:lnTo>
                  <a:lnTo>
                    <a:pt x="266" y="770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41"/>
            <p:cNvSpPr>
              <a:spLocks noEditPoints="1"/>
            </p:cNvSpPr>
            <p:nvPr/>
          </p:nvSpPr>
          <p:spPr bwMode="auto">
            <a:xfrm>
              <a:off x="16944975" y="1922463"/>
              <a:ext cx="2085975" cy="2959100"/>
            </a:xfrm>
            <a:custGeom>
              <a:avLst/>
              <a:gdLst>
                <a:gd name="T0" fmla="*/ 1034 w 1314"/>
                <a:gd name="T1" fmla="*/ 863 h 1864"/>
                <a:gd name="T2" fmla="*/ 1147 w 1314"/>
                <a:gd name="T3" fmla="*/ 942 h 1864"/>
                <a:gd name="T4" fmla="*/ 1234 w 1314"/>
                <a:gd name="T5" fmla="*/ 1042 h 1864"/>
                <a:gd name="T6" fmla="*/ 1294 w 1314"/>
                <a:gd name="T7" fmla="*/ 1174 h 1864"/>
                <a:gd name="T8" fmla="*/ 1314 w 1314"/>
                <a:gd name="T9" fmla="*/ 1320 h 1864"/>
                <a:gd name="T10" fmla="*/ 1307 w 1314"/>
                <a:gd name="T11" fmla="*/ 1373 h 1864"/>
                <a:gd name="T12" fmla="*/ 1287 w 1314"/>
                <a:gd name="T13" fmla="*/ 1480 h 1864"/>
                <a:gd name="T14" fmla="*/ 1247 w 1314"/>
                <a:gd name="T15" fmla="*/ 1579 h 1864"/>
                <a:gd name="T16" fmla="*/ 1194 w 1314"/>
                <a:gd name="T17" fmla="*/ 1665 h 1864"/>
                <a:gd name="T18" fmla="*/ 1161 w 1314"/>
                <a:gd name="T19" fmla="*/ 1699 h 1864"/>
                <a:gd name="T20" fmla="*/ 1074 w 1314"/>
                <a:gd name="T21" fmla="*/ 1772 h 1864"/>
                <a:gd name="T22" fmla="*/ 974 w 1314"/>
                <a:gd name="T23" fmla="*/ 1818 h 1864"/>
                <a:gd name="T24" fmla="*/ 854 w 1314"/>
                <a:gd name="T25" fmla="*/ 1851 h 1864"/>
                <a:gd name="T26" fmla="*/ 713 w 1314"/>
                <a:gd name="T27" fmla="*/ 1864 h 1864"/>
                <a:gd name="T28" fmla="*/ 0 w 1314"/>
                <a:gd name="T29" fmla="*/ 0 h 1864"/>
                <a:gd name="T30" fmla="*/ 620 w 1314"/>
                <a:gd name="T31" fmla="*/ 0 h 1864"/>
                <a:gd name="T32" fmla="*/ 760 w 1314"/>
                <a:gd name="T33" fmla="*/ 13 h 1864"/>
                <a:gd name="T34" fmla="*/ 874 w 1314"/>
                <a:gd name="T35" fmla="*/ 40 h 1864"/>
                <a:gd name="T36" fmla="*/ 967 w 1314"/>
                <a:gd name="T37" fmla="*/ 86 h 1864"/>
                <a:gd name="T38" fmla="*/ 1040 w 1314"/>
                <a:gd name="T39" fmla="*/ 139 h 1864"/>
                <a:gd name="T40" fmla="*/ 1074 w 1314"/>
                <a:gd name="T41" fmla="*/ 179 h 1864"/>
                <a:gd name="T42" fmla="*/ 1127 w 1314"/>
                <a:gd name="T43" fmla="*/ 259 h 1864"/>
                <a:gd name="T44" fmla="*/ 1167 w 1314"/>
                <a:gd name="T45" fmla="*/ 352 h 1864"/>
                <a:gd name="T46" fmla="*/ 1187 w 1314"/>
                <a:gd name="T47" fmla="*/ 458 h 1864"/>
                <a:gd name="T48" fmla="*/ 1194 w 1314"/>
                <a:gd name="T49" fmla="*/ 518 h 1864"/>
                <a:gd name="T50" fmla="*/ 1181 w 1314"/>
                <a:gd name="T51" fmla="*/ 617 h 1864"/>
                <a:gd name="T52" fmla="*/ 1147 w 1314"/>
                <a:gd name="T53" fmla="*/ 710 h 1864"/>
                <a:gd name="T54" fmla="*/ 1094 w 1314"/>
                <a:gd name="T55" fmla="*/ 790 h 1864"/>
                <a:gd name="T56" fmla="*/ 1034 w 1314"/>
                <a:gd name="T57" fmla="*/ 863 h 1864"/>
                <a:gd name="T58" fmla="*/ 266 w 1314"/>
                <a:gd name="T59" fmla="*/ 770 h 1864"/>
                <a:gd name="T60" fmla="*/ 607 w 1314"/>
                <a:gd name="T61" fmla="*/ 770 h 1864"/>
                <a:gd name="T62" fmla="*/ 760 w 1314"/>
                <a:gd name="T63" fmla="*/ 750 h 1864"/>
                <a:gd name="T64" fmla="*/ 854 w 1314"/>
                <a:gd name="T65" fmla="*/ 690 h 1864"/>
                <a:gd name="T66" fmla="*/ 887 w 1314"/>
                <a:gd name="T67" fmla="*/ 657 h 1864"/>
                <a:gd name="T68" fmla="*/ 920 w 1314"/>
                <a:gd name="T69" fmla="*/ 564 h 1864"/>
                <a:gd name="T70" fmla="*/ 927 w 1314"/>
                <a:gd name="T71" fmla="*/ 511 h 1864"/>
                <a:gd name="T72" fmla="*/ 907 w 1314"/>
                <a:gd name="T73" fmla="*/ 411 h 1864"/>
                <a:gd name="T74" fmla="*/ 854 w 1314"/>
                <a:gd name="T75" fmla="*/ 332 h 1864"/>
                <a:gd name="T76" fmla="*/ 814 w 1314"/>
                <a:gd name="T77" fmla="*/ 299 h 1864"/>
                <a:gd name="T78" fmla="*/ 693 w 1314"/>
                <a:gd name="T79" fmla="*/ 259 h 1864"/>
                <a:gd name="T80" fmla="*/ 266 w 1314"/>
                <a:gd name="T81" fmla="*/ 252 h 1864"/>
                <a:gd name="T82" fmla="*/ 266 w 1314"/>
                <a:gd name="T83" fmla="*/ 1612 h 1864"/>
                <a:gd name="T84" fmla="*/ 700 w 1314"/>
                <a:gd name="T85" fmla="*/ 1612 h 1864"/>
                <a:gd name="T86" fmla="*/ 834 w 1314"/>
                <a:gd name="T87" fmla="*/ 1599 h 1864"/>
                <a:gd name="T88" fmla="*/ 900 w 1314"/>
                <a:gd name="T89" fmla="*/ 1573 h 1864"/>
                <a:gd name="T90" fmla="*/ 974 w 1314"/>
                <a:gd name="T91" fmla="*/ 1513 h 1864"/>
                <a:gd name="T92" fmla="*/ 1000 w 1314"/>
                <a:gd name="T93" fmla="*/ 1473 h 1864"/>
                <a:gd name="T94" fmla="*/ 1040 w 1314"/>
                <a:gd name="T95" fmla="*/ 1373 h 1864"/>
                <a:gd name="T96" fmla="*/ 1047 w 1314"/>
                <a:gd name="T97" fmla="*/ 1320 h 1864"/>
                <a:gd name="T98" fmla="*/ 1027 w 1314"/>
                <a:gd name="T99" fmla="*/ 1208 h 1864"/>
                <a:gd name="T100" fmla="*/ 974 w 1314"/>
                <a:gd name="T101" fmla="*/ 1121 h 1864"/>
                <a:gd name="T102" fmla="*/ 927 w 1314"/>
                <a:gd name="T103" fmla="*/ 1082 h 1864"/>
                <a:gd name="T104" fmla="*/ 867 w 1314"/>
                <a:gd name="T105" fmla="*/ 1048 h 1864"/>
                <a:gd name="T106" fmla="*/ 794 w 1314"/>
                <a:gd name="T107" fmla="*/ 1035 h 1864"/>
                <a:gd name="T108" fmla="*/ 266 w 1314"/>
                <a:gd name="T109" fmla="*/ 102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14" h="1864">
                  <a:moveTo>
                    <a:pt x="1034" y="863"/>
                  </a:moveTo>
                  <a:lnTo>
                    <a:pt x="1034" y="863"/>
                  </a:lnTo>
                  <a:lnTo>
                    <a:pt x="1094" y="896"/>
                  </a:lnTo>
                  <a:lnTo>
                    <a:pt x="1147" y="942"/>
                  </a:lnTo>
                  <a:lnTo>
                    <a:pt x="1194" y="989"/>
                  </a:lnTo>
                  <a:lnTo>
                    <a:pt x="1234" y="1042"/>
                  </a:lnTo>
                  <a:lnTo>
                    <a:pt x="1267" y="1108"/>
                  </a:lnTo>
                  <a:lnTo>
                    <a:pt x="1294" y="1174"/>
                  </a:lnTo>
                  <a:lnTo>
                    <a:pt x="1307" y="1241"/>
                  </a:lnTo>
                  <a:lnTo>
                    <a:pt x="1314" y="1320"/>
                  </a:lnTo>
                  <a:lnTo>
                    <a:pt x="1314" y="1320"/>
                  </a:lnTo>
                  <a:lnTo>
                    <a:pt x="1307" y="1373"/>
                  </a:lnTo>
                  <a:lnTo>
                    <a:pt x="1301" y="1427"/>
                  </a:lnTo>
                  <a:lnTo>
                    <a:pt x="1287" y="1480"/>
                  </a:lnTo>
                  <a:lnTo>
                    <a:pt x="1274" y="1533"/>
                  </a:lnTo>
                  <a:lnTo>
                    <a:pt x="1247" y="1579"/>
                  </a:lnTo>
                  <a:lnTo>
                    <a:pt x="1221" y="1619"/>
                  </a:lnTo>
                  <a:lnTo>
                    <a:pt x="1194" y="1665"/>
                  </a:lnTo>
                  <a:lnTo>
                    <a:pt x="1161" y="1699"/>
                  </a:lnTo>
                  <a:lnTo>
                    <a:pt x="1161" y="1699"/>
                  </a:lnTo>
                  <a:lnTo>
                    <a:pt x="1120" y="1738"/>
                  </a:lnTo>
                  <a:lnTo>
                    <a:pt x="1074" y="1772"/>
                  </a:lnTo>
                  <a:lnTo>
                    <a:pt x="1027" y="1798"/>
                  </a:lnTo>
                  <a:lnTo>
                    <a:pt x="974" y="1818"/>
                  </a:lnTo>
                  <a:lnTo>
                    <a:pt x="920" y="1838"/>
                  </a:lnTo>
                  <a:lnTo>
                    <a:pt x="854" y="1851"/>
                  </a:lnTo>
                  <a:lnTo>
                    <a:pt x="787" y="1858"/>
                  </a:lnTo>
                  <a:lnTo>
                    <a:pt x="713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20" y="0"/>
                  </a:lnTo>
                  <a:lnTo>
                    <a:pt x="620" y="0"/>
                  </a:lnTo>
                  <a:lnTo>
                    <a:pt x="693" y="7"/>
                  </a:lnTo>
                  <a:lnTo>
                    <a:pt x="760" y="13"/>
                  </a:lnTo>
                  <a:lnTo>
                    <a:pt x="820" y="20"/>
                  </a:lnTo>
                  <a:lnTo>
                    <a:pt x="874" y="40"/>
                  </a:lnTo>
                  <a:lnTo>
                    <a:pt x="920" y="60"/>
                  </a:lnTo>
                  <a:lnTo>
                    <a:pt x="967" y="86"/>
                  </a:lnTo>
                  <a:lnTo>
                    <a:pt x="1007" y="113"/>
                  </a:lnTo>
                  <a:lnTo>
                    <a:pt x="1040" y="139"/>
                  </a:lnTo>
                  <a:lnTo>
                    <a:pt x="1040" y="139"/>
                  </a:lnTo>
                  <a:lnTo>
                    <a:pt x="1074" y="179"/>
                  </a:lnTo>
                  <a:lnTo>
                    <a:pt x="1107" y="219"/>
                  </a:lnTo>
                  <a:lnTo>
                    <a:pt x="1127" y="259"/>
                  </a:lnTo>
                  <a:lnTo>
                    <a:pt x="1154" y="305"/>
                  </a:lnTo>
                  <a:lnTo>
                    <a:pt x="1167" y="352"/>
                  </a:lnTo>
                  <a:lnTo>
                    <a:pt x="1181" y="405"/>
                  </a:lnTo>
                  <a:lnTo>
                    <a:pt x="1187" y="458"/>
                  </a:lnTo>
                  <a:lnTo>
                    <a:pt x="1194" y="518"/>
                  </a:lnTo>
                  <a:lnTo>
                    <a:pt x="1194" y="518"/>
                  </a:lnTo>
                  <a:lnTo>
                    <a:pt x="1187" y="564"/>
                  </a:lnTo>
                  <a:lnTo>
                    <a:pt x="1181" y="617"/>
                  </a:lnTo>
                  <a:lnTo>
                    <a:pt x="1167" y="664"/>
                  </a:lnTo>
                  <a:lnTo>
                    <a:pt x="1147" y="710"/>
                  </a:lnTo>
                  <a:lnTo>
                    <a:pt x="1120" y="750"/>
                  </a:lnTo>
                  <a:lnTo>
                    <a:pt x="1094" y="790"/>
                  </a:lnTo>
                  <a:lnTo>
                    <a:pt x="1067" y="829"/>
                  </a:lnTo>
                  <a:lnTo>
                    <a:pt x="1034" y="863"/>
                  </a:lnTo>
                  <a:lnTo>
                    <a:pt x="1034" y="863"/>
                  </a:lnTo>
                  <a:close/>
                  <a:moveTo>
                    <a:pt x="266" y="770"/>
                  </a:moveTo>
                  <a:lnTo>
                    <a:pt x="607" y="770"/>
                  </a:lnTo>
                  <a:lnTo>
                    <a:pt x="607" y="770"/>
                  </a:lnTo>
                  <a:lnTo>
                    <a:pt x="693" y="770"/>
                  </a:lnTo>
                  <a:lnTo>
                    <a:pt x="760" y="750"/>
                  </a:lnTo>
                  <a:lnTo>
                    <a:pt x="814" y="730"/>
                  </a:lnTo>
                  <a:lnTo>
                    <a:pt x="854" y="690"/>
                  </a:lnTo>
                  <a:lnTo>
                    <a:pt x="854" y="690"/>
                  </a:lnTo>
                  <a:lnTo>
                    <a:pt x="887" y="657"/>
                  </a:lnTo>
                  <a:lnTo>
                    <a:pt x="907" y="610"/>
                  </a:lnTo>
                  <a:lnTo>
                    <a:pt x="920" y="564"/>
                  </a:lnTo>
                  <a:lnTo>
                    <a:pt x="927" y="511"/>
                  </a:lnTo>
                  <a:lnTo>
                    <a:pt x="927" y="511"/>
                  </a:lnTo>
                  <a:lnTo>
                    <a:pt x="920" y="458"/>
                  </a:lnTo>
                  <a:lnTo>
                    <a:pt x="907" y="411"/>
                  </a:lnTo>
                  <a:lnTo>
                    <a:pt x="887" y="372"/>
                  </a:lnTo>
                  <a:lnTo>
                    <a:pt x="854" y="332"/>
                  </a:lnTo>
                  <a:lnTo>
                    <a:pt x="854" y="332"/>
                  </a:lnTo>
                  <a:lnTo>
                    <a:pt x="814" y="299"/>
                  </a:lnTo>
                  <a:lnTo>
                    <a:pt x="760" y="272"/>
                  </a:lnTo>
                  <a:lnTo>
                    <a:pt x="693" y="259"/>
                  </a:lnTo>
                  <a:lnTo>
                    <a:pt x="607" y="252"/>
                  </a:lnTo>
                  <a:lnTo>
                    <a:pt x="266" y="252"/>
                  </a:lnTo>
                  <a:lnTo>
                    <a:pt x="266" y="770"/>
                  </a:lnTo>
                  <a:close/>
                  <a:moveTo>
                    <a:pt x="266" y="1612"/>
                  </a:moveTo>
                  <a:lnTo>
                    <a:pt x="700" y="1612"/>
                  </a:lnTo>
                  <a:lnTo>
                    <a:pt x="700" y="1612"/>
                  </a:lnTo>
                  <a:lnTo>
                    <a:pt x="794" y="1606"/>
                  </a:lnTo>
                  <a:lnTo>
                    <a:pt x="834" y="1599"/>
                  </a:lnTo>
                  <a:lnTo>
                    <a:pt x="867" y="1586"/>
                  </a:lnTo>
                  <a:lnTo>
                    <a:pt x="900" y="1573"/>
                  </a:lnTo>
                  <a:lnTo>
                    <a:pt x="927" y="1553"/>
                  </a:lnTo>
                  <a:lnTo>
                    <a:pt x="974" y="1513"/>
                  </a:lnTo>
                  <a:lnTo>
                    <a:pt x="974" y="1513"/>
                  </a:lnTo>
                  <a:lnTo>
                    <a:pt x="1000" y="1473"/>
                  </a:lnTo>
                  <a:lnTo>
                    <a:pt x="1027" y="1427"/>
                  </a:lnTo>
                  <a:lnTo>
                    <a:pt x="1040" y="1373"/>
                  </a:lnTo>
                  <a:lnTo>
                    <a:pt x="1047" y="1320"/>
                  </a:lnTo>
                  <a:lnTo>
                    <a:pt x="1047" y="1320"/>
                  </a:lnTo>
                  <a:lnTo>
                    <a:pt x="1040" y="1261"/>
                  </a:lnTo>
                  <a:lnTo>
                    <a:pt x="1027" y="1208"/>
                  </a:lnTo>
                  <a:lnTo>
                    <a:pt x="1000" y="1161"/>
                  </a:lnTo>
                  <a:lnTo>
                    <a:pt x="974" y="1121"/>
                  </a:lnTo>
                  <a:lnTo>
                    <a:pt x="974" y="1121"/>
                  </a:lnTo>
                  <a:lnTo>
                    <a:pt x="927" y="1082"/>
                  </a:lnTo>
                  <a:lnTo>
                    <a:pt x="900" y="1068"/>
                  </a:lnTo>
                  <a:lnTo>
                    <a:pt x="867" y="1048"/>
                  </a:lnTo>
                  <a:lnTo>
                    <a:pt x="834" y="1042"/>
                  </a:lnTo>
                  <a:lnTo>
                    <a:pt x="794" y="1035"/>
                  </a:lnTo>
                  <a:lnTo>
                    <a:pt x="700" y="1028"/>
                  </a:lnTo>
                  <a:lnTo>
                    <a:pt x="266" y="1028"/>
                  </a:lnTo>
                  <a:lnTo>
                    <a:pt x="266" y="1612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42"/>
            <p:cNvSpPr>
              <a:spLocks noEditPoints="1"/>
            </p:cNvSpPr>
            <p:nvPr/>
          </p:nvSpPr>
          <p:spPr bwMode="auto">
            <a:xfrm>
              <a:off x="-15989300" y="1922463"/>
              <a:ext cx="2722563" cy="2959100"/>
            </a:xfrm>
            <a:custGeom>
              <a:avLst/>
              <a:gdLst>
                <a:gd name="T0" fmla="*/ 0 w 1715"/>
                <a:gd name="T1" fmla="*/ 1864 h 1864"/>
                <a:gd name="T2" fmla="*/ 688 w 1715"/>
                <a:gd name="T3" fmla="*/ 0 h 1864"/>
                <a:gd name="T4" fmla="*/ 1028 w 1715"/>
                <a:gd name="T5" fmla="*/ 0 h 1864"/>
                <a:gd name="T6" fmla="*/ 1715 w 1715"/>
                <a:gd name="T7" fmla="*/ 1864 h 1864"/>
                <a:gd name="T8" fmla="*/ 1355 w 1715"/>
                <a:gd name="T9" fmla="*/ 1864 h 1864"/>
                <a:gd name="T10" fmla="*/ 1195 w 1715"/>
                <a:gd name="T11" fmla="*/ 1427 h 1864"/>
                <a:gd name="T12" fmla="*/ 521 w 1715"/>
                <a:gd name="T13" fmla="*/ 1427 h 1864"/>
                <a:gd name="T14" fmla="*/ 361 w 1715"/>
                <a:gd name="T15" fmla="*/ 1864 h 1864"/>
                <a:gd name="T16" fmla="*/ 0 w 1715"/>
                <a:gd name="T17" fmla="*/ 1864 h 1864"/>
                <a:gd name="T18" fmla="*/ 641 w 1715"/>
                <a:gd name="T19" fmla="*/ 1108 h 1864"/>
                <a:gd name="T20" fmla="*/ 1075 w 1715"/>
                <a:gd name="T21" fmla="*/ 1108 h 1864"/>
                <a:gd name="T22" fmla="*/ 861 w 1715"/>
                <a:gd name="T23" fmla="*/ 511 h 1864"/>
                <a:gd name="T24" fmla="*/ 641 w 1715"/>
                <a:gd name="T25" fmla="*/ 110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5" h="1864">
                  <a:moveTo>
                    <a:pt x="0" y="1864"/>
                  </a:moveTo>
                  <a:lnTo>
                    <a:pt x="688" y="0"/>
                  </a:lnTo>
                  <a:lnTo>
                    <a:pt x="1028" y="0"/>
                  </a:lnTo>
                  <a:lnTo>
                    <a:pt x="1715" y="1864"/>
                  </a:lnTo>
                  <a:lnTo>
                    <a:pt x="1355" y="1864"/>
                  </a:lnTo>
                  <a:lnTo>
                    <a:pt x="1195" y="1427"/>
                  </a:lnTo>
                  <a:lnTo>
                    <a:pt x="521" y="1427"/>
                  </a:lnTo>
                  <a:lnTo>
                    <a:pt x="361" y="1864"/>
                  </a:lnTo>
                  <a:lnTo>
                    <a:pt x="0" y="1864"/>
                  </a:lnTo>
                  <a:close/>
                  <a:moveTo>
                    <a:pt x="641" y="1108"/>
                  </a:moveTo>
                  <a:lnTo>
                    <a:pt x="1075" y="1108"/>
                  </a:lnTo>
                  <a:lnTo>
                    <a:pt x="861" y="511"/>
                  </a:lnTo>
                  <a:lnTo>
                    <a:pt x="641" y="1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5" name="Freeform 43"/>
            <p:cNvSpPr>
              <a:spLocks noEditPoints="1"/>
            </p:cNvSpPr>
            <p:nvPr/>
          </p:nvSpPr>
          <p:spPr bwMode="auto">
            <a:xfrm>
              <a:off x="-8288338" y="1922463"/>
              <a:ext cx="2722563" cy="2959100"/>
            </a:xfrm>
            <a:custGeom>
              <a:avLst/>
              <a:gdLst>
                <a:gd name="T0" fmla="*/ 0 w 1715"/>
                <a:gd name="T1" fmla="*/ 1864 h 1864"/>
                <a:gd name="T2" fmla="*/ 688 w 1715"/>
                <a:gd name="T3" fmla="*/ 0 h 1864"/>
                <a:gd name="T4" fmla="*/ 1035 w 1715"/>
                <a:gd name="T5" fmla="*/ 0 h 1864"/>
                <a:gd name="T6" fmla="*/ 1715 w 1715"/>
                <a:gd name="T7" fmla="*/ 1864 h 1864"/>
                <a:gd name="T8" fmla="*/ 1355 w 1715"/>
                <a:gd name="T9" fmla="*/ 1864 h 1864"/>
                <a:gd name="T10" fmla="*/ 1195 w 1715"/>
                <a:gd name="T11" fmla="*/ 1427 h 1864"/>
                <a:gd name="T12" fmla="*/ 528 w 1715"/>
                <a:gd name="T13" fmla="*/ 1427 h 1864"/>
                <a:gd name="T14" fmla="*/ 361 w 1715"/>
                <a:gd name="T15" fmla="*/ 1864 h 1864"/>
                <a:gd name="T16" fmla="*/ 0 w 1715"/>
                <a:gd name="T17" fmla="*/ 1864 h 1864"/>
                <a:gd name="T18" fmla="*/ 641 w 1715"/>
                <a:gd name="T19" fmla="*/ 1108 h 1864"/>
                <a:gd name="T20" fmla="*/ 1081 w 1715"/>
                <a:gd name="T21" fmla="*/ 1108 h 1864"/>
                <a:gd name="T22" fmla="*/ 861 w 1715"/>
                <a:gd name="T23" fmla="*/ 511 h 1864"/>
                <a:gd name="T24" fmla="*/ 641 w 1715"/>
                <a:gd name="T25" fmla="*/ 110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5" h="1864">
                  <a:moveTo>
                    <a:pt x="0" y="1864"/>
                  </a:moveTo>
                  <a:lnTo>
                    <a:pt x="688" y="0"/>
                  </a:lnTo>
                  <a:lnTo>
                    <a:pt x="1035" y="0"/>
                  </a:lnTo>
                  <a:lnTo>
                    <a:pt x="1715" y="1864"/>
                  </a:lnTo>
                  <a:lnTo>
                    <a:pt x="1355" y="1864"/>
                  </a:lnTo>
                  <a:lnTo>
                    <a:pt x="1195" y="1427"/>
                  </a:lnTo>
                  <a:lnTo>
                    <a:pt x="528" y="1427"/>
                  </a:lnTo>
                  <a:lnTo>
                    <a:pt x="361" y="1864"/>
                  </a:lnTo>
                  <a:lnTo>
                    <a:pt x="0" y="1864"/>
                  </a:lnTo>
                  <a:close/>
                  <a:moveTo>
                    <a:pt x="641" y="1108"/>
                  </a:moveTo>
                  <a:lnTo>
                    <a:pt x="1081" y="1108"/>
                  </a:lnTo>
                  <a:lnTo>
                    <a:pt x="861" y="511"/>
                  </a:lnTo>
                  <a:lnTo>
                    <a:pt x="641" y="1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-12990513" y="1922463"/>
              <a:ext cx="2532063" cy="2959100"/>
            </a:xfrm>
            <a:custGeom>
              <a:avLst/>
              <a:gdLst>
                <a:gd name="T0" fmla="*/ 0 w 1595"/>
                <a:gd name="T1" fmla="*/ 0 h 1864"/>
                <a:gd name="T2" fmla="*/ 273 w 1595"/>
                <a:gd name="T3" fmla="*/ 0 h 1864"/>
                <a:gd name="T4" fmla="*/ 1234 w 1595"/>
                <a:gd name="T5" fmla="*/ 1188 h 1864"/>
                <a:gd name="T6" fmla="*/ 1234 w 1595"/>
                <a:gd name="T7" fmla="*/ 0 h 1864"/>
                <a:gd name="T8" fmla="*/ 1595 w 1595"/>
                <a:gd name="T9" fmla="*/ 0 h 1864"/>
                <a:gd name="T10" fmla="*/ 1595 w 1595"/>
                <a:gd name="T11" fmla="*/ 1864 h 1864"/>
                <a:gd name="T12" fmla="*/ 1341 w 1595"/>
                <a:gd name="T13" fmla="*/ 1864 h 1864"/>
                <a:gd name="T14" fmla="*/ 360 w 1595"/>
                <a:gd name="T15" fmla="*/ 650 h 1864"/>
                <a:gd name="T16" fmla="*/ 360 w 1595"/>
                <a:gd name="T17" fmla="*/ 1864 h 1864"/>
                <a:gd name="T18" fmla="*/ 0 w 1595"/>
                <a:gd name="T19" fmla="*/ 1864 h 1864"/>
                <a:gd name="T20" fmla="*/ 0 w 1595"/>
                <a:gd name="T21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5" h="1864">
                  <a:moveTo>
                    <a:pt x="0" y="0"/>
                  </a:moveTo>
                  <a:lnTo>
                    <a:pt x="273" y="0"/>
                  </a:lnTo>
                  <a:lnTo>
                    <a:pt x="1234" y="1188"/>
                  </a:lnTo>
                  <a:lnTo>
                    <a:pt x="1234" y="0"/>
                  </a:lnTo>
                  <a:lnTo>
                    <a:pt x="1595" y="0"/>
                  </a:lnTo>
                  <a:lnTo>
                    <a:pt x="1595" y="1864"/>
                  </a:lnTo>
                  <a:lnTo>
                    <a:pt x="1341" y="1864"/>
                  </a:lnTo>
                  <a:lnTo>
                    <a:pt x="360" y="650"/>
                  </a:lnTo>
                  <a:lnTo>
                    <a:pt x="360" y="1864"/>
                  </a:lnTo>
                  <a:lnTo>
                    <a:pt x="0" y="18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7" name="Freeform 45"/>
            <p:cNvSpPr>
              <a:spLocks/>
            </p:cNvSpPr>
            <p:nvPr/>
          </p:nvSpPr>
          <p:spPr bwMode="auto">
            <a:xfrm>
              <a:off x="-10120313" y="1922463"/>
              <a:ext cx="2139950" cy="2959100"/>
            </a:xfrm>
            <a:custGeom>
              <a:avLst/>
              <a:gdLst>
                <a:gd name="T0" fmla="*/ 1348 w 1348"/>
                <a:gd name="T1" fmla="*/ 0 h 1864"/>
                <a:gd name="T2" fmla="*/ 1348 w 1348"/>
                <a:gd name="T3" fmla="*/ 319 h 1864"/>
                <a:gd name="T4" fmla="*/ 854 w 1348"/>
                <a:gd name="T5" fmla="*/ 319 h 1864"/>
                <a:gd name="T6" fmla="*/ 854 w 1348"/>
                <a:gd name="T7" fmla="*/ 1864 h 1864"/>
                <a:gd name="T8" fmla="*/ 494 w 1348"/>
                <a:gd name="T9" fmla="*/ 1864 h 1864"/>
                <a:gd name="T10" fmla="*/ 494 w 1348"/>
                <a:gd name="T11" fmla="*/ 319 h 1864"/>
                <a:gd name="T12" fmla="*/ 0 w 1348"/>
                <a:gd name="T13" fmla="*/ 319 h 1864"/>
                <a:gd name="T14" fmla="*/ 0 w 1348"/>
                <a:gd name="T15" fmla="*/ 0 h 1864"/>
                <a:gd name="T16" fmla="*/ 1348 w 1348"/>
                <a:gd name="T17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8" h="1864">
                  <a:moveTo>
                    <a:pt x="1348" y="0"/>
                  </a:moveTo>
                  <a:lnTo>
                    <a:pt x="1348" y="319"/>
                  </a:lnTo>
                  <a:lnTo>
                    <a:pt x="854" y="319"/>
                  </a:lnTo>
                  <a:lnTo>
                    <a:pt x="854" y="1864"/>
                  </a:lnTo>
                  <a:lnTo>
                    <a:pt x="494" y="1864"/>
                  </a:lnTo>
                  <a:lnTo>
                    <a:pt x="494" y="319"/>
                  </a:lnTo>
                  <a:lnTo>
                    <a:pt x="0" y="319"/>
                  </a:lnTo>
                  <a:lnTo>
                    <a:pt x="0" y="0"/>
                  </a:lnTo>
                  <a:lnTo>
                    <a:pt x="13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-5289550" y="1922463"/>
              <a:ext cx="2530475" cy="2959100"/>
            </a:xfrm>
            <a:custGeom>
              <a:avLst/>
              <a:gdLst>
                <a:gd name="T0" fmla="*/ 1014 w 1594"/>
                <a:gd name="T1" fmla="*/ 1055 h 1864"/>
                <a:gd name="T2" fmla="*/ 1061 w 1594"/>
                <a:gd name="T3" fmla="*/ 1035 h 1864"/>
                <a:gd name="T4" fmla="*/ 1154 w 1594"/>
                <a:gd name="T5" fmla="*/ 975 h 1864"/>
                <a:gd name="T6" fmla="*/ 1187 w 1594"/>
                <a:gd name="T7" fmla="*/ 942 h 1864"/>
                <a:gd name="T8" fmla="*/ 1254 w 1594"/>
                <a:gd name="T9" fmla="*/ 863 h 1864"/>
                <a:gd name="T10" fmla="*/ 1301 w 1594"/>
                <a:gd name="T11" fmla="*/ 763 h 1864"/>
                <a:gd name="T12" fmla="*/ 1328 w 1594"/>
                <a:gd name="T13" fmla="*/ 664 h 1864"/>
                <a:gd name="T14" fmla="*/ 1341 w 1594"/>
                <a:gd name="T15" fmla="*/ 557 h 1864"/>
                <a:gd name="T16" fmla="*/ 1334 w 1594"/>
                <a:gd name="T17" fmla="*/ 498 h 1864"/>
                <a:gd name="T18" fmla="*/ 1314 w 1594"/>
                <a:gd name="T19" fmla="*/ 392 h 1864"/>
                <a:gd name="T20" fmla="*/ 1281 w 1594"/>
                <a:gd name="T21" fmla="*/ 292 h 1864"/>
                <a:gd name="T22" fmla="*/ 1221 w 1594"/>
                <a:gd name="T23" fmla="*/ 206 h 1864"/>
                <a:gd name="T24" fmla="*/ 1187 w 1594"/>
                <a:gd name="T25" fmla="*/ 166 h 1864"/>
                <a:gd name="T26" fmla="*/ 1107 w 1594"/>
                <a:gd name="T27" fmla="*/ 100 h 1864"/>
                <a:gd name="T28" fmla="*/ 1001 w 1594"/>
                <a:gd name="T29" fmla="*/ 46 h 1864"/>
                <a:gd name="T30" fmla="*/ 867 w 1594"/>
                <a:gd name="T31" fmla="*/ 13 h 1864"/>
                <a:gd name="T32" fmla="*/ 700 w 1594"/>
                <a:gd name="T33" fmla="*/ 0 h 1864"/>
                <a:gd name="T34" fmla="*/ 0 w 1594"/>
                <a:gd name="T35" fmla="*/ 1864 h 1864"/>
                <a:gd name="T36" fmla="*/ 360 w 1594"/>
                <a:gd name="T37" fmla="*/ 1108 h 1864"/>
                <a:gd name="T38" fmla="*/ 1201 w 1594"/>
                <a:gd name="T39" fmla="*/ 1864 h 1864"/>
                <a:gd name="T40" fmla="*/ 360 w 1594"/>
                <a:gd name="T41" fmla="*/ 319 h 1864"/>
                <a:gd name="T42" fmla="*/ 687 w 1594"/>
                <a:gd name="T43" fmla="*/ 319 h 1864"/>
                <a:gd name="T44" fmla="*/ 834 w 1594"/>
                <a:gd name="T45" fmla="*/ 338 h 1864"/>
                <a:gd name="T46" fmla="*/ 914 w 1594"/>
                <a:gd name="T47" fmla="*/ 398 h 1864"/>
                <a:gd name="T48" fmla="*/ 941 w 1594"/>
                <a:gd name="T49" fmla="*/ 431 h 1864"/>
                <a:gd name="T50" fmla="*/ 974 w 1594"/>
                <a:gd name="T51" fmla="*/ 511 h 1864"/>
                <a:gd name="T52" fmla="*/ 974 w 1594"/>
                <a:gd name="T53" fmla="*/ 557 h 1864"/>
                <a:gd name="T54" fmla="*/ 961 w 1594"/>
                <a:gd name="T55" fmla="*/ 637 h 1864"/>
                <a:gd name="T56" fmla="*/ 914 w 1594"/>
                <a:gd name="T57" fmla="*/ 710 h 1864"/>
                <a:gd name="T58" fmla="*/ 881 w 1594"/>
                <a:gd name="T59" fmla="*/ 743 h 1864"/>
                <a:gd name="T60" fmla="*/ 767 w 1594"/>
                <a:gd name="T61" fmla="*/ 783 h 1864"/>
                <a:gd name="T62" fmla="*/ 360 w 1594"/>
                <a:gd name="T63" fmla="*/ 783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94" h="1864">
                  <a:moveTo>
                    <a:pt x="1594" y="1864"/>
                  </a:moveTo>
                  <a:lnTo>
                    <a:pt x="1014" y="1055"/>
                  </a:lnTo>
                  <a:lnTo>
                    <a:pt x="1014" y="1055"/>
                  </a:lnTo>
                  <a:lnTo>
                    <a:pt x="1061" y="1035"/>
                  </a:lnTo>
                  <a:lnTo>
                    <a:pt x="1107" y="1009"/>
                  </a:lnTo>
                  <a:lnTo>
                    <a:pt x="1154" y="975"/>
                  </a:lnTo>
                  <a:lnTo>
                    <a:pt x="1187" y="942"/>
                  </a:lnTo>
                  <a:lnTo>
                    <a:pt x="1187" y="942"/>
                  </a:lnTo>
                  <a:lnTo>
                    <a:pt x="1221" y="902"/>
                  </a:lnTo>
                  <a:lnTo>
                    <a:pt x="1254" y="863"/>
                  </a:lnTo>
                  <a:lnTo>
                    <a:pt x="1281" y="816"/>
                  </a:lnTo>
                  <a:lnTo>
                    <a:pt x="1301" y="763"/>
                  </a:lnTo>
                  <a:lnTo>
                    <a:pt x="1314" y="717"/>
                  </a:lnTo>
                  <a:lnTo>
                    <a:pt x="1328" y="664"/>
                  </a:lnTo>
                  <a:lnTo>
                    <a:pt x="1334" y="610"/>
                  </a:lnTo>
                  <a:lnTo>
                    <a:pt x="1341" y="557"/>
                  </a:lnTo>
                  <a:lnTo>
                    <a:pt x="1341" y="557"/>
                  </a:lnTo>
                  <a:lnTo>
                    <a:pt x="1334" y="498"/>
                  </a:lnTo>
                  <a:lnTo>
                    <a:pt x="1328" y="445"/>
                  </a:lnTo>
                  <a:lnTo>
                    <a:pt x="1314" y="392"/>
                  </a:lnTo>
                  <a:lnTo>
                    <a:pt x="1301" y="345"/>
                  </a:lnTo>
                  <a:lnTo>
                    <a:pt x="1281" y="292"/>
                  </a:lnTo>
                  <a:lnTo>
                    <a:pt x="1254" y="252"/>
                  </a:lnTo>
                  <a:lnTo>
                    <a:pt x="1221" y="206"/>
                  </a:lnTo>
                  <a:lnTo>
                    <a:pt x="1187" y="166"/>
                  </a:lnTo>
                  <a:lnTo>
                    <a:pt x="1187" y="166"/>
                  </a:lnTo>
                  <a:lnTo>
                    <a:pt x="1147" y="133"/>
                  </a:lnTo>
                  <a:lnTo>
                    <a:pt x="1107" y="100"/>
                  </a:lnTo>
                  <a:lnTo>
                    <a:pt x="1054" y="66"/>
                  </a:lnTo>
                  <a:lnTo>
                    <a:pt x="1001" y="46"/>
                  </a:lnTo>
                  <a:lnTo>
                    <a:pt x="934" y="27"/>
                  </a:lnTo>
                  <a:lnTo>
                    <a:pt x="867" y="13"/>
                  </a:lnTo>
                  <a:lnTo>
                    <a:pt x="787" y="7"/>
                  </a:lnTo>
                  <a:lnTo>
                    <a:pt x="700" y="0"/>
                  </a:lnTo>
                  <a:lnTo>
                    <a:pt x="0" y="0"/>
                  </a:lnTo>
                  <a:lnTo>
                    <a:pt x="0" y="1864"/>
                  </a:lnTo>
                  <a:lnTo>
                    <a:pt x="360" y="1864"/>
                  </a:lnTo>
                  <a:lnTo>
                    <a:pt x="360" y="1108"/>
                  </a:lnTo>
                  <a:lnTo>
                    <a:pt x="654" y="1108"/>
                  </a:lnTo>
                  <a:lnTo>
                    <a:pt x="1201" y="1864"/>
                  </a:lnTo>
                  <a:lnTo>
                    <a:pt x="1594" y="1864"/>
                  </a:lnTo>
                  <a:close/>
                  <a:moveTo>
                    <a:pt x="360" y="319"/>
                  </a:moveTo>
                  <a:lnTo>
                    <a:pt x="687" y="319"/>
                  </a:lnTo>
                  <a:lnTo>
                    <a:pt x="687" y="319"/>
                  </a:lnTo>
                  <a:lnTo>
                    <a:pt x="767" y="325"/>
                  </a:lnTo>
                  <a:lnTo>
                    <a:pt x="834" y="338"/>
                  </a:lnTo>
                  <a:lnTo>
                    <a:pt x="881" y="365"/>
                  </a:lnTo>
                  <a:lnTo>
                    <a:pt x="914" y="398"/>
                  </a:lnTo>
                  <a:lnTo>
                    <a:pt x="914" y="398"/>
                  </a:lnTo>
                  <a:lnTo>
                    <a:pt x="941" y="431"/>
                  </a:lnTo>
                  <a:lnTo>
                    <a:pt x="961" y="464"/>
                  </a:lnTo>
                  <a:lnTo>
                    <a:pt x="974" y="511"/>
                  </a:lnTo>
                  <a:lnTo>
                    <a:pt x="974" y="557"/>
                  </a:lnTo>
                  <a:lnTo>
                    <a:pt x="974" y="557"/>
                  </a:lnTo>
                  <a:lnTo>
                    <a:pt x="974" y="597"/>
                  </a:lnTo>
                  <a:lnTo>
                    <a:pt x="961" y="637"/>
                  </a:lnTo>
                  <a:lnTo>
                    <a:pt x="941" y="677"/>
                  </a:lnTo>
                  <a:lnTo>
                    <a:pt x="914" y="710"/>
                  </a:lnTo>
                  <a:lnTo>
                    <a:pt x="914" y="710"/>
                  </a:lnTo>
                  <a:lnTo>
                    <a:pt x="881" y="743"/>
                  </a:lnTo>
                  <a:lnTo>
                    <a:pt x="834" y="763"/>
                  </a:lnTo>
                  <a:lnTo>
                    <a:pt x="767" y="783"/>
                  </a:lnTo>
                  <a:lnTo>
                    <a:pt x="687" y="783"/>
                  </a:lnTo>
                  <a:lnTo>
                    <a:pt x="360" y="783"/>
                  </a:lnTo>
                  <a:lnTo>
                    <a:pt x="360" y="3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9" name="Freeform 47"/>
            <p:cNvSpPr>
              <a:spLocks/>
            </p:cNvSpPr>
            <p:nvPr/>
          </p:nvSpPr>
          <p:spPr bwMode="auto">
            <a:xfrm>
              <a:off x="-17810163" y="1922463"/>
              <a:ext cx="1684338" cy="2959100"/>
            </a:xfrm>
            <a:custGeom>
              <a:avLst/>
              <a:gdLst>
                <a:gd name="T0" fmla="*/ 1061 w 1061"/>
                <a:gd name="T1" fmla="*/ 0 h 1864"/>
                <a:gd name="T2" fmla="*/ 667 w 1061"/>
                <a:gd name="T3" fmla="*/ 0 h 1864"/>
                <a:gd name="T4" fmla="*/ 0 w 1061"/>
                <a:gd name="T5" fmla="*/ 936 h 1864"/>
                <a:gd name="T6" fmla="*/ 667 w 1061"/>
                <a:gd name="T7" fmla="*/ 1864 h 1864"/>
                <a:gd name="T8" fmla="*/ 1061 w 1061"/>
                <a:gd name="T9" fmla="*/ 1864 h 1864"/>
                <a:gd name="T10" fmla="*/ 387 w 1061"/>
                <a:gd name="T11" fmla="*/ 936 h 1864"/>
                <a:gd name="T12" fmla="*/ 1061 w 1061"/>
                <a:gd name="T13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1" h="1864">
                  <a:moveTo>
                    <a:pt x="1061" y="0"/>
                  </a:moveTo>
                  <a:lnTo>
                    <a:pt x="667" y="0"/>
                  </a:lnTo>
                  <a:lnTo>
                    <a:pt x="0" y="936"/>
                  </a:lnTo>
                  <a:lnTo>
                    <a:pt x="667" y="1864"/>
                  </a:lnTo>
                  <a:lnTo>
                    <a:pt x="1061" y="1864"/>
                  </a:lnTo>
                  <a:lnTo>
                    <a:pt x="387" y="936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0" name="Rectangle 49"/>
            <p:cNvSpPr>
              <a:spLocks noChangeArrowheads="1"/>
            </p:cNvSpPr>
            <p:nvPr/>
          </p:nvSpPr>
          <p:spPr bwMode="auto">
            <a:xfrm>
              <a:off x="-18530888" y="1922463"/>
              <a:ext cx="392113" cy="29591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1" name="Rectangle 49"/>
            <p:cNvSpPr>
              <a:spLocks noChangeArrowheads="1"/>
            </p:cNvSpPr>
            <p:nvPr/>
          </p:nvSpPr>
          <p:spPr bwMode="auto">
            <a:xfrm>
              <a:off x="-18138775" y="1922463"/>
              <a:ext cx="328612" cy="2959100"/>
            </a:xfrm>
            <a:prstGeom prst="rect">
              <a:avLst/>
            </a:prstGeom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lin ang="16200000" scaled="0"/>
            </a:gra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32" name="TextBox 31"/>
          <p:cNvSpPr txBox="1"/>
          <p:nvPr userDrawn="1"/>
        </p:nvSpPr>
        <p:spPr>
          <a:xfrm>
            <a:off x="7872682" y="5059387"/>
            <a:ext cx="1171037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dirty="0">
                <a:solidFill>
                  <a:prstClr val="white">
                    <a:lumMod val="65000"/>
                  </a:prstClr>
                </a:solidFill>
                <a:latin typeface="Calibri Light"/>
              </a:rPr>
              <a:t>Private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1387104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9" r:id="rId1"/>
    <p:sldLayoutId id="2147484260" r:id="rId2"/>
    <p:sldLayoutId id="2147484261" r:id="rId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lang="en-US" sz="2800" i="0" kern="120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 typeface="Arial" pitchFamily="34" charset="0"/>
        <a:buNone/>
        <a:defRPr lang="en-US" sz="1400" i="0" kern="1200" dirty="0" smtClean="0">
          <a:solidFill>
            <a:schemeClr val="tx1">
              <a:lumMod val="65000"/>
              <a:lumOff val="35000"/>
            </a:schemeClr>
          </a:solidFill>
          <a:latin typeface="Andalus" panose="02020603050405020304" pitchFamily="18" charset="-78"/>
          <a:ea typeface="+mn-ea"/>
          <a:cs typeface="Andalus" panose="02020603050405020304" pitchFamily="18" charset="-78"/>
        </a:defRPr>
      </a:lvl1pPr>
      <a:lvl2pPr marL="176213" indent="-17145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Tx/>
        <a:buBlip>
          <a:blip r:embed="rId6"/>
        </a:buBlip>
        <a:defRPr lang="en-US" sz="1200" i="0" kern="1200" dirty="0" smtClean="0">
          <a:solidFill>
            <a:schemeClr val="tx1">
              <a:lumMod val="65000"/>
              <a:lumOff val="35000"/>
            </a:schemeClr>
          </a:solidFill>
          <a:latin typeface="Andalus" panose="02020603050405020304" pitchFamily="18" charset="-78"/>
          <a:ea typeface="+mn-ea"/>
          <a:cs typeface="Andalus" panose="02020603050405020304" pitchFamily="18" charset="-78"/>
        </a:defRPr>
      </a:lvl2pPr>
      <a:lvl3pPr marL="223838" indent="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Tx/>
        <a:buNone/>
        <a:defRPr lang="en-US" sz="1800" i="0" kern="1200" dirty="0" smtClean="0">
          <a:solidFill>
            <a:schemeClr val="accent2"/>
          </a:solidFill>
          <a:latin typeface="+mn-lt"/>
          <a:ea typeface="+mn-ea"/>
          <a:cs typeface="+mn-cs"/>
        </a:defRPr>
      </a:lvl3pPr>
      <a:lvl4pPr marL="635000" indent="-17145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Tx/>
        <a:buBlip>
          <a:blip r:embed="rId7"/>
        </a:buBlip>
        <a:tabLst/>
        <a:defRPr lang="en-US" sz="1800" i="0" kern="1200" dirty="0" smtClean="0">
          <a:solidFill>
            <a:schemeClr val="accent2"/>
          </a:solidFill>
          <a:latin typeface="+mn-lt"/>
          <a:ea typeface="+mn-ea"/>
          <a:cs typeface="+mn-cs"/>
        </a:defRPr>
      </a:lvl4pPr>
      <a:lvl5pPr marL="855663" indent="-17145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Tx/>
        <a:buBlip>
          <a:blip r:embed="rId7"/>
        </a:buBlip>
        <a:defRPr lang="en-US" sz="1800" i="0" kern="1200" dirty="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022" y="-1"/>
            <a:ext cx="9152022" cy="514826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642" y="280659"/>
            <a:ext cx="7287748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4930044"/>
            <a:ext cx="376989" cy="2182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en-US" sz="100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fld id="{19AB4E72-7858-48F1-A40D-12FF09E4BFB8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312821" y="767724"/>
            <a:ext cx="8467642" cy="611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47366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4" r:id="rId1"/>
    <p:sldLayoutId id="2147484265" r:id="rId2"/>
    <p:sldLayoutId id="2147484266" r:id="rId3"/>
    <p:sldLayoutId id="2147484267" r:id="rId4"/>
    <p:sldLayoutId id="2147484268" r:id="rId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lang="en-US" sz="2800" i="0" kern="120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 typeface="Arial" pitchFamily="34" charset="0"/>
        <a:buNone/>
        <a:defRPr lang="en-US" sz="1400" i="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176213" indent="-17145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Tx/>
        <a:buBlip>
          <a:blip r:embed="rId8"/>
        </a:buBlip>
        <a:defRPr lang="en-US" sz="1200" i="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223838" indent="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Tx/>
        <a:buNone/>
        <a:defRPr lang="en-US" sz="1800" i="0" kern="1200" dirty="0" smtClean="0">
          <a:solidFill>
            <a:schemeClr val="accent2"/>
          </a:solidFill>
          <a:latin typeface="+mn-lt"/>
          <a:ea typeface="+mn-ea"/>
          <a:cs typeface="+mn-cs"/>
        </a:defRPr>
      </a:lvl3pPr>
      <a:lvl4pPr marL="635000" indent="-17145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Tx/>
        <a:buBlip>
          <a:blip r:embed="rId9"/>
        </a:buBlip>
        <a:tabLst/>
        <a:defRPr lang="en-US" sz="1800" i="0" kern="1200" dirty="0" smtClean="0">
          <a:solidFill>
            <a:schemeClr val="accent2"/>
          </a:solidFill>
          <a:latin typeface="+mn-lt"/>
          <a:ea typeface="+mn-ea"/>
          <a:cs typeface="+mn-cs"/>
        </a:defRPr>
      </a:lvl4pPr>
      <a:lvl5pPr marL="855663" indent="-17145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Tx/>
        <a:buBlip>
          <a:blip r:embed="rId9"/>
        </a:buBlip>
        <a:defRPr lang="en-US" sz="1800" i="0" kern="1200" dirty="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022" y="-1"/>
            <a:ext cx="9152022" cy="514826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491" y="280659"/>
            <a:ext cx="7287748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4930044"/>
            <a:ext cx="376989" cy="2182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en-US" sz="100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fld id="{19AB4E72-7858-48F1-A40D-12FF09E4BFB8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312821" y="767724"/>
            <a:ext cx="8467642" cy="611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7726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71" r:id="rId2"/>
    <p:sldLayoutId id="2147484272" r:id="rId3"/>
    <p:sldLayoutId id="2147484273" r:id="rId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lang="en-US" sz="2800" i="0" kern="1200" baseline="0" dirty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 typeface="Arial" pitchFamily="34" charset="0"/>
        <a:buNone/>
        <a:defRPr lang="en-US" sz="1600" i="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176213" indent="-17145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Tx/>
        <a:buBlip>
          <a:blip r:embed="rId7"/>
        </a:buBlip>
        <a:defRPr lang="en-US" sz="1400" i="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23838" indent="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Tx/>
        <a:buNone/>
        <a:defRPr lang="en-US" sz="1800" i="0" kern="1200" dirty="0" smtClean="0">
          <a:solidFill>
            <a:schemeClr val="accent2"/>
          </a:solidFill>
          <a:latin typeface="+mn-lt"/>
          <a:ea typeface="+mn-ea"/>
          <a:cs typeface="+mn-cs"/>
        </a:defRPr>
      </a:lvl3pPr>
      <a:lvl4pPr marL="635000" indent="-17145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Tx/>
        <a:buBlip>
          <a:blip r:embed="rId8"/>
        </a:buBlip>
        <a:tabLst/>
        <a:defRPr lang="en-US" sz="1800" i="0" kern="1200" dirty="0" smtClean="0">
          <a:solidFill>
            <a:schemeClr val="accent2"/>
          </a:solidFill>
          <a:latin typeface="+mn-lt"/>
          <a:ea typeface="+mn-ea"/>
          <a:cs typeface="+mn-cs"/>
        </a:defRPr>
      </a:lvl4pPr>
      <a:lvl5pPr marL="855663" indent="-17145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Tx/>
        <a:buBlip>
          <a:blip r:embed="rId8"/>
        </a:buBlip>
        <a:defRPr lang="en-US" sz="1800" i="0" kern="1200" dirty="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022" y="-1"/>
            <a:ext cx="9152022" cy="514826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642" y="280659"/>
            <a:ext cx="7287748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4930044"/>
            <a:ext cx="376989" cy="2182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en-US" sz="100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fld id="{19AB4E72-7858-48F1-A40D-12FF09E4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312821" y="767724"/>
            <a:ext cx="8467642" cy="611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481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83" r:id="rId4"/>
    <p:sldLayoutId id="2147484080" r:id="rId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lang="en-US" sz="2800" i="0" kern="120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 typeface="Arial" pitchFamily="34" charset="0"/>
        <a:buNone/>
        <a:defRPr lang="en-US" sz="1400" i="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176213" indent="-17145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Tx/>
        <a:buBlip>
          <a:blip r:embed="rId8"/>
        </a:buBlip>
        <a:defRPr lang="en-US" sz="1200" i="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223838" indent="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Tx/>
        <a:buNone/>
        <a:defRPr lang="en-US" sz="1800" i="0" kern="1200" dirty="0" smtClean="0">
          <a:solidFill>
            <a:schemeClr val="accent2"/>
          </a:solidFill>
          <a:latin typeface="+mn-lt"/>
          <a:ea typeface="+mn-ea"/>
          <a:cs typeface="+mn-cs"/>
        </a:defRPr>
      </a:lvl3pPr>
      <a:lvl4pPr marL="635000" indent="-17145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Tx/>
        <a:buBlip>
          <a:blip r:embed="rId9"/>
        </a:buBlip>
        <a:tabLst/>
        <a:defRPr lang="en-US" sz="1800" i="0" kern="1200" dirty="0" smtClean="0">
          <a:solidFill>
            <a:schemeClr val="accent2"/>
          </a:solidFill>
          <a:latin typeface="+mn-lt"/>
          <a:ea typeface="+mn-ea"/>
          <a:cs typeface="+mn-cs"/>
        </a:defRPr>
      </a:lvl4pPr>
      <a:lvl5pPr marL="855663" indent="-17145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Tx/>
        <a:buBlip>
          <a:blip r:embed="rId9"/>
        </a:buBlip>
        <a:defRPr lang="en-US" sz="1800" i="0" kern="1200" dirty="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022" y="-1"/>
            <a:ext cx="9152022" cy="514826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7066" y="280659"/>
            <a:ext cx="7287748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4930044"/>
            <a:ext cx="376989" cy="2182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en-US" sz="100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19AB4E72-7858-48F1-A40D-12FF09E4BFB8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312821" y="767724"/>
            <a:ext cx="8467642" cy="611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7842832" y="4939990"/>
            <a:ext cx="1173567" cy="93382"/>
            <a:chOff x="-18530888" y="942975"/>
            <a:chExt cx="50082451" cy="3981451"/>
          </a:xfrm>
        </p:grpSpPr>
        <p:sp>
          <p:nvSpPr>
            <p:cNvPr id="8" name="AutoShape 27"/>
            <p:cNvSpPr>
              <a:spLocks noChangeAspect="1" noChangeArrowheads="1" noTextEdit="1"/>
            </p:cNvSpPr>
            <p:nvPr/>
          </p:nvSpPr>
          <p:spPr bwMode="auto">
            <a:xfrm>
              <a:off x="-18530888" y="942975"/>
              <a:ext cx="50082451" cy="398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" name="Freeform 29"/>
            <p:cNvSpPr>
              <a:spLocks/>
            </p:cNvSpPr>
            <p:nvPr/>
          </p:nvSpPr>
          <p:spPr bwMode="auto">
            <a:xfrm>
              <a:off x="-1614488" y="1922463"/>
              <a:ext cx="2881313" cy="2959100"/>
            </a:xfrm>
            <a:custGeom>
              <a:avLst/>
              <a:gdLst>
                <a:gd name="T0" fmla="*/ 1001 w 1815"/>
                <a:gd name="T1" fmla="*/ 1466 h 1864"/>
                <a:gd name="T2" fmla="*/ 814 w 1815"/>
                <a:gd name="T3" fmla="*/ 1466 h 1864"/>
                <a:gd name="T4" fmla="*/ 267 w 1815"/>
                <a:gd name="T5" fmla="*/ 610 h 1864"/>
                <a:gd name="T6" fmla="*/ 267 w 1815"/>
                <a:gd name="T7" fmla="*/ 1864 h 1864"/>
                <a:gd name="T8" fmla="*/ 0 w 1815"/>
                <a:gd name="T9" fmla="*/ 1864 h 1864"/>
                <a:gd name="T10" fmla="*/ 0 w 1815"/>
                <a:gd name="T11" fmla="*/ 0 h 1864"/>
                <a:gd name="T12" fmla="*/ 187 w 1815"/>
                <a:gd name="T13" fmla="*/ 0 h 1864"/>
                <a:gd name="T14" fmla="*/ 908 w 1815"/>
                <a:gd name="T15" fmla="*/ 1135 h 1864"/>
                <a:gd name="T16" fmla="*/ 1628 w 1815"/>
                <a:gd name="T17" fmla="*/ 0 h 1864"/>
                <a:gd name="T18" fmla="*/ 1815 w 1815"/>
                <a:gd name="T19" fmla="*/ 0 h 1864"/>
                <a:gd name="T20" fmla="*/ 1815 w 1815"/>
                <a:gd name="T21" fmla="*/ 1864 h 1864"/>
                <a:gd name="T22" fmla="*/ 1548 w 1815"/>
                <a:gd name="T23" fmla="*/ 1864 h 1864"/>
                <a:gd name="T24" fmla="*/ 1548 w 1815"/>
                <a:gd name="T25" fmla="*/ 610 h 1864"/>
                <a:gd name="T26" fmla="*/ 1001 w 1815"/>
                <a:gd name="T27" fmla="*/ 1466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5" h="1864">
                  <a:moveTo>
                    <a:pt x="1001" y="1466"/>
                  </a:moveTo>
                  <a:lnTo>
                    <a:pt x="814" y="1466"/>
                  </a:lnTo>
                  <a:lnTo>
                    <a:pt x="267" y="610"/>
                  </a:lnTo>
                  <a:lnTo>
                    <a:pt x="267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187" y="0"/>
                  </a:lnTo>
                  <a:lnTo>
                    <a:pt x="908" y="1135"/>
                  </a:lnTo>
                  <a:lnTo>
                    <a:pt x="1628" y="0"/>
                  </a:lnTo>
                  <a:lnTo>
                    <a:pt x="1815" y="0"/>
                  </a:lnTo>
                  <a:lnTo>
                    <a:pt x="1815" y="1864"/>
                  </a:lnTo>
                  <a:lnTo>
                    <a:pt x="1548" y="1864"/>
                  </a:lnTo>
                  <a:lnTo>
                    <a:pt x="1548" y="610"/>
                  </a:lnTo>
                  <a:lnTo>
                    <a:pt x="1001" y="1466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" name="Freeform 30"/>
            <p:cNvSpPr>
              <a:spLocks noEditPoints="1"/>
            </p:cNvSpPr>
            <p:nvPr/>
          </p:nvSpPr>
          <p:spPr bwMode="auto">
            <a:xfrm>
              <a:off x="8523288" y="1922463"/>
              <a:ext cx="2763838" cy="2959100"/>
            </a:xfrm>
            <a:custGeom>
              <a:avLst/>
              <a:gdLst>
                <a:gd name="T0" fmla="*/ 1261 w 1741"/>
                <a:gd name="T1" fmla="*/ 1387 h 1864"/>
                <a:gd name="T2" fmla="*/ 474 w 1741"/>
                <a:gd name="T3" fmla="*/ 1387 h 1864"/>
                <a:gd name="T4" fmla="*/ 280 w 1741"/>
                <a:gd name="T5" fmla="*/ 1864 h 1864"/>
                <a:gd name="T6" fmla="*/ 0 w 1741"/>
                <a:gd name="T7" fmla="*/ 1864 h 1864"/>
                <a:gd name="T8" fmla="*/ 774 w 1741"/>
                <a:gd name="T9" fmla="*/ 0 h 1864"/>
                <a:gd name="T10" fmla="*/ 967 w 1741"/>
                <a:gd name="T11" fmla="*/ 0 h 1864"/>
                <a:gd name="T12" fmla="*/ 1741 w 1741"/>
                <a:gd name="T13" fmla="*/ 1864 h 1864"/>
                <a:gd name="T14" fmla="*/ 1461 w 1741"/>
                <a:gd name="T15" fmla="*/ 1864 h 1864"/>
                <a:gd name="T16" fmla="*/ 1261 w 1741"/>
                <a:gd name="T17" fmla="*/ 1387 h 1864"/>
                <a:gd name="T18" fmla="*/ 580 w 1741"/>
                <a:gd name="T19" fmla="*/ 1135 h 1864"/>
                <a:gd name="T20" fmla="*/ 1161 w 1741"/>
                <a:gd name="T21" fmla="*/ 1135 h 1864"/>
                <a:gd name="T22" fmla="*/ 874 w 1741"/>
                <a:gd name="T23" fmla="*/ 438 h 1864"/>
                <a:gd name="T24" fmla="*/ 580 w 1741"/>
                <a:gd name="T25" fmla="*/ 1135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41" h="1864">
                  <a:moveTo>
                    <a:pt x="1261" y="1387"/>
                  </a:moveTo>
                  <a:lnTo>
                    <a:pt x="474" y="1387"/>
                  </a:lnTo>
                  <a:lnTo>
                    <a:pt x="280" y="1864"/>
                  </a:lnTo>
                  <a:lnTo>
                    <a:pt x="0" y="1864"/>
                  </a:lnTo>
                  <a:lnTo>
                    <a:pt x="774" y="0"/>
                  </a:lnTo>
                  <a:lnTo>
                    <a:pt x="967" y="0"/>
                  </a:lnTo>
                  <a:lnTo>
                    <a:pt x="1741" y="1864"/>
                  </a:lnTo>
                  <a:lnTo>
                    <a:pt x="1461" y="1864"/>
                  </a:lnTo>
                  <a:lnTo>
                    <a:pt x="1261" y="1387"/>
                  </a:lnTo>
                  <a:close/>
                  <a:moveTo>
                    <a:pt x="580" y="1135"/>
                  </a:moveTo>
                  <a:lnTo>
                    <a:pt x="1161" y="1135"/>
                  </a:lnTo>
                  <a:lnTo>
                    <a:pt x="874" y="438"/>
                  </a:lnTo>
                  <a:lnTo>
                    <a:pt x="580" y="1135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" name="Freeform 31"/>
            <p:cNvSpPr>
              <a:spLocks noEditPoints="1"/>
            </p:cNvSpPr>
            <p:nvPr/>
          </p:nvSpPr>
          <p:spPr bwMode="auto">
            <a:xfrm>
              <a:off x="14095413" y="1922463"/>
              <a:ext cx="2498725" cy="2959100"/>
            </a:xfrm>
            <a:custGeom>
              <a:avLst/>
              <a:gdLst>
                <a:gd name="T0" fmla="*/ 0 w 1574"/>
                <a:gd name="T1" fmla="*/ 0 h 1864"/>
                <a:gd name="T2" fmla="*/ 560 w 1574"/>
                <a:gd name="T3" fmla="*/ 0 h 1864"/>
                <a:gd name="T4" fmla="*/ 760 w 1574"/>
                <a:gd name="T5" fmla="*/ 13 h 1864"/>
                <a:gd name="T6" fmla="*/ 934 w 1574"/>
                <a:gd name="T7" fmla="*/ 46 h 1864"/>
                <a:gd name="T8" fmla="*/ 1074 w 1574"/>
                <a:gd name="T9" fmla="*/ 100 h 1864"/>
                <a:gd name="T10" fmla="*/ 1201 w 1574"/>
                <a:gd name="T11" fmla="*/ 179 h 1864"/>
                <a:gd name="T12" fmla="*/ 1281 w 1574"/>
                <a:gd name="T13" fmla="*/ 246 h 1864"/>
                <a:gd name="T14" fmla="*/ 1421 w 1574"/>
                <a:gd name="T15" fmla="*/ 411 h 1864"/>
                <a:gd name="T16" fmla="*/ 1514 w 1574"/>
                <a:gd name="T17" fmla="*/ 604 h 1864"/>
                <a:gd name="T18" fmla="*/ 1568 w 1574"/>
                <a:gd name="T19" fmla="*/ 816 h 1864"/>
                <a:gd name="T20" fmla="*/ 1574 w 1574"/>
                <a:gd name="T21" fmla="*/ 936 h 1864"/>
                <a:gd name="T22" fmla="*/ 1548 w 1574"/>
                <a:gd name="T23" fmla="*/ 1155 h 1864"/>
                <a:gd name="T24" fmla="*/ 1474 w 1574"/>
                <a:gd name="T25" fmla="*/ 1360 h 1864"/>
                <a:gd name="T26" fmla="*/ 1361 w 1574"/>
                <a:gd name="T27" fmla="*/ 1539 h 1864"/>
                <a:gd name="T28" fmla="*/ 1201 w 1574"/>
                <a:gd name="T29" fmla="*/ 1685 h 1864"/>
                <a:gd name="T30" fmla="*/ 1141 w 1574"/>
                <a:gd name="T31" fmla="*/ 1725 h 1864"/>
                <a:gd name="T32" fmla="*/ 1007 w 1574"/>
                <a:gd name="T33" fmla="*/ 1791 h 1864"/>
                <a:gd name="T34" fmla="*/ 854 w 1574"/>
                <a:gd name="T35" fmla="*/ 1838 h 1864"/>
                <a:gd name="T36" fmla="*/ 667 w 1574"/>
                <a:gd name="T37" fmla="*/ 1858 h 1864"/>
                <a:gd name="T38" fmla="*/ 0 w 1574"/>
                <a:gd name="T39" fmla="*/ 1864 h 1864"/>
                <a:gd name="T40" fmla="*/ 1081 w 1574"/>
                <a:gd name="T41" fmla="*/ 411 h 1864"/>
                <a:gd name="T42" fmla="*/ 980 w 1574"/>
                <a:gd name="T43" fmla="*/ 345 h 1864"/>
                <a:gd name="T44" fmla="*/ 867 w 1574"/>
                <a:gd name="T45" fmla="*/ 292 h 1864"/>
                <a:gd name="T46" fmla="*/ 720 w 1574"/>
                <a:gd name="T47" fmla="*/ 265 h 1864"/>
                <a:gd name="T48" fmla="*/ 547 w 1574"/>
                <a:gd name="T49" fmla="*/ 252 h 1864"/>
                <a:gd name="T50" fmla="*/ 266 w 1574"/>
                <a:gd name="T51" fmla="*/ 1612 h 1864"/>
                <a:gd name="T52" fmla="*/ 547 w 1574"/>
                <a:gd name="T53" fmla="*/ 1612 h 1864"/>
                <a:gd name="T54" fmla="*/ 720 w 1574"/>
                <a:gd name="T55" fmla="*/ 1599 h 1864"/>
                <a:gd name="T56" fmla="*/ 867 w 1574"/>
                <a:gd name="T57" fmla="*/ 1573 h 1864"/>
                <a:gd name="T58" fmla="*/ 980 w 1574"/>
                <a:gd name="T59" fmla="*/ 1519 h 1864"/>
                <a:gd name="T60" fmla="*/ 1081 w 1574"/>
                <a:gd name="T61" fmla="*/ 1453 h 1864"/>
                <a:gd name="T62" fmla="*/ 1127 w 1574"/>
                <a:gd name="T63" fmla="*/ 1407 h 1864"/>
                <a:gd name="T64" fmla="*/ 1214 w 1574"/>
                <a:gd name="T65" fmla="*/ 1287 h 1864"/>
                <a:gd name="T66" fmla="*/ 1274 w 1574"/>
                <a:gd name="T67" fmla="*/ 1155 h 1864"/>
                <a:gd name="T68" fmla="*/ 1301 w 1574"/>
                <a:gd name="T69" fmla="*/ 1009 h 1864"/>
                <a:gd name="T70" fmla="*/ 1307 w 1574"/>
                <a:gd name="T71" fmla="*/ 936 h 1864"/>
                <a:gd name="T72" fmla="*/ 1294 w 1574"/>
                <a:gd name="T73" fmla="*/ 783 h 1864"/>
                <a:gd name="T74" fmla="*/ 1247 w 1574"/>
                <a:gd name="T75" fmla="*/ 644 h 1864"/>
                <a:gd name="T76" fmla="*/ 1174 w 1574"/>
                <a:gd name="T77" fmla="*/ 518 h 1864"/>
                <a:gd name="T78" fmla="*/ 1081 w 1574"/>
                <a:gd name="T79" fmla="*/ 41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74" h="1864">
                  <a:moveTo>
                    <a:pt x="0" y="1864"/>
                  </a:moveTo>
                  <a:lnTo>
                    <a:pt x="0" y="0"/>
                  </a:lnTo>
                  <a:lnTo>
                    <a:pt x="560" y="0"/>
                  </a:lnTo>
                  <a:lnTo>
                    <a:pt x="560" y="0"/>
                  </a:lnTo>
                  <a:lnTo>
                    <a:pt x="667" y="7"/>
                  </a:lnTo>
                  <a:lnTo>
                    <a:pt x="760" y="13"/>
                  </a:lnTo>
                  <a:lnTo>
                    <a:pt x="854" y="27"/>
                  </a:lnTo>
                  <a:lnTo>
                    <a:pt x="934" y="46"/>
                  </a:lnTo>
                  <a:lnTo>
                    <a:pt x="1007" y="73"/>
                  </a:lnTo>
                  <a:lnTo>
                    <a:pt x="1074" y="100"/>
                  </a:lnTo>
                  <a:lnTo>
                    <a:pt x="1141" y="139"/>
                  </a:lnTo>
                  <a:lnTo>
                    <a:pt x="1201" y="179"/>
                  </a:lnTo>
                  <a:lnTo>
                    <a:pt x="1201" y="179"/>
                  </a:lnTo>
                  <a:lnTo>
                    <a:pt x="1281" y="246"/>
                  </a:lnTo>
                  <a:lnTo>
                    <a:pt x="1354" y="325"/>
                  </a:lnTo>
                  <a:lnTo>
                    <a:pt x="1421" y="411"/>
                  </a:lnTo>
                  <a:lnTo>
                    <a:pt x="1474" y="504"/>
                  </a:lnTo>
                  <a:lnTo>
                    <a:pt x="1514" y="604"/>
                  </a:lnTo>
                  <a:lnTo>
                    <a:pt x="1548" y="710"/>
                  </a:lnTo>
                  <a:lnTo>
                    <a:pt x="1568" y="816"/>
                  </a:lnTo>
                  <a:lnTo>
                    <a:pt x="1574" y="936"/>
                  </a:lnTo>
                  <a:lnTo>
                    <a:pt x="1574" y="936"/>
                  </a:lnTo>
                  <a:lnTo>
                    <a:pt x="1568" y="1048"/>
                  </a:lnTo>
                  <a:lnTo>
                    <a:pt x="1548" y="1155"/>
                  </a:lnTo>
                  <a:lnTo>
                    <a:pt x="1514" y="1261"/>
                  </a:lnTo>
                  <a:lnTo>
                    <a:pt x="1474" y="1360"/>
                  </a:lnTo>
                  <a:lnTo>
                    <a:pt x="1421" y="1453"/>
                  </a:lnTo>
                  <a:lnTo>
                    <a:pt x="1361" y="1539"/>
                  </a:lnTo>
                  <a:lnTo>
                    <a:pt x="1287" y="1619"/>
                  </a:lnTo>
                  <a:lnTo>
                    <a:pt x="1201" y="1685"/>
                  </a:lnTo>
                  <a:lnTo>
                    <a:pt x="1201" y="1685"/>
                  </a:lnTo>
                  <a:lnTo>
                    <a:pt x="1141" y="1725"/>
                  </a:lnTo>
                  <a:lnTo>
                    <a:pt x="1081" y="1765"/>
                  </a:lnTo>
                  <a:lnTo>
                    <a:pt x="1007" y="1791"/>
                  </a:lnTo>
                  <a:lnTo>
                    <a:pt x="934" y="1818"/>
                  </a:lnTo>
                  <a:lnTo>
                    <a:pt x="854" y="1838"/>
                  </a:lnTo>
                  <a:lnTo>
                    <a:pt x="760" y="1851"/>
                  </a:lnTo>
                  <a:lnTo>
                    <a:pt x="667" y="1858"/>
                  </a:lnTo>
                  <a:lnTo>
                    <a:pt x="560" y="1864"/>
                  </a:lnTo>
                  <a:lnTo>
                    <a:pt x="0" y="1864"/>
                  </a:lnTo>
                  <a:close/>
                  <a:moveTo>
                    <a:pt x="1081" y="411"/>
                  </a:moveTo>
                  <a:lnTo>
                    <a:pt x="1081" y="411"/>
                  </a:lnTo>
                  <a:lnTo>
                    <a:pt x="1034" y="378"/>
                  </a:lnTo>
                  <a:lnTo>
                    <a:pt x="980" y="345"/>
                  </a:lnTo>
                  <a:lnTo>
                    <a:pt x="927" y="319"/>
                  </a:lnTo>
                  <a:lnTo>
                    <a:pt x="867" y="292"/>
                  </a:lnTo>
                  <a:lnTo>
                    <a:pt x="800" y="279"/>
                  </a:lnTo>
                  <a:lnTo>
                    <a:pt x="720" y="265"/>
                  </a:lnTo>
                  <a:lnTo>
                    <a:pt x="640" y="259"/>
                  </a:lnTo>
                  <a:lnTo>
                    <a:pt x="547" y="252"/>
                  </a:lnTo>
                  <a:lnTo>
                    <a:pt x="266" y="252"/>
                  </a:lnTo>
                  <a:lnTo>
                    <a:pt x="266" y="1612"/>
                  </a:lnTo>
                  <a:lnTo>
                    <a:pt x="547" y="1612"/>
                  </a:lnTo>
                  <a:lnTo>
                    <a:pt x="547" y="1612"/>
                  </a:lnTo>
                  <a:lnTo>
                    <a:pt x="640" y="1606"/>
                  </a:lnTo>
                  <a:lnTo>
                    <a:pt x="720" y="1599"/>
                  </a:lnTo>
                  <a:lnTo>
                    <a:pt x="800" y="1586"/>
                  </a:lnTo>
                  <a:lnTo>
                    <a:pt x="867" y="1573"/>
                  </a:lnTo>
                  <a:lnTo>
                    <a:pt x="927" y="1546"/>
                  </a:lnTo>
                  <a:lnTo>
                    <a:pt x="980" y="1519"/>
                  </a:lnTo>
                  <a:lnTo>
                    <a:pt x="1034" y="1493"/>
                  </a:lnTo>
                  <a:lnTo>
                    <a:pt x="1081" y="1453"/>
                  </a:lnTo>
                  <a:lnTo>
                    <a:pt x="1081" y="1453"/>
                  </a:lnTo>
                  <a:lnTo>
                    <a:pt x="1127" y="1407"/>
                  </a:lnTo>
                  <a:lnTo>
                    <a:pt x="1174" y="1347"/>
                  </a:lnTo>
                  <a:lnTo>
                    <a:pt x="1214" y="1287"/>
                  </a:lnTo>
                  <a:lnTo>
                    <a:pt x="1247" y="1221"/>
                  </a:lnTo>
                  <a:lnTo>
                    <a:pt x="1274" y="1155"/>
                  </a:lnTo>
                  <a:lnTo>
                    <a:pt x="1294" y="1082"/>
                  </a:lnTo>
                  <a:lnTo>
                    <a:pt x="1301" y="1009"/>
                  </a:lnTo>
                  <a:lnTo>
                    <a:pt x="1307" y="936"/>
                  </a:lnTo>
                  <a:lnTo>
                    <a:pt x="1307" y="936"/>
                  </a:lnTo>
                  <a:lnTo>
                    <a:pt x="1301" y="856"/>
                  </a:lnTo>
                  <a:lnTo>
                    <a:pt x="1294" y="783"/>
                  </a:lnTo>
                  <a:lnTo>
                    <a:pt x="1274" y="710"/>
                  </a:lnTo>
                  <a:lnTo>
                    <a:pt x="1247" y="644"/>
                  </a:lnTo>
                  <a:lnTo>
                    <a:pt x="1214" y="577"/>
                  </a:lnTo>
                  <a:lnTo>
                    <a:pt x="1174" y="518"/>
                  </a:lnTo>
                  <a:lnTo>
                    <a:pt x="1127" y="458"/>
                  </a:lnTo>
                  <a:lnTo>
                    <a:pt x="1081" y="411"/>
                  </a:lnTo>
                  <a:lnTo>
                    <a:pt x="1081" y="411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32"/>
            <p:cNvSpPr>
              <a:spLocks noEditPoints="1"/>
            </p:cNvSpPr>
            <p:nvPr/>
          </p:nvSpPr>
          <p:spPr bwMode="auto">
            <a:xfrm>
              <a:off x="21531263" y="1890713"/>
              <a:ext cx="2965450" cy="3033713"/>
            </a:xfrm>
            <a:custGeom>
              <a:avLst/>
              <a:gdLst>
                <a:gd name="T0" fmla="*/ 1027 w 1868"/>
                <a:gd name="T1" fmla="*/ 7 h 1911"/>
                <a:gd name="T2" fmla="*/ 1301 w 1868"/>
                <a:gd name="T3" fmla="*/ 73 h 1911"/>
                <a:gd name="T4" fmla="*/ 1534 w 1868"/>
                <a:gd name="T5" fmla="*/ 212 h 1911"/>
                <a:gd name="T6" fmla="*/ 1708 w 1868"/>
                <a:gd name="T7" fmla="*/ 418 h 1911"/>
                <a:gd name="T8" fmla="*/ 1828 w 1868"/>
                <a:gd name="T9" fmla="*/ 664 h 1911"/>
                <a:gd name="T10" fmla="*/ 1868 w 1868"/>
                <a:gd name="T11" fmla="*/ 956 h 1911"/>
                <a:gd name="T12" fmla="*/ 1848 w 1868"/>
                <a:gd name="T13" fmla="*/ 1155 h 1911"/>
                <a:gd name="T14" fmla="*/ 1755 w 1868"/>
                <a:gd name="T15" fmla="*/ 1413 h 1911"/>
                <a:gd name="T16" fmla="*/ 1594 w 1868"/>
                <a:gd name="T17" fmla="*/ 1632 h 1911"/>
                <a:gd name="T18" fmla="*/ 1381 w 1868"/>
                <a:gd name="T19" fmla="*/ 1798 h 1911"/>
                <a:gd name="T20" fmla="*/ 1127 w 1868"/>
                <a:gd name="T21" fmla="*/ 1891 h 1911"/>
                <a:gd name="T22" fmla="*/ 934 w 1868"/>
                <a:gd name="T23" fmla="*/ 1911 h 1911"/>
                <a:gd name="T24" fmla="*/ 647 w 1868"/>
                <a:gd name="T25" fmla="*/ 1871 h 1911"/>
                <a:gd name="T26" fmla="*/ 407 w 1868"/>
                <a:gd name="T27" fmla="*/ 1752 h 1911"/>
                <a:gd name="T28" fmla="*/ 207 w 1868"/>
                <a:gd name="T29" fmla="*/ 1566 h 1911"/>
                <a:gd name="T30" fmla="*/ 73 w 1868"/>
                <a:gd name="T31" fmla="*/ 1334 h 1911"/>
                <a:gd name="T32" fmla="*/ 6 w 1868"/>
                <a:gd name="T33" fmla="*/ 1055 h 1911"/>
                <a:gd name="T34" fmla="*/ 6 w 1868"/>
                <a:gd name="T35" fmla="*/ 856 h 1911"/>
                <a:gd name="T36" fmla="*/ 73 w 1868"/>
                <a:gd name="T37" fmla="*/ 577 h 1911"/>
                <a:gd name="T38" fmla="*/ 207 w 1868"/>
                <a:gd name="T39" fmla="*/ 345 h 1911"/>
                <a:gd name="T40" fmla="*/ 407 w 1868"/>
                <a:gd name="T41" fmla="*/ 159 h 1911"/>
                <a:gd name="T42" fmla="*/ 647 w 1868"/>
                <a:gd name="T43" fmla="*/ 40 h 1911"/>
                <a:gd name="T44" fmla="*/ 934 w 1868"/>
                <a:gd name="T45" fmla="*/ 0 h 1911"/>
                <a:gd name="T46" fmla="*/ 934 w 1868"/>
                <a:gd name="T47" fmla="*/ 1659 h 1911"/>
                <a:gd name="T48" fmla="*/ 1134 w 1868"/>
                <a:gd name="T49" fmla="*/ 1626 h 1911"/>
                <a:gd name="T50" fmla="*/ 1314 w 1868"/>
                <a:gd name="T51" fmla="*/ 1539 h 1911"/>
                <a:gd name="T52" fmla="*/ 1454 w 1868"/>
                <a:gd name="T53" fmla="*/ 1407 h 1911"/>
                <a:gd name="T54" fmla="*/ 1548 w 1868"/>
                <a:gd name="T55" fmla="*/ 1234 h 1911"/>
                <a:gd name="T56" fmla="*/ 1594 w 1868"/>
                <a:gd name="T57" fmla="*/ 1029 h 1911"/>
                <a:gd name="T58" fmla="*/ 1594 w 1868"/>
                <a:gd name="T59" fmla="*/ 883 h 1911"/>
                <a:gd name="T60" fmla="*/ 1548 w 1868"/>
                <a:gd name="T61" fmla="*/ 677 h 1911"/>
                <a:gd name="T62" fmla="*/ 1454 w 1868"/>
                <a:gd name="T63" fmla="*/ 504 h 1911"/>
                <a:gd name="T64" fmla="*/ 1314 w 1868"/>
                <a:gd name="T65" fmla="*/ 372 h 1911"/>
                <a:gd name="T66" fmla="*/ 1134 w 1868"/>
                <a:gd name="T67" fmla="*/ 285 h 1911"/>
                <a:gd name="T68" fmla="*/ 934 w 1868"/>
                <a:gd name="T69" fmla="*/ 252 h 1911"/>
                <a:gd name="T70" fmla="*/ 794 w 1868"/>
                <a:gd name="T71" fmla="*/ 266 h 1911"/>
                <a:gd name="T72" fmla="*/ 607 w 1868"/>
                <a:gd name="T73" fmla="*/ 332 h 1911"/>
                <a:gd name="T74" fmla="*/ 453 w 1868"/>
                <a:gd name="T75" fmla="*/ 451 h 1911"/>
                <a:gd name="T76" fmla="*/ 340 w 1868"/>
                <a:gd name="T77" fmla="*/ 617 h 1911"/>
                <a:gd name="T78" fmla="*/ 280 w 1868"/>
                <a:gd name="T79" fmla="*/ 810 h 1911"/>
                <a:gd name="T80" fmla="*/ 267 w 1868"/>
                <a:gd name="T81" fmla="*/ 956 h 1911"/>
                <a:gd name="T82" fmla="*/ 293 w 1868"/>
                <a:gd name="T83" fmla="*/ 1168 h 1911"/>
                <a:gd name="T84" fmla="*/ 373 w 1868"/>
                <a:gd name="T85" fmla="*/ 1354 h 1911"/>
                <a:gd name="T86" fmla="*/ 500 w 1868"/>
                <a:gd name="T87" fmla="*/ 1500 h 1911"/>
                <a:gd name="T88" fmla="*/ 667 w 1868"/>
                <a:gd name="T89" fmla="*/ 1606 h 1911"/>
                <a:gd name="T90" fmla="*/ 860 w 1868"/>
                <a:gd name="T91" fmla="*/ 1652 h 1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68" h="1911">
                  <a:moveTo>
                    <a:pt x="934" y="0"/>
                  </a:moveTo>
                  <a:lnTo>
                    <a:pt x="934" y="0"/>
                  </a:lnTo>
                  <a:lnTo>
                    <a:pt x="1027" y="7"/>
                  </a:lnTo>
                  <a:lnTo>
                    <a:pt x="1127" y="20"/>
                  </a:lnTo>
                  <a:lnTo>
                    <a:pt x="1214" y="40"/>
                  </a:lnTo>
                  <a:lnTo>
                    <a:pt x="1301" y="73"/>
                  </a:lnTo>
                  <a:lnTo>
                    <a:pt x="1381" y="113"/>
                  </a:lnTo>
                  <a:lnTo>
                    <a:pt x="1461" y="159"/>
                  </a:lnTo>
                  <a:lnTo>
                    <a:pt x="1534" y="212"/>
                  </a:lnTo>
                  <a:lnTo>
                    <a:pt x="1594" y="272"/>
                  </a:lnTo>
                  <a:lnTo>
                    <a:pt x="1655" y="345"/>
                  </a:lnTo>
                  <a:lnTo>
                    <a:pt x="1708" y="418"/>
                  </a:lnTo>
                  <a:lnTo>
                    <a:pt x="1755" y="491"/>
                  </a:lnTo>
                  <a:lnTo>
                    <a:pt x="1795" y="577"/>
                  </a:lnTo>
                  <a:lnTo>
                    <a:pt x="1828" y="664"/>
                  </a:lnTo>
                  <a:lnTo>
                    <a:pt x="1848" y="757"/>
                  </a:lnTo>
                  <a:lnTo>
                    <a:pt x="1861" y="856"/>
                  </a:lnTo>
                  <a:lnTo>
                    <a:pt x="1868" y="956"/>
                  </a:lnTo>
                  <a:lnTo>
                    <a:pt x="1868" y="956"/>
                  </a:lnTo>
                  <a:lnTo>
                    <a:pt x="1861" y="1055"/>
                  </a:lnTo>
                  <a:lnTo>
                    <a:pt x="1848" y="1155"/>
                  </a:lnTo>
                  <a:lnTo>
                    <a:pt x="1828" y="1241"/>
                  </a:lnTo>
                  <a:lnTo>
                    <a:pt x="1795" y="1334"/>
                  </a:lnTo>
                  <a:lnTo>
                    <a:pt x="1755" y="1413"/>
                  </a:lnTo>
                  <a:lnTo>
                    <a:pt x="1708" y="1493"/>
                  </a:lnTo>
                  <a:lnTo>
                    <a:pt x="1655" y="1566"/>
                  </a:lnTo>
                  <a:lnTo>
                    <a:pt x="1594" y="1632"/>
                  </a:lnTo>
                  <a:lnTo>
                    <a:pt x="1534" y="1699"/>
                  </a:lnTo>
                  <a:lnTo>
                    <a:pt x="1461" y="1752"/>
                  </a:lnTo>
                  <a:lnTo>
                    <a:pt x="1381" y="1798"/>
                  </a:lnTo>
                  <a:lnTo>
                    <a:pt x="1301" y="1838"/>
                  </a:lnTo>
                  <a:lnTo>
                    <a:pt x="1214" y="1871"/>
                  </a:lnTo>
                  <a:lnTo>
                    <a:pt x="1127" y="1891"/>
                  </a:lnTo>
                  <a:lnTo>
                    <a:pt x="1027" y="1904"/>
                  </a:lnTo>
                  <a:lnTo>
                    <a:pt x="934" y="1911"/>
                  </a:lnTo>
                  <a:lnTo>
                    <a:pt x="934" y="1911"/>
                  </a:lnTo>
                  <a:lnTo>
                    <a:pt x="834" y="1904"/>
                  </a:lnTo>
                  <a:lnTo>
                    <a:pt x="740" y="1891"/>
                  </a:lnTo>
                  <a:lnTo>
                    <a:pt x="647" y="1871"/>
                  </a:lnTo>
                  <a:lnTo>
                    <a:pt x="567" y="1838"/>
                  </a:lnTo>
                  <a:lnTo>
                    <a:pt x="480" y="1798"/>
                  </a:lnTo>
                  <a:lnTo>
                    <a:pt x="407" y="1752"/>
                  </a:lnTo>
                  <a:lnTo>
                    <a:pt x="333" y="1699"/>
                  </a:lnTo>
                  <a:lnTo>
                    <a:pt x="267" y="1632"/>
                  </a:lnTo>
                  <a:lnTo>
                    <a:pt x="207" y="1566"/>
                  </a:lnTo>
                  <a:lnTo>
                    <a:pt x="153" y="1493"/>
                  </a:lnTo>
                  <a:lnTo>
                    <a:pt x="106" y="1413"/>
                  </a:lnTo>
                  <a:lnTo>
                    <a:pt x="73" y="1334"/>
                  </a:lnTo>
                  <a:lnTo>
                    <a:pt x="40" y="1241"/>
                  </a:lnTo>
                  <a:lnTo>
                    <a:pt x="20" y="1155"/>
                  </a:lnTo>
                  <a:lnTo>
                    <a:pt x="6" y="1055"/>
                  </a:lnTo>
                  <a:lnTo>
                    <a:pt x="0" y="956"/>
                  </a:lnTo>
                  <a:lnTo>
                    <a:pt x="0" y="956"/>
                  </a:lnTo>
                  <a:lnTo>
                    <a:pt x="6" y="856"/>
                  </a:lnTo>
                  <a:lnTo>
                    <a:pt x="20" y="757"/>
                  </a:lnTo>
                  <a:lnTo>
                    <a:pt x="40" y="664"/>
                  </a:lnTo>
                  <a:lnTo>
                    <a:pt x="73" y="577"/>
                  </a:lnTo>
                  <a:lnTo>
                    <a:pt x="106" y="491"/>
                  </a:lnTo>
                  <a:lnTo>
                    <a:pt x="153" y="418"/>
                  </a:lnTo>
                  <a:lnTo>
                    <a:pt x="207" y="345"/>
                  </a:lnTo>
                  <a:lnTo>
                    <a:pt x="267" y="272"/>
                  </a:lnTo>
                  <a:lnTo>
                    <a:pt x="333" y="212"/>
                  </a:lnTo>
                  <a:lnTo>
                    <a:pt x="407" y="159"/>
                  </a:lnTo>
                  <a:lnTo>
                    <a:pt x="480" y="113"/>
                  </a:lnTo>
                  <a:lnTo>
                    <a:pt x="567" y="73"/>
                  </a:lnTo>
                  <a:lnTo>
                    <a:pt x="647" y="40"/>
                  </a:lnTo>
                  <a:lnTo>
                    <a:pt x="740" y="20"/>
                  </a:lnTo>
                  <a:lnTo>
                    <a:pt x="834" y="7"/>
                  </a:lnTo>
                  <a:lnTo>
                    <a:pt x="934" y="0"/>
                  </a:lnTo>
                  <a:lnTo>
                    <a:pt x="934" y="0"/>
                  </a:lnTo>
                  <a:close/>
                  <a:moveTo>
                    <a:pt x="934" y="1659"/>
                  </a:moveTo>
                  <a:lnTo>
                    <a:pt x="934" y="1659"/>
                  </a:lnTo>
                  <a:lnTo>
                    <a:pt x="1001" y="1652"/>
                  </a:lnTo>
                  <a:lnTo>
                    <a:pt x="1067" y="1646"/>
                  </a:lnTo>
                  <a:lnTo>
                    <a:pt x="1134" y="1626"/>
                  </a:lnTo>
                  <a:lnTo>
                    <a:pt x="1201" y="1606"/>
                  </a:lnTo>
                  <a:lnTo>
                    <a:pt x="1254" y="1579"/>
                  </a:lnTo>
                  <a:lnTo>
                    <a:pt x="1314" y="1539"/>
                  </a:lnTo>
                  <a:lnTo>
                    <a:pt x="1361" y="1500"/>
                  </a:lnTo>
                  <a:lnTo>
                    <a:pt x="1408" y="1460"/>
                  </a:lnTo>
                  <a:lnTo>
                    <a:pt x="1454" y="1407"/>
                  </a:lnTo>
                  <a:lnTo>
                    <a:pt x="1488" y="1354"/>
                  </a:lnTo>
                  <a:lnTo>
                    <a:pt x="1521" y="1294"/>
                  </a:lnTo>
                  <a:lnTo>
                    <a:pt x="1548" y="1234"/>
                  </a:lnTo>
                  <a:lnTo>
                    <a:pt x="1568" y="1168"/>
                  </a:lnTo>
                  <a:lnTo>
                    <a:pt x="1588" y="1102"/>
                  </a:lnTo>
                  <a:lnTo>
                    <a:pt x="1594" y="1029"/>
                  </a:lnTo>
                  <a:lnTo>
                    <a:pt x="1601" y="956"/>
                  </a:lnTo>
                  <a:lnTo>
                    <a:pt x="1601" y="956"/>
                  </a:lnTo>
                  <a:lnTo>
                    <a:pt x="1594" y="883"/>
                  </a:lnTo>
                  <a:lnTo>
                    <a:pt x="1588" y="810"/>
                  </a:lnTo>
                  <a:lnTo>
                    <a:pt x="1568" y="743"/>
                  </a:lnTo>
                  <a:lnTo>
                    <a:pt x="1548" y="677"/>
                  </a:lnTo>
                  <a:lnTo>
                    <a:pt x="1521" y="617"/>
                  </a:lnTo>
                  <a:lnTo>
                    <a:pt x="1488" y="557"/>
                  </a:lnTo>
                  <a:lnTo>
                    <a:pt x="1454" y="504"/>
                  </a:lnTo>
                  <a:lnTo>
                    <a:pt x="1408" y="451"/>
                  </a:lnTo>
                  <a:lnTo>
                    <a:pt x="1361" y="412"/>
                  </a:lnTo>
                  <a:lnTo>
                    <a:pt x="1314" y="372"/>
                  </a:lnTo>
                  <a:lnTo>
                    <a:pt x="1254" y="332"/>
                  </a:lnTo>
                  <a:lnTo>
                    <a:pt x="1201" y="305"/>
                  </a:lnTo>
                  <a:lnTo>
                    <a:pt x="1134" y="285"/>
                  </a:lnTo>
                  <a:lnTo>
                    <a:pt x="1067" y="266"/>
                  </a:lnTo>
                  <a:lnTo>
                    <a:pt x="1001" y="259"/>
                  </a:lnTo>
                  <a:lnTo>
                    <a:pt x="934" y="252"/>
                  </a:lnTo>
                  <a:lnTo>
                    <a:pt x="934" y="252"/>
                  </a:lnTo>
                  <a:lnTo>
                    <a:pt x="860" y="259"/>
                  </a:lnTo>
                  <a:lnTo>
                    <a:pt x="794" y="266"/>
                  </a:lnTo>
                  <a:lnTo>
                    <a:pt x="727" y="285"/>
                  </a:lnTo>
                  <a:lnTo>
                    <a:pt x="667" y="305"/>
                  </a:lnTo>
                  <a:lnTo>
                    <a:pt x="607" y="332"/>
                  </a:lnTo>
                  <a:lnTo>
                    <a:pt x="554" y="372"/>
                  </a:lnTo>
                  <a:lnTo>
                    <a:pt x="500" y="412"/>
                  </a:lnTo>
                  <a:lnTo>
                    <a:pt x="453" y="451"/>
                  </a:lnTo>
                  <a:lnTo>
                    <a:pt x="413" y="504"/>
                  </a:lnTo>
                  <a:lnTo>
                    <a:pt x="373" y="557"/>
                  </a:lnTo>
                  <a:lnTo>
                    <a:pt x="340" y="617"/>
                  </a:lnTo>
                  <a:lnTo>
                    <a:pt x="313" y="677"/>
                  </a:lnTo>
                  <a:lnTo>
                    <a:pt x="293" y="743"/>
                  </a:lnTo>
                  <a:lnTo>
                    <a:pt x="280" y="810"/>
                  </a:lnTo>
                  <a:lnTo>
                    <a:pt x="267" y="883"/>
                  </a:lnTo>
                  <a:lnTo>
                    <a:pt x="267" y="956"/>
                  </a:lnTo>
                  <a:lnTo>
                    <a:pt x="267" y="956"/>
                  </a:lnTo>
                  <a:lnTo>
                    <a:pt x="267" y="1029"/>
                  </a:lnTo>
                  <a:lnTo>
                    <a:pt x="280" y="1102"/>
                  </a:lnTo>
                  <a:lnTo>
                    <a:pt x="293" y="1168"/>
                  </a:lnTo>
                  <a:lnTo>
                    <a:pt x="313" y="1234"/>
                  </a:lnTo>
                  <a:lnTo>
                    <a:pt x="340" y="1294"/>
                  </a:lnTo>
                  <a:lnTo>
                    <a:pt x="373" y="1354"/>
                  </a:lnTo>
                  <a:lnTo>
                    <a:pt x="413" y="1407"/>
                  </a:lnTo>
                  <a:lnTo>
                    <a:pt x="453" y="1460"/>
                  </a:lnTo>
                  <a:lnTo>
                    <a:pt x="500" y="1500"/>
                  </a:lnTo>
                  <a:lnTo>
                    <a:pt x="554" y="1539"/>
                  </a:lnTo>
                  <a:lnTo>
                    <a:pt x="607" y="1579"/>
                  </a:lnTo>
                  <a:lnTo>
                    <a:pt x="667" y="1606"/>
                  </a:lnTo>
                  <a:lnTo>
                    <a:pt x="727" y="1626"/>
                  </a:lnTo>
                  <a:lnTo>
                    <a:pt x="794" y="1646"/>
                  </a:lnTo>
                  <a:lnTo>
                    <a:pt x="860" y="1652"/>
                  </a:lnTo>
                  <a:lnTo>
                    <a:pt x="934" y="1659"/>
                  </a:lnTo>
                  <a:lnTo>
                    <a:pt x="934" y="1659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33"/>
            <p:cNvSpPr>
              <a:spLocks/>
            </p:cNvSpPr>
            <p:nvPr/>
          </p:nvSpPr>
          <p:spPr bwMode="auto">
            <a:xfrm>
              <a:off x="29041725" y="1922463"/>
              <a:ext cx="2509838" cy="2959100"/>
            </a:xfrm>
            <a:custGeom>
              <a:avLst/>
              <a:gdLst>
                <a:gd name="T0" fmla="*/ 273 w 1581"/>
                <a:gd name="T1" fmla="*/ 498 h 1864"/>
                <a:gd name="T2" fmla="*/ 273 w 1581"/>
                <a:gd name="T3" fmla="*/ 1864 h 1864"/>
                <a:gd name="T4" fmla="*/ 0 w 1581"/>
                <a:gd name="T5" fmla="*/ 1864 h 1864"/>
                <a:gd name="T6" fmla="*/ 0 w 1581"/>
                <a:gd name="T7" fmla="*/ 0 h 1864"/>
                <a:gd name="T8" fmla="*/ 193 w 1581"/>
                <a:gd name="T9" fmla="*/ 0 h 1864"/>
                <a:gd name="T10" fmla="*/ 1314 w 1581"/>
                <a:gd name="T11" fmla="*/ 1367 h 1864"/>
                <a:gd name="T12" fmla="*/ 1314 w 1581"/>
                <a:gd name="T13" fmla="*/ 0 h 1864"/>
                <a:gd name="T14" fmla="*/ 1581 w 1581"/>
                <a:gd name="T15" fmla="*/ 0 h 1864"/>
                <a:gd name="T16" fmla="*/ 1581 w 1581"/>
                <a:gd name="T17" fmla="*/ 1864 h 1864"/>
                <a:gd name="T18" fmla="*/ 1394 w 1581"/>
                <a:gd name="T19" fmla="*/ 1864 h 1864"/>
                <a:gd name="T20" fmla="*/ 273 w 1581"/>
                <a:gd name="T21" fmla="*/ 49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81" h="1864">
                  <a:moveTo>
                    <a:pt x="273" y="498"/>
                  </a:moveTo>
                  <a:lnTo>
                    <a:pt x="273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193" y="0"/>
                  </a:lnTo>
                  <a:lnTo>
                    <a:pt x="1314" y="1367"/>
                  </a:lnTo>
                  <a:lnTo>
                    <a:pt x="1314" y="0"/>
                  </a:lnTo>
                  <a:lnTo>
                    <a:pt x="1581" y="0"/>
                  </a:lnTo>
                  <a:lnTo>
                    <a:pt x="1581" y="1864"/>
                  </a:lnTo>
                  <a:lnTo>
                    <a:pt x="1394" y="1864"/>
                  </a:lnTo>
                  <a:lnTo>
                    <a:pt x="273" y="498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Rectangle 34"/>
            <p:cNvSpPr>
              <a:spLocks noChangeArrowheads="1"/>
            </p:cNvSpPr>
            <p:nvPr/>
          </p:nvSpPr>
          <p:spPr bwMode="auto">
            <a:xfrm>
              <a:off x="1901825" y="2901950"/>
              <a:ext cx="423863" cy="1979613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Rectangle 35"/>
            <p:cNvSpPr>
              <a:spLocks noChangeArrowheads="1"/>
            </p:cNvSpPr>
            <p:nvPr/>
          </p:nvSpPr>
          <p:spPr bwMode="auto">
            <a:xfrm>
              <a:off x="2962275" y="1922463"/>
              <a:ext cx="423863" cy="2959100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Rectangle 36"/>
            <p:cNvSpPr>
              <a:spLocks noChangeArrowheads="1"/>
            </p:cNvSpPr>
            <p:nvPr/>
          </p:nvSpPr>
          <p:spPr bwMode="auto">
            <a:xfrm>
              <a:off x="4021137" y="942975"/>
              <a:ext cx="423863" cy="3938588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Freeform 37"/>
            <p:cNvSpPr>
              <a:spLocks/>
            </p:cNvSpPr>
            <p:nvPr/>
          </p:nvSpPr>
          <p:spPr bwMode="auto">
            <a:xfrm>
              <a:off x="4773612" y="1922463"/>
              <a:ext cx="4310063" cy="2959100"/>
            </a:xfrm>
            <a:custGeom>
              <a:avLst/>
              <a:gdLst>
                <a:gd name="T0" fmla="*/ 887 w 2715"/>
                <a:gd name="T1" fmla="*/ 1864 h 1864"/>
                <a:gd name="T2" fmla="*/ 720 w 2715"/>
                <a:gd name="T3" fmla="*/ 1864 h 1864"/>
                <a:gd name="T4" fmla="*/ 0 w 2715"/>
                <a:gd name="T5" fmla="*/ 0 h 1864"/>
                <a:gd name="T6" fmla="*/ 287 w 2715"/>
                <a:gd name="T7" fmla="*/ 0 h 1864"/>
                <a:gd name="T8" fmla="*/ 807 w 2715"/>
                <a:gd name="T9" fmla="*/ 1347 h 1864"/>
                <a:gd name="T10" fmla="*/ 1261 w 2715"/>
                <a:gd name="T11" fmla="*/ 0 h 1864"/>
                <a:gd name="T12" fmla="*/ 1454 w 2715"/>
                <a:gd name="T13" fmla="*/ 0 h 1864"/>
                <a:gd name="T14" fmla="*/ 1908 w 2715"/>
                <a:gd name="T15" fmla="*/ 1347 h 1864"/>
                <a:gd name="T16" fmla="*/ 2429 w 2715"/>
                <a:gd name="T17" fmla="*/ 0 h 1864"/>
                <a:gd name="T18" fmla="*/ 2715 w 2715"/>
                <a:gd name="T19" fmla="*/ 0 h 1864"/>
                <a:gd name="T20" fmla="*/ 1995 w 2715"/>
                <a:gd name="T21" fmla="*/ 1864 h 1864"/>
                <a:gd name="T22" fmla="*/ 1828 w 2715"/>
                <a:gd name="T23" fmla="*/ 1864 h 1864"/>
                <a:gd name="T24" fmla="*/ 1361 w 2715"/>
                <a:gd name="T25" fmla="*/ 484 h 1864"/>
                <a:gd name="T26" fmla="*/ 887 w 2715"/>
                <a:gd name="T27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15" h="1864">
                  <a:moveTo>
                    <a:pt x="887" y="1864"/>
                  </a:moveTo>
                  <a:lnTo>
                    <a:pt x="720" y="1864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807" y="1347"/>
                  </a:lnTo>
                  <a:lnTo>
                    <a:pt x="1261" y="0"/>
                  </a:lnTo>
                  <a:lnTo>
                    <a:pt x="1454" y="0"/>
                  </a:lnTo>
                  <a:lnTo>
                    <a:pt x="1908" y="1347"/>
                  </a:lnTo>
                  <a:lnTo>
                    <a:pt x="2429" y="0"/>
                  </a:lnTo>
                  <a:lnTo>
                    <a:pt x="2715" y="0"/>
                  </a:lnTo>
                  <a:lnTo>
                    <a:pt x="1995" y="1864"/>
                  </a:lnTo>
                  <a:lnTo>
                    <a:pt x="1828" y="1864"/>
                  </a:lnTo>
                  <a:lnTo>
                    <a:pt x="1361" y="484"/>
                  </a:lnTo>
                  <a:lnTo>
                    <a:pt x="887" y="1864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9" name="Freeform 38"/>
            <p:cNvSpPr>
              <a:spLocks/>
            </p:cNvSpPr>
            <p:nvPr/>
          </p:nvSpPr>
          <p:spPr bwMode="auto">
            <a:xfrm>
              <a:off x="24433213" y="1922463"/>
              <a:ext cx="4300538" cy="2959100"/>
            </a:xfrm>
            <a:custGeom>
              <a:avLst/>
              <a:gdLst>
                <a:gd name="T0" fmla="*/ 887 w 2709"/>
                <a:gd name="T1" fmla="*/ 1864 h 1864"/>
                <a:gd name="T2" fmla="*/ 714 w 2709"/>
                <a:gd name="T3" fmla="*/ 1864 h 1864"/>
                <a:gd name="T4" fmla="*/ 0 w 2709"/>
                <a:gd name="T5" fmla="*/ 0 h 1864"/>
                <a:gd name="T6" fmla="*/ 287 w 2709"/>
                <a:gd name="T7" fmla="*/ 0 h 1864"/>
                <a:gd name="T8" fmla="*/ 801 w 2709"/>
                <a:gd name="T9" fmla="*/ 1347 h 1864"/>
                <a:gd name="T10" fmla="*/ 1261 w 2709"/>
                <a:gd name="T11" fmla="*/ 0 h 1864"/>
                <a:gd name="T12" fmla="*/ 1448 w 2709"/>
                <a:gd name="T13" fmla="*/ 0 h 1864"/>
                <a:gd name="T14" fmla="*/ 1908 w 2709"/>
                <a:gd name="T15" fmla="*/ 1347 h 1864"/>
                <a:gd name="T16" fmla="*/ 2422 w 2709"/>
                <a:gd name="T17" fmla="*/ 0 h 1864"/>
                <a:gd name="T18" fmla="*/ 2709 w 2709"/>
                <a:gd name="T19" fmla="*/ 0 h 1864"/>
                <a:gd name="T20" fmla="*/ 1995 w 2709"/>
                <a:gd name="T21" fmla="*/ 1864 h 1864"/>
                <a:gd name="T22" fmla="*/ 1822 w 2709"/>
                <a:gd name="T23" fmla="*/ 1864 h 1864"/>
                <a:gd name="T24" fmla="*/ 1355 w 2709"/>
                <a:gd name="T25" fmla="*/ 484 h 1864"/>
                <a:gd name="T26" fmla="*/ 887 w 2709"/>
                <a:gd name="T27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9" h="1864">
                  <a:moveTo>
                    <a:pt x="887" y="1864"/>
                  </a:moveTo>
                  <a:lnTo>
                    <a:pt x="714" y="1864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801" y="1347"/>
                  </a:lnTo>
                  <a:lnTo>
                    <a:pt x="1261" y="0"/>
                  </a:lnTo>
                  <a:lnTo>
                    <a:pt x="1448" y="0"/>
                  </a:lnTo>
                  <a:lnTo>
                    <a:pt x="1908" y="1347"/>
                  </a:lnTo>
                  <a:lnTo>
                    <a:pt x="2422" y="0"/>
                  </a:lnTo>
                  <a:lnTo>
                    <a:pt x="2709" y="0"/>
                  </a:lnTo>
                  <a:lnTo>
                    <a:pt x="1995" y="1864"/>
                  </a:lnTo>
                  <a:lnTo>
                    <a:pt x="1822" y="1864"/>
                  </a:lnTo>
                  <a:lnTo>
                    <a:pt x="1355" y="484"/>
                  </a:lnTo>
                  <a:lnTo>
                    <a:pt x="887" y="1864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" name="Freeform 39"/>
            <p:cNvSpPr>
              <a:spLocks noEditPoints="1"/>
            </p:cNvSpPr>
            <p:nvPr/>
          </p:nvSpPr>
          <p:spPr bwMode="auto">
            <a:xfrm>
              <a:off x="11563350" y="1922463"/>
              <a:ext cx="2244725" cy="2959100"/>
            </a:xfrm>
            <a:custGeom>
              <a:avLst/>
              <a:gdLst>
                <a:gd name="T0" fmla="*/ 634 w 1414"/>
                <a:gd name="T1" fmla="*/ 0 h 1864"/>
                <a:gd name="T2" fmla="*/ 774 w 1414"/>
                <a:gd name="T3" fmla="*/ 13 h 1864"/>
                <a:gd name="T4" fmla="*/ 887 w 1414"/>
                <a:gd name="T5" fmla="*/ 40 h 1864"/>
                <a:gd name="T6" fmla="*/ 981 w 1414"/>
                <a:gd name="T7" fmla="*/ 86 h 1864"/>
                <a:gd name="T8" fmla="*/ 1054 w 1414"/>
                <a:gd name="T9" fmla="*/ 153 h 1864"/>
                <a:gd name="T10" fmla="*/ 1087 w 1414"/>
                <a:gd name="T11" fmla="*/ 186 h 1864"/>
                <a:gd name="T12" fmla="*/ 1141 w 1414"/>
                <a:gd name="T13" fmla="*/ 272 h 1864"/>
                <a:gd name="T14" fmla="*/ 1181 w 1414"/>
                <a:gd name="T15" fmla="*/ 358 h 1864"/>
                <a:gd name="T16" fmla="*/ 1201 w 1414"/>
                <a:gd name="T17" fmla="*/ 464 h 1864"/>
                <a:gd name="T18" fmla="*/ 1201 w 1414"/>
                <a:gd name="T19" fmla="*/ 518 h 1864"/>
                <a:gd name="T20" fmla="*/ 1194 w 1414"/>
                <a:gd name="T21" fmla="*/ 610 h 1864"/>
                <a:gd name="T22" fmla="*/ 1168 w 1414"/>
                <a:gd name="T23" fmla="*/ 697 h 1864"/>
                <a:gd name="T24" fmla="*/ 1134 w 1414"/>
                <a:gd name="T25" fmla="*/ 776 h 1864"/>
                <a:gd name="T26" fmla="*/ 1081 w 1414"/>
                <a:gd name="T27" fmla="*/ 843 h 1864"/>
                <a:gd name="T28" fmla="*/ 941 w 1414"/>
                <a:gd name="T29" fmla="*/ 949 h 1864"/>
                <a:gd name="T30" fmla="*/ 767 w 1414"/>
                <a:gd name="T31" fmla="*/ 1009 h 1864"/>
                <a:gd name="T32" fmla="*/ 1094 w 1414"/>
                <a:gd name="T33" fmla="*/ 1864 h 1864"/>
                <a:gd name="T34" fmla="*/ 267 w 1414"/>
                <a:gd name="T35" fmla="*/ 1028 h 1864"/>
                <a:gd name="T36" fmla="*/ 0 w 1414"/>
                <a:gd name="T37" fmla="*/ 1864 h 1864"/>
                <a:gd name="T38" fmla="*/ 634 w 1414"/>
                <a:gd name="T39" fmla="*/ 0 h 1864"/>
                <a:gd name="T40" fmla="*/ 620 w 1414"/>
                <a:gd name="T41" fmla="*/ 770 h 1864"/>
                <a:gd name="T42" fmla="*/ 707 w 1414"/>
                <a:gd name="T43" fmla="*/ 770 h 1864"/>
                <a:gd name="T44" fmla="*/ 827 w 1414"/>
                <a:gd name="T45" fmla="*/ 723 h 1864"/>
                <a:gd name="T46" fmla="*/ 867 w 1414"/>
                <a:gd name="T47" fmla="*/ 690 h 1864"/>
                <a:gd name="T48" fmla="*/ 921 w 1414"/>
                <a:gd name="T49" fmla="*/ 610 h 1864"/>
                <a:gd name="T50" fmla="*/ 934 w 1414"/>
                <a:gd name="T51" fmla="*/ 511 h 1864"/>
                <a:gd name="T52" fmla="*/ 934 w 1414"/>
                <a:gd name="T53" fmla="*/ 458 h 1864"/>
                <a:gd name="T54" fmla="*/ 894 w 1414"/>
                <a:gd name="T55" fmla="*/ 372 h 1864"/>
                <a:gd name="T56" fmla="*/ 867 w 1414"/>
                <a:gd name="T57" fmla="*/ 338 h 1864"/>
                <a:gd name="T58" fmla="*/ 774 w 1414"/>
                <a:gd name="T59" fmla="*/ 279 h 1864"/>
                <a:gd name="T60" fmla="*/ 620 w 1414"/>
                <a:gd name="T61" fmla="*/ 252 h 1864"/>
                <a:gd name="T62" fmla="*/ 267 w 1414"/>
                <a:gd name="T63" fmla="*/ 77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4" h="1864">
                  <a:moveTo>
                    <a:pt x="634" y="0"/>
                  </a:moveTo>
                  <a:lnTo>
                    <a:pt x="634" y="0"/>
                  </a:lnTo>
                  <a:lnTo>
                    <a:pt x="707" y="7"/>
                  </a:lnTo>
                  <a:lnTo>
                    <a:pt x="774" y="13"/>
                  </a:lnTo>
                  <a:lnTo>
                    <a:pt x="827" y="27"/>
                  </a:lnTo>
                  <a:lnTo>
                    <a:pt x="887" y="40"/>
                  </a:lnTo>
                  <a:lnTo>
                    <a:pt x="934" y="60"/>
                  </a:lnTo>
                  <a:lnTo>
                    <a:pt x="981" y="86"/>
                  </a:lnTo>
                  <a:lnTo>
                    <a:pt x="1021" y="119"/>
                  </a:lnTo>
                  <a:lnTo>
                    <a:pt x="1054" y="153"/>
                  </a:lnTo>
                  <a:lnTo>
                    <a:pt x="1054" y="153"/>
                  </a:lnTo>
                  <a:lnTo>
                    <a:pt x="1087" y="186"/>
                  </a:lnTo>
                  <a:lnTo>
                    <a:pt x="1114" y="226"/>
                  </a:lnTo>
                  <a:lnTo>
                    <a:pt x="1141" y="272"/>
                  </a:lnTo>
                  <a:lnTo>
                    <a:pt x="1161" y="312"/>
                  </a:lnTo>
                  <a:lnTo>
                    <a:pt x="1181" y="358"/>
                  </a:lnTo>
                  <a:lnTo>
                    <a:pt x="1194" y="411"/>
                  </a:lnTo>
                  <a:lnTo>
                    <a:pt x="1201" y="464"/>
                  </a:lnTo>
                  <a:lnTo>
                    <a:pt x="1201" y="518"/>
                  </a:lnTo>
                  <a:lnTo>
                    <a:pt x="1201" y="518"/>
                  </a:lnTo>
                  <a:lnTo>
                    <a:pt x="1201" y="564"/>
                  </a:lnTo>
                  <a:lnTo>
                    <a:pt x="1194" y="610"/>
                  </a:lnTo>
                  <a:lnTo>
                    <a:pt x="1188" y="657"/>
                  </a:lnTo>
                  <a:lnTo>
                    <a:pt x="1168" y="697"/>
                  </a:lnTo>
                  <a:lnTo>
                    <a:pt x="1154" y="737"/>
                  </a:lnTo>
                  <a:lnTo>
                    <a:pt x="1134" y="776"/>
                  </a:lnTo>
                  <a:lnTo>
                    <a:pt x="1107" y="810"/>
                  </a:lnTo>
                  <a:lnTo>
                    <a:pt x="1081" y="843"/>
                  </a:lnTo>
                  <a:lnTo>
                    <a:pt x="1014" y="902"/>
                  </a:lnTo>
                  <a:lnTo>
                    <a:pt x="941" y="949"/>
                  </a:lnTo>
                  <a:lnTo>
                    <a:pt x="861" y="989"/>
                  </a:lnTo>
                  <a:lnTo>
                    <a:pt x="767" y="1009"/>
                  </a:lnTo>
                  <a:lnTo>
                    <a:pt x="1414" y="1864"/>
                  </a:lnTo>
                  <a:lnTo>
                    <a:pt x="1094" y="1864"/>
                  </a:lnTo>
                  <a:lnTo>
                    <a:pt x="460" y="1028"/>
                  </a:lnTo>
                  <a:lnTo>
                    <a:pt x="267" y="1028"/>
                  </a:lnTo>
                  <a:lnTo>
                    <a:pt x="267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34" y="0"/>
                  </a:lnTo>
                  <a:close/>
                  <a:moveTo>
                    <a:pt x="267" y="770"/>
                  </a:moveTo>
                  <a:lnTo>
                    <a:pt x="620" y="770"/>
                  </a:lnTo>
                  <a:lnTo>
                    <a:pt x="620" y="770"/>
                  </a:lnTo>
                  <a:lnTo>
                    <a:pt x="707" y="770"/>
                  </a:lnTo>
                  <a:lnTo>
                    <a:pt x="774" y="750"/>
                  </a:lnTo>
                  <a:lnTo>
                    <a:pt x="827" y="723"/>
                  </a:lnTo>
                  <a:lnTo>
                    <a:pt x="867" y="690"/>
                  </a:lnTo>
                  <a:lnTo>
                    <a:pt x="867" y="690"/>
                  </a:lnTo>
                  <a:lnTo>
                    <a:pt x="894" y="657"/>
                  </a:lnTo>
                  <a:lnTo>
                    <a:pt x="921" y="610"/>
                  </a:lnTo>
                  <a:lnTo>
                    <a:pt x="934" y="564"/>
                  </a:lnTo>
                  <a:lnTo>
                    <a:pt x="934" y="511"/>
                  </a:lnTo>
                  <a:lnTo>
                    <a:pt x="934" y="511"/>
                  </a:lnTo>
                  <a:lnTo>
                    <a:pt x="934" y="458"/>
                  </a:lnTo>
                  <a:lnTo>
                    <a:pt x="921" y="411"/>
                  </a:lnTo>
                  <a:lnTo>
                    <a:pt x="894" y="372"/>
                  </a:lnTo>
                  <a:lnTo>
                    <a:pt x="867" y="338"/>
                  </a:lnTo>
                  <a:lnTo>
                    <a:pt x="867" y="338"/>
                  </a:lnTo>
                  <a:lnTo>
                    <a:pt x="827" y="305"/>
                  </a:lnTo>
                  <a:lnTo>
                    <a:pt x="774" y="279"/>
                  </a:lnTo>
                  <a:lnTo>
                    <a:pt x="707" y="259"/>
                  </a:lnTo>
                  <a:lnTo>
                    <a:pt x="620" y="252"/>
                  </a:lnTo>
                  <a:lnTo>
                    <a:pt x="267" y="252"/>
                  </a:lnTo>
                  <a:lnTo>
                    <a:pt x="267" y="770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1" name="Freeform 40"/>
            <p:cNvSpPr>
              <a:spLocks noEditPoints="1"/>
            </p:cNvSpPr>
            <p:nvPr/>
          </p:nvSpPr>
          <p:spPr bwMode="auto">
            <a:xfrm>
              <a:off x="19338925" y="1922463"/>
              <a:ext cx="2255838" cy="2959100"/>
            </a:xfrm>
            <a:custGeom>
              <a:avLst/>
              <a:gdLst>
                <a:gd name="T0" fmla="*/ 633 w 1421"/>
                <a:gd name="T1" fmla="*/ 0 h 1864"/>
                <a:gd name="T2" fmla="*/ 774 w 1421"/>
                <a:gd name="T3" fmla="*/ 13 h 1864"/>
                <a:gd name="T4" fmla="*/ 887 w 1421"/>
                <a:gd name="T5" fmla="*/ 40 h 1864"/>
                <a:gd name="T6" fmla="*/ 980 w 1421"/>
                <a:gd name="T7" fmla="*/ 86 h 1864"/>
                <a:gd name="T8" fmla="*/ 1060 w 1421"/>
                <a:gd name="T9" fmla="*/ 153 h 1864"/>
                <a:gd name="T10" fmla="*/ 1094 w 1421"/>
                <a:gd name="T11" fmla="*/ 186 h 1864"/>
                <a:gd name="T12" fmla="*/ 1147 w 1421"/>
                <a:gd name="T13" fmla="*/ 272 h 1864"/>
                <a:gd name="T14" fmla="*/ 1181 w 1421"/>
                <a:gd name="T15" fmla="*/ 358 h 1864"/>
                <a:gd name="T16" fmla="*/ 1201 w 1421"/>
                <a:gd name="T17" fmla="*/ 464 h 1864"/>
                <a:gd name="T18" fmla="*/ 1207 w 1421"/>
                <a:gd name="T19" fmla="*/ 518 h 1864"/>
                <a:gd name="T20" fmla="*/ 1194 w 1421"/>
                <a:gd name="T21" fmla="*/ 610 h 1864"/>
                <a:gd name="T22" fmla="*/ 1174 w 1421"/>
                <a:gd name="T23" fmla="*/ 697 h 1864"/>
                <a:gd name="T24" fmla="*/ 1134 w 1421"/>
                <a:gd name="T25" fmla="*/ 776 h 1864"/>
                <a:gd name="T26" fmla="*/ 1080 w 1421"/>
                <a:gd name="T27" fmla="*/ 843 h 1864"/>
                <a:gd name="T28" fmla="*/ 947 w 1421"/>
                <a:gd name="T29" fmla="*/ 949 h 1864"/>
                <a:gd name="T30" fmla="*/ 774 w 1421"/>
                <a:gd name="T31" fmla="*/ 1009 h 1864"/>
                <a:gd name="T32" fmla="*/ 1094 w 1421"/>
                <a:gd name="T33" fmla="*/ 1864 h 1864"/>
                <a:gd name="T34" fmla="*/ 266 w 1421"/>
                <a:gd name="T35" fmla="*/ 1028 h 1864"/>
                <a:gd name="T36" fmla="*/ 0 w 1421"/>
                <a:gd name="T37" fmla="*/ 1864 h 1864"/>
                <a:gd name="T38" fmla="*/ 633 w 1421"/>
                <a:gd name="T39" fmla="*/ 0 h 1864"/>
                <a:gd name="T40" fmla="*/ 620 w 1421"/>
                <a:gd name="T41" fmla="*/ 770 h 1864"/>
                <a:gd name="T42" fmla="*/ 707 w 1421"/>
                <a:gd name="T43" fmla="*/ 770 h 1864"/>
                <a:gd name="T44" fmla="*/ 827 w 1421"/>
                <a:gd name="T45" fmla="*/ 723 h 1864"/>
                <a:gd name="T46" fmla="*/ 874 w 1421"/>
                <a:gd name="T47" fmla="*/ 690 h 1864"/>
                <a:gd name="T48" fmla="*/ 920 w 1421"/>
                <a:gd name="T49" fmla="*/ 610 h 1864"/>
                <a:gd name="T50" fmla="*/ 940 w 1421"/>
                <a:gd name="T51" fmla="*/ 511 h 1864"/>
                <a:gd name="T52" fmla="*/ 934 w 1421"/>
                <a:gd name="T53" fmla="*/ 458 h 1864"/>
                <a:gd name="T54" fmla="*/ 900 w 1421"/>
                <a:gd name="T55" fmla="*/ 372 h 1864"/>
                <a:gd name="T56" fmla="*/ 874 w 1421"/>
                <a:gd name="T57" fmla="*/ 338 h 1864"/>
                <a:gd name="T58" fmla="*/ 780 w 1421"/>
                <a:gd name="T59" fmla="*/ 279 h 1864"/>
                <a:gd name="T60" fmla="*/ 620 w 1421"/>
                <a:gd name="T61" fmla="*/ 252 h 1864"/>
                <a:gd name="T62" fmla="*/ 266 w 1421"/>
                <a:gd name="T63" fmla="*/ 77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1" h="1864">
                  <a:moveTo>
                    <a:pt x="633" y="0"/>
                  </a:moveTo>
                  <a:lnTo>
                    <a:pt x="633" y="0"/>
                  </a:lnTo>
                  <a:lnTo>
                    <a:pt x="707" y="7"/>
                  </a:lnTo>
                  <a:lnTo>
                    <a:pt x="774" y="13"/>
                  </a:lnTo>
                  <a:lnTo>
                    <a:pt x="834" y="27"/>
                  </a:lnTo>
                  <a:lnTo>
                    <a:pt x="887" y="40"/>
                  </a:lnTo>
                  <a:lnTo>
                    <a:pt x="934" y="60"/>
                  </a:lnTo>
                  <a:lnTo>
                    <a:pt x="980" y="86"/>
                  </a:lnTo>
                  <a:lnTo>
                    <a:pt x="1020" y="119"/>
                  </a:lnTo>
                  <a:lnTo>
                    <a:pt x="1060" y="153"/>
                  </a:lnTo>
                  <a:lnTo>
                    <a:pt x="1060" y="153"/>
                  </a:lnTo>
                  <a:lnTo>
                    <a:pt x="1094" y="186"/>
                  </a:lnTo>
                  <a:lnTo>
                    <a:pt x="1121" y="226"/>
                  </a:lnTo>
                  <a:lnTo>
                    <a:pt x="1147" y="272"/>
                  </a:lnTo>
                  <a:lnTo>
                    <a:pt x="1167" y="312"/>
                  </a:lnTo>
                  <a:lnTo>
                    <a:pt x="1181" y="358"/>
                  </a:lnTo>
                  <a:lnTo>
                    <a:pt x="1194" y="411"/>
                  </a:lnTo>
                  <a:lnTo>
                    <a:pt x="1201" y="464"/>
                  </a:lnTo>
                  <a:lnTo>
                    <a:pt x="1207" y="518"/>
                  </a:lnTo>
                  <a:lnTo>
                    <a:pt x="1207" y="518"/>
                  </a:lnTo>
                  <a:lnTo>
                    <a:pt x="1201" y="564"/>
                  </a:lnTo>
                  <a:lnTo>
                    <a:pt x="1194" y="610"/>
                  </a:lnTo>
                  <a:lnTo>
                    <a:pt x="1187" y="657"/>
                  </a:lnTo>
                  <a:lnTo>
                    <a:pt x="1174" y="697"/>
                  </a:lnTo>
                  <a:lnTo>
                    <a:pt x="1154" y="737"/>
                  </a:lnTo>
                  <a:lnTo>
                    <a:pt x="1134" y="776"/>
                  </a:lnTo>
                  <a:lnTo>
                    <a:pt x="1107" y="810"/>
                  </a:lnTo>
                  <a:lnTo>
                    <a:pt x="1080" y="843"/>
                  </a:lnTo>
                  <a:lnTo>
                    <a:pt x="1020" y="902"/>
                  </a:lnTo>
                  <a:lnTo>
                    <a:pt x="947" y="949"/>
                  </a:lnTo>
                  <a:lnTo>
                    <a:pt x="860" y="989"/>
                  </a:lnTo>
                  <a:lnTo>
                    <a:pt x="774" y="1009"/>
                  </a:lnTo>
                  <a:lnTo>
                    <a:pt x="1421" y="1864"/>
                  </a:lnTo>
                  <a:lnTo>
                    <a:pt x="1094" y="1864"/>
                  </a:lnTo>
                  <a:lnTo>
                    <a:pt x="460" y="1028"/>
                  </a:lnTo>
                  <a:lnTo>
                    <a:pt x="266" y="1028"/>
                  </a:lnTo>
                  <a:lnTo>
                    <a:pt x="266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33" y="0"/>
                  </a:lnTo>
                  <a:close/>
                  <a:moveTo>
                    <a:pt x="266" y="770"/>
                  </a:moveTo>
                  <a:lnTo>
                    <a:pt x="620" y="770"/>
                  </a:lnTo>
                  <a:lnTo>
                    <a:pt x="620" y="770"/>
                  </a:lnTo>
                  <a:lnTo>
                    <a:pt x="707" y="770"/>
                  </a:lnTo>
                  <a:lnTo>
                    <a:pt x="780" y="750"/>
                  </a:lnTo>
                  <a:lnTo>
                    <a:pt x="827" y="723"/>
                  </a:lnTo>
                  <a:lnTo>
                    <a:pt x="874" y="690"/>
                  </a:lnTo>
                  <a:lnTo>
                    <a:pt x="874" y="690"/>
                  </a:lnTo>
                  <a:lnTo>
                    <a:pt x="900" y="657"/>
                  </a:lnTo>
                  <a:lnTo>
                    <a:pt x="920" y="610"/>
                  </a:lnTo>
                  <a:lnTo>
                    <a:pt x="934" y="564"/>
                  </a:lnTo>
                  <a:lnTo>
                    <a:pt x="940" y="511"/>
                  </a:lnTo>
                  <a:lnTo>
                    <a:pt x="940" y="511"/>
                  </a:lnTo>
                  <a:lnTo>
                    <a:pt x="934" y="458"/>
                  </a:lnTo>
                  <a:lnTo>
                    <a:pt x="920" y="411"/>
                  </a:lnTo>
                  <a:lnTo>
                    <a:pt x="900" y="372"/>
                  </a:lnTo>
                  <a:lnTo>
                    <a:pt x="874" y="338"/>
                  </a:lnTo>
                  <a:lnTo>
                    <a:pt x="874" y="338"/>
                  </a:lnTo>
                  <a:lnTo>
                    <a:pt x="827" y="305"/>
                  </a:lnTo>
                  <a:lnTo>
                    <a:pt x="780" y="279"/>
                  </a:lnTo>
                  <a:lnTo>
                    <a:pt x="707" y="259"/>
                  </a:lnTo>
                  <a:lnTo>
                    <a:pt x="620" y="252"/>
                  </a:lnTo>
                  <a:lnTo>
                    <a:pt x="266" y="252"/>
                  </a:lnTo>
                  <a:lnTo>
                    <a:pt x="266" y="770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41"/>
            <p:cNvSpPr>
              <a:spLocks noEditPoints="1"/>
            </p:cNvSpPr>
            <p:nvPr/>
          </p:nvSpPr>
          <p:spPr bwMode="auto">
            <a:xfrm>
              <a:off x="16944975" y="1922463"/>
              <a:ext cx="2085975" cy="2959100"/>
            </a:xfrm>
            <a:custGeom>
              <a:avLst/>
              <a:gdLst>
                <a:gd name="T0" fmla="*/ 1034 w 1314"/>
                <a:gd name="T1" fmla="*/ 863 h 1864"/>
                <a:gd name="T2" fmla="*/ 1147 w 1314"/>
                <a:gd name="T3" fmla="*/ 942 h 1864"/>
                <a:gd name="T4" fmla="*/ 1234 w 1314"/>
                <a:gd name="T5" fmla="*/ 1042 h 1864"/>
                <a:gd name="T6" fmla="*/ 1294 w 1314"/>
                <a:gd name="T7" fmla="*/ 1174 h 1864"/>
                <a:gd name="T8" fmla="*/ 1314 w 1314"/>
                <a:gd name="T9" fmla="*/ 1320 h 1864"/>
                <a:gd name="T10" fmla="*/ 1307 w 1314"/>
                <a:gd name="T11" fmla="*/ 1373 h 1864"/>
                <a:gd name="T12" fmla="*/ 1287 w 1314"/>
                <a:gd name="T13" fmla="*/ 1480 h 1864"/>
                <a:gd name="T14" fmla="*/ 1247 w 1314"/>
                <a:gd name="T15" fmla="*/ 1579 h 1864"/>
                <a:gd name="T16" fmla="*/ 1194 w 1314"/>
                <a:gd name="T17" fmla="*/ 1665 h 1864"/>
                <a:gd name="T18" fmla="*/ 1161 w 1314"/>
                <a:gd name="T19" fmla="*/ 1699 h 1864"/>
                <a:gd name="T20" fmla="*/ 1074 w 1314"/>
                <a:gd name="T21" fmla="*/ 1772 h 1864"/>
                <a:gd name="T22" fmla="*/ 974 w 1314"/>
                <a:gd name="T23" fmla="*/ 1818 h 1864"/>
                <a:gd name="T24" fmla="*/ 854 w 1314"/>
                <a:gd name="T25" fmla="*/ 1851 h 1864"/>
                <a:gd name="T26" fmla="*/ 713 w 1314"/>
                <a:gd name="T27" fmla="*/ 1864 h 1864"/>
                <a:gd name="T28" fmla="*/ 0 w 1314"/>
                <a:gd name="T29" fmla="*/ 0 h 1864"/>
                <a:gd name="T30" fmla="*/ 620 w 1314"/>
                <a:gd name="T31" fmla="*/ 0 h 1864"/>
                <a:gd name="T32" fmla="*/ 760 w 1314"/>
                <a:gd name="T33" fmla="*/ 13 h 1864"/>
                <a:gd name="T34" fmla="*/ 874 w 1314"/>
                <a:gd name="T35" fmla="*/ 40 h 1864"/>
                <a:gd name="T36" fmla="*/ 967 w 1314"/>
                <a:gd name="T37" fmla="*/ 86 h 1864"/>
                <a:gd name="T38" fmla="*/ 1040 w 1314"/>
                <a:gd name="T39" fmla="*/ 139 h 1864"/>
                <a:gd name="T40" fmla="*/ 1074 w 1314"/>
                <a:gd name="T41" fmla="*/ 179 h 1864"/>
                <a:gd name="T42" fmla="*/ 1127 w 1314"/>
                <a:gd name="T43" fmla="*/ 259 h 1864"/>
                <a:gd name="T44" fmla="*/ 1167 w 1314"/>
                <a:gd name="T45" fmla="*/ 352 h 1864"/>
                <a:gd name="T46" fmla="*/ 1187 w 1314"/>
                <a:gd name="T47" fmla="*/ 458 h 1864"/>
                <a:gd name="T48" fmla="*/ 1194 w 1314"/>
                <a:gd name="T49" fmla="*/ 518 h 1864"/>
                <a:gd name="T50" fmla="*/ 1181 w 1314"/>
                <a:gd name="T51" fmla="*/ 617 h 1864"/>
                <a:gd name="T52" fmla="*/ 1147 w 1314"/>
                <a:gd name="T53" fmla="*/ 710 h 1864"/>
                <a:gd name="T54" fmla="*/ 1094 w 1314"/>
                <a:gd name="T55" fmla="*/ 790 h 1864"/>
                <a:gd name="T56" fmla="*/ 1034 w 1314"/>
                <a:gd name="T57" fmla="*/ 863 h 1864"/>
                <a:gd name="T58" fmla="*/ 266 w 1314"/>
                <a:gd name="T59" fmla="*/ 770 h 1864"/>
                <a:gd name="T60" fmla="*/ 607 w 1314"/>
                <a:gd name="T61" fmla="*/ 770 h 1864"/>
                <a:gd name="T62" fmla="*/ 760 w 1314"/>
                <a:gd name="T63" fmla="*/ 750 h 1864"/>
                <a:gd name="T64" fmla="*/ 854 w 1314"/>
                <a:gd name="T65" fmla="*/ 690 h 1864"/>
                <a:gd name="T66" fmla="*/ 887 w 1314"/>
                <a:gd name="T67" fmla="*/ 657 h 1864"/>
                <a:gd name="T68" fmla="*/ 920 w 1314"/>
                <a:gd name="T69" fmla="*/ 564 h 1864"/>
                <a:gd name="T70" fmla="*/ 927 w 1314"/>
                <a:gd name="T71" fmla="*/ 511 h 1864"/>
                <a:gd name="T72" fmla="*/ 907 w 1314"/>
                <a:gd name="T73" fmla="*/ 411 h 1864"/>
                <a:gd name="T74" fmla="*/ 854 w 1314"/>
                <a:gd name="T75" fmla="*/ 332 h 1864"/>
                <a:gd name="T76" fmla="*/ 814 w 1314"/>
                <a:gd name="T77" fmla="*/ 299 h 1864"/>
                <a:gd name="T78" fmla="*/ 693 w 1314"/>
                <a:gd name="T79" fmla="*/ 259 h 1864"/>
                <a:gd name="T80" fmla="*/ 266 w 1314"/>
                <a:gd name="T81" fmla="*/ 252 h 1864"/>
                <a:gd name="T82" fmla="*/ 266 w 1314"/>
                <a:gd name="T83" fmla="*/ 1612 h 1864"/>
                <a:gd name="T84" fmla="*/ 700 w 1314"/>
                <a:gd name="T85" fmla="*/ 1612 h 1864"/>
                <a:gd name="T86" fmla="*/ 834 w 1314"/>
                <a:gd name="T87" fmla="*/ 1599 h 1864"/>
                <a:gd name="T88" fmla="*/ 900 w 1314"/>
                <a:gd name="T89" fmla="*/ 1573 h 1864"/>
                <a:gd name="T90" fmla="*/ 974 w 1314"/>
                <a:gd name="T91" fmla="*/ 1513 h 1864"/>
                <a:gd name="T92" fmla="*/ 1000 w 1314"/>
                <a:gd name="T93" fmla="*/ 1473 h 1864"/>
                <a:gd name="T94" fmla="*/ 1040 w 1314"/>
                <a:gd name="T95" fmla="*/ 1373 h 1864"/>
                <a:gd name="T96" fmla="*/ 1047 w 1314"/>
                <a:gd name="T97" fmla="*/ 1320 h 1864"/>
                <a:gd name="T98" fmla="*/ 1027 w 1314"/>
                <a:gd name="T99" fmla="*/ 1208 h 1864"/>
                <a:gd name="T100" fmla="*/ 974 w 1314"/>
                <a:gd name="T101" fmla="*/ 1121 h 1864"/>
                <a:gd name="T102" fmla="*/ 927 w 1314"/>
                <a:gd name="T103" fmla="*/ 1082 h 1864"/>
                <a:gd name="T104" fmla="*/ 867 w 1314"/>
                <a:gd name="T105" fmla="*/ 1048 h 1864"/>
                <a:gd name="T106" fmla="*/ 794 w 1314"/>
                <a:gd name="T107" fmla="*/ 1035 h 1864"/>
                <a:gd name="T108" fmla="*/ 266 w 1314"/>
                <a:gd name="T109" fmla="*/ 102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14" h="1864">
                  <a:moveTo>
                    <a:pt x="1034" y="863"/>
                  </a:moveTo>
                  <a:lnTo>
                    <a:pt x="1034" y="863"/>
                  </a:lnTo>
                  <a:lnTo>
                    <a:pt x="1094" y="896"/>
                  </a:lnTo>
                  <a:lnTo>
                    <a:pt x="1147" y="942"/>
                  </a:lnTo>
                  <a:lnTo>
                    <a:pt x="1194" y="989"/>
                  </a:lnTo>
                  <a:lnTo>
                    <a:pt x="1234" y="1042"/>
                  </a:lnTo>
                  <a:lnTo>
                    <a:pt x="1267" y="1108"/>
                  </a:lnTo>
                  <a:lnTo>
                    <a:pt x="1294" y="1174"/>
                  </a:lnTo>
                  <a:lnTo>
                    <a:pt x="1307" y="1241"/>
                  </a:lnTo>
                  <a:lnTo>
                    <a:pt x="1314" y="1320"/>
                  </a:lnTo>
                  <a:lnTo>
                    <a:pt x="1314" y="1320"/>
                  </a:lnTo>
                  <a:lnTo>
                    <a:pt x="1307" y="1373"/>
                  </a:lnTo>
                  <a:lnTo>
                    <a:pt x="1301" y="1427"/>
                  </a:lnTo>
                  <a:lnTo>
                    <a:pt x="1287" y="1480"/>
                  </a:lnTo>
                  <a:lnTo>
                    <a:pt x="1274" y="1533"/>
                  </a:lnTo>
                  <a:lnTo>
                    <a:pt x="1247" y="1579"/>
                  </a:lnTo>
                  <a:lnTo>
                    <a:pt x="1221" y="1619"/>
                  </a:lnTo>
                  <a:lnTo>
                    <a:pt x="1194" y="1665"/>
                  </a:lnTo>
                  <a:lnTo>
                    <a:pt x="1161" y="1699"/>
                  </a:lnTo>
                  <a:lnTo>
                    <a:pt x="1161" y="1699"/>
                  </a:lnTo>
                  <a:lnTo>
                    <a:pt x="1120" y="1738"/>
                  </a:lnTo>
                  <a:lnTo>
                    <a:pt x="1074" y="1772"/>
                  </a:lnTo>
                  <a:lnTo>
                    <a:pt x="1027" y="1798"/>
                  </a:lnTo>
                  <a:lnTo>
                    <a:pt x="974" y="1818"/>
                  </a:lnTo>
                  <a:lnTo>
                    <a:pt x="920" y="1838"/>
                  </a:lnTo>
                  <a:lnTo>
                    <a:pt x="854" y="1851"/>
                  </a:lnTo>
                  <a:lnTo>
                    <a:pt x="787" y="1858"/>
                  </a:lnTo>
                  <a:lnTo>
                    <a:pt x="713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20" y="0"/>
                  </a:lnTo>
                  <a:lnTo>
                    <a:pt x="620" y="0"/>
                  </a:lnTo>
                  <a:lnTo>
                    <a:pt x="693" y="7"/>
                  </a:lnTo>
                  <a:lnTo>
                    <a:pt x="760" y="13"/>
                  </a:lnTo>
                  <a:lnTo>
                    <a:pt x="820" y="20"/>
                  </a:lnTo>
                  <a:lnTo>
                    <a:pt x="874" y="40"/>
                  </a:lnTo>
                  <a:lnTo>
                    <a:pt x="920" y="60"/>
                  </a:lnTo>
                  <a:lnTo>
                    <a:pt x="967" y="86"/>
                  </a:lnTo>
                  <a:lnTo>
                    <a:pt x="1007" y="113"/>
                  </a:lnTo>
                  <a:lnTo>
                    <a:pt x="1040" y="139"/>
                  </a:lnTo>
                  <a:lnTo>
                    <a:pt x="1040" y="139"/>
                  </a:lnTo>
                  <a:lnTo>
                    <a:pt x="1074" y="179"/>
                  </a:lnTo>
                  <a:lnTo>
                    <a:pt x="1107" y="219"/>
                  </a:lnTo>
                  <a:lnTo>
                    <a:pt x="1127" y="259"/>
                  </a:lnTo>
                  <a:lnTo>
                    <a:pt x="1154" y="305"/>
                  </a:lnTo>
                  <a:lnTo>
                    <a:pt x="1167" y="352"/>
                  </a:lnTo>
                  <a:lnTo>
                    <a:pt x="1181" y="405"/>
                  </a:lnTo>
                  <a:lnTo>
                    <a:pt x="1187" y="458"/>
                  </a:lnTo>
                  <a:lnTo>
                    <a:pt x="1194" y="518"/>
                  </a:lnTo>
                  <a:lnTo>
                    <a:pt x="1194" y="518"/>
                  </a:lnTo>
                  <a:lnTo>
                    <a:pt x="1187" y="564"/>
                  </a:lnTo>
                  <a:lnTo>
                    <a:pt x="1181" y="617"/>
                  </a:lnTo>
                  <a:lnTo>
                    <a:pt x="1167" y="664"/>
                  </a:lnTo>
                  <a:lnTo>
                    <a:pt x="1147" y="710"/>
                  </a:lnTo>
                  <a:lnTo>
                    <a:pt x="1120" y="750"/>
                  </a:lnTo>
                  <a:lnTo>
                    <a:pt x="1094" y="790"/>
                  </a:lnTo>
                  <a:lnTo>
                    <a:pt x="1067" y="829"/>
                  </a:lnTo>
                  <a:lnTo>
                    <a:pt x="1034" y="863"/>
                  </a:lnTo>
                  <a:lnTo>
                    <a:pt x="1034" y="863"/>
                  </a:lnTo>
                  <a:close/>
                  <a:moveTo>
                    <a:pt x="266" y="770"/>
                  </a:moveTo>
                  <a:lnTo>
                    <a:pt x="607" y="770"/>
                  </a:lnTo>
                  <a:lnTo>
                    <a:pt x="607" y="770"/>
                  </a:lnTo>
                  <a:lnTo>
                    <a:pt x="693" y="770"/>
                  </a:lnTo>
                  <a:lnTo>
                    <a:pt x="760" y="750"/>
                  </a:lnTo>
                  <a:lnTo>
                    <a:pt x="814" y="730"/>
                  </a:lnTo>
                  <a:lnTo>
                    <a:pt x="854" y="690"/>
                  </a:lnTo>
                  <a:lnTo>
                    <a:pt x="854" y="690"/>
                  </a:lnTo>
                  <a:lnTo>
                    <a:pt x="887" y="657"/>
                  </a:lnTo>
                  <a:lnTo>
                    <a:pt x="907" y="610"/>
                  </a:lnTo>
                  <a:lnTo>
                    <a:pt x="920" y="564"/>
                  </a:lnTo>
                  <a:lnTo>
                    <a:pt x="927" y="511"/>
                  </a:lnTo>
                  <a:lnTo>
                    <a:pt x="927" y="511"/>
                  </a:lnTo>
                  <a:lnTo>
                    <a:pt x="920" y="458"/>
                  </a:lnTo>
                  <a:lnTo>
                    <a:pt x="907" y="411"/>
                  </a:lnTo>
                  <a:lnTo>
                    <a:pt x="887" y="372"/>
                  </a:lnTo>
                  <a:lnTo>
                    <a:pt x="854" y="332"/>
                  </a:lnTo>
                  <a:lnTo>
                    <a:pt x="854" y="332"/>
                  </a:lnTo>
                  <a:lnTo>
                    <a:pt x="814" y="299"/>
                  </a:lnTo>
                  <a:lnTo>
                    <a:pt x="760" y="272"/>
                  </a:lnTo>
                  <a:lnTo>
                    <a:pt x="693" y="259"/>
                  </a:lnTo>
                  <a:lnTo>
                    <a:pt x="607" y="252"/>
                  </a:lnTo>
                  <a:lnTo>
                    <a:pt x="266" y="252"/>
                  </a:lnTo>
                  <a:lnTo>
                    <a:pt x="266" y="770"/>
                  </a:lnTo>
                  <a:close/>
                  <a:moveTo>
                    <a:pt x="266" y="1612"/>
                  </a:moveTo>
                  <a:lnTo>
                    <a:pt x="700" y="1612"/>
                  </a:lnTo>
                  <a:lnTo>
                    <a:pt x="700" y="1612"/>
                  </a:lnTo>
                  <a:lnTo>
                    <a:pt x="794" y="1606"/>
                  </a:lnTo>
                  <a:lnTo>
                    <a:pt x="834" y="1599"/>
                  </a:lnTo>
                  <a:lnTo>
                    <a:pt x="867" y="1586"/>
                  </a:lnTo>
                  <a:lnTo>
                    <a:pt x="900" y="1573"/>
                  </a:lnTo>
                  <a:lnTo>
                    <a:pt x="927" y="1553"/>
                  </a:lnTo>
                  <a:lnTo>
                    <a:pt x="974" y="1513"/>
                  </a:lnTo>
                  <a:lnTo>
                    <a:pt x="974" y="1513"/>
                  </a:lnTo>
                  <a:lnTo>
                    <a:pt x="1000" y="1473"/>
                  </a:lnTo>
                  <a:lnTo>
                    <a:pt x="1027" y="1427"/>
                  </a:lnTo>
                  <a:lnTo>
                    <a:pt x="1040" y="1373"/>
                  </a:lnTo>
                  <a:lnTo>
                    <a:pt x="1047" y="1320"/>
                  </a:lnTo>
                  <a:lnTo>
                    <a:pt x="1047" y="1320"/>
                  </a:lnTo>
                  <a:lnTo>
                    <a:pt x="1040" y="1261"/>
                  </a:lnTo>
                  <a:lnTo>
                    <a:pt x="1027" y="1208"/>
                  </a:lnTo>
                  <a:lnTo>
                    <a:pt x="1000" y="1161"/>
                  </a:lnTo>
                  <a:lnTo>
                    <a:pt x="974" y="1121"/>
                  </a:lnTo>
                  <a:lnTo>
                    <a:pt x="974" y="1121"/>
                  </a:lnTo>
                  <a:lnTo>
                    <a:pt x="927" y="1082"/>
                  </a:lnTo>
                  <a:lnTo>
                    <a:pt x="900" y="1068"/>
                  </a:lnTo>
                  <a:lnTo>
                    <a:pt x="867" y="1048"/>
                  </a:lnTo>
                  <a:lnTo>
                    <a:pt x="834" y="1042"/>
                  </a:lnTo>
                  <a:lnTo>
                    <a:pt x="794" y="1035"/>
                  </a:lnTo>
                  <a:lnTo>
                    <a:pt x="700" y="1028"/>
                  </a:lnTo>
                  <a:lnTo>
                    <a:pt x="266" y="1028"/>
                  </a:lnTo>
                  <a:lnTo>
                    <a:pt x="266" y="1612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42"/>
            <p:cNvSpPr>
              <a:spLocks noEditPoints="1"/>
            </p:cNvSpPr>
            <p:nvPr/>
          </p:nvSpPr>
          <p:spPr bwMode="auto">
            <a:xfrm>
              <a:off x="-15989300" y="1922463"/>
              <a:ext cx="2722563" cy="2959100"/>
            </a:xfrm>
            <a:custGeom>
              <a:avLst/>
              <a:gdLst>
                <a:gd name="T0" fmla="*/ 0 w 1715"/>
                <a:gd name="T1" fmla="*/ 1864 h 1864"/>
                <a:gd name="T2" fmla="*/ 688 w 1715"/>
                <a:gd name="T3" fmla="*/ 0 h 1864"/>
                <a:gd name="T4" fmla="*/ 1028 w 1715"/>
                <a:gd name="T5" fmla="*/ 0 h 1864"/>
                <a:gd name="T6" fmla="*/ 1715 w 1715"/>
                <a:gd name="T7" fmla="*/ 1864 h 1864"/>
                <a:gd name="T8" fmla="*/ 1355 w 1715"/>
                <a:gd name="T9" fmla="*/ 1864 h 1864"/>
                <a:gd name="T10" fmla="*/ 1195 w 1715"/>
                <a:gd name="T11" fmla="*/ 1427 h 1864"/>
                <a:gd name="T12" fmla="*/ 521 w 1715"/>
                <a:gd name="T13" fmla="*/ 1427 h 1864"/>
                <a:gd name="T14" fmla="*/ 361 w 1715"/>
                <a:gd name="T15" fmla="*/ 1864 h 1864"/>
                <a:gd name="T16" fmla="*/ 0 w 1715"/>
                <a:gd name="T17" fmla="*/ 1864 h 1864"/>
                <a:gd name="T18" fmla="*/ 641 w 1715"/>
                <a:gd name="T19" fmla="*/ 1108 h 1864"/>
                <a:gd name="T20" fmla="*/ 1075 w 1715"/>
                <a:gd name="T21" fmla="*/ 1108 h 1864"/>
                <a:gd name="T22" fmla="*/ 861 w 1715"/>
                <a:gd name="T23" fmla="*/ 511 h 1864"/>
                <a:gd name="T24" fmla="*/ 641 w 1715"/>
                <a:gd name="T25" fmla="*/ 110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5" h="1864">
                  <a:moveTo>
                    <a:pt x="0" y="1864"/>
                  </a:moveTo>
                  <a:lnTo>
                    <a:pt x="688" y="0"/>
                  </a:lnTo>
                  <a:lnTo>
                    <a:pt x="1028" y="0"/>
                  </a:lnTo>
                  <a:lnTo>
                    <a:pt x="1715" y="1864"/>
                  </a:lnTo>
                  <a:lnTo>
                    <a:pt x="1355" y="1864"/>
                  </a:lnTo>
                  <a:lnTo>
                    <a:pt x="1195" y="1427"/>
                  </a:lnTo>
                  <a:lnTo>
                    <a:pt x="521" y="1427"/>
                  </a:lnTo>
                  <a:lnTo>
                    <a:pt x="361" y="1864"/>
                  </a:lnTo>
                  <a:lnTo>
                    <a:pt x="0" y="1864"/>
                  </a:lnTo>
                  <a:close/>
                  <a:moveTo>
                    <a:pt x="641" y="1108"/>
                  </a:moveTo>
                  <a:lnTo>
                    <a:pt x="1075" y="1108"/>
                  </a:lnTo>
                  <a:lnTo>
                    <a:pt x="861" y="511"/>
                  </a:lnTo>
                  <a:lnTo>
                    <a:pt x="641" y="1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5" name="Freeform 43"/>
            <p:cNvSpPr>
              <a:spLocks noEditPoints="1"/>
            </p:cNvSpPr>
            <p:nvPr/>
          </p:nvSpPr>
          <p:spPr bwMode="auto">
            <a:xfrm>
              <a:off x="-8288338" y="1922463"/>
              <a:ext cx="2722563" cy="2959100"/>
            </a:xfrm>
            <a:custGeom>
              <a:avLst/>
              <a:gdLst>
                <a:gd name="T0" fmla="*/ 0 w 1715"/>
                <a:gd name="T1" fmla="*/ 1864 h 1864"/>
                <a:gd name="T2" fmla="*/ 688 w 1715"/>
                <a:gd name="T3" fmla="*/ 0 h 1864"/>
                <a:gd name="T4" fmla="*/ 1035 w 1715"/>
                <a:gd name="T5" fmla="*/ 0 h 1864"/>
                <a:gd name="T6" fmla="*/ 1715 w 1715"/>
                <a:gd name="T7" fmla="*/ 1864 h 1864"/>
                <a:gd name="T8" fmla="*/ 1355 w 1715"/>
                <a:gd name="T9" fmla="*/ 1864 h 1864"/>
                <a:gd name="T10" fmla="*/ 1195 w 1715"/>
                <a:gd name="T11" fmla="*/ 1427 h 1864"/>
                <a:gd name="T12" fmla="*/ 528 w 1715"/>
                <a:gd name="T13" fmla="*/ 1427 h 1864"/>
                <a:gd name="T14" fmla="*/ 361 w 1715"/>
                <a:gd name="T15" fmla="*/ 1864 h 1864"/>
                <a:gd name="T16" fmla="*/ 0 w 1715"/>
                <a:gd name="T17" fmla="*/ 1864 h 1864"/>
                <a:gd name="T18" fmla="*/ 641 w 1715"/>
                <a:gd name="T19" fmla="*/ 1108 h 1864"/>
                <a:gd name="T20" fmla="*/ 1081 w 1715"/>
                <a:gd name="T21" fmla="*/ 1108 h 1864"/>
                <a:gd name="T22" fmla="*/ 861 w 1715"/>
                <a:gd name="T23" fmla="*/ 511 h 1864"/>
                <a:gd name="T24" fmla="*/ 641 w 1715"/>
                <a:gd name="T25" fmla="*/ 110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5" h="1864">
                  <a:moveTo>
                    <a:pt x="0" y="1864"/>
                  </a:moveTo>
                  <a:lnTo>
                    <a:pt x="688" y="0"/>
                  </a:lnTo>
                  <a:lnTo>
                    <a:pt x="1035" y="0"/>
                  </a:lnTo>
                  <a:lnTo>
                    <a:pt x="1715" y="1864"/>
                  </a:lnTo>
                  <a:lnTo>
                    <a:pt x="1355" y="1864"/>
                  </a:lnTo>
                  <a:lnTo>
                    <a:pt x="1195" y="1427"/>
                  </a:lnTo>
                  <a:lnTo>
                    <a:pt x="528" y="1427"/>
                  </a:lnTo>
                  <a:lnTo>
                    <a:pt x="361" y="1864"/>
                  </a:lnTo>
                  <a:lnTo>
                    <a:pt x="0" y="1864"/>
                  </a:lnTo>
                  <a:close/>
                  <a:moveTo>
                    <a:pt x="641" y="1108"/>
                  </a:moveTo>
                  <a:lnTo>
                    <a:pt x="1081" y="1108"/>
                  </a:lnTo>
                  <a:lnTo>
                    <a:pt x="861" y="511"/>
                  </a:lnTo>
                  <a:lnTo>
                    <a:pt x="641" y="1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-12990513" y="1922463"/>
              <a:ext cx="2532063" cy="2959100"/>
            </a:xfrm>
            <a:custGeom>
              <a:avLst/>
              <a:gdLst>
                <a:gd name="T0" fmla="*/ 0 w 1595"/>
                <a:gd name="T1" fmla="*/ 0 h 1864"/>
                <a:gd name="T2" fmla="*/ 273 w 1595"/>
                <a:gd name="T3" fmla="*/ 0 h 1864"/>
                <a:gd name="T4" fmla="*/ 1234 w 1595"/>
                <a:gd name="T5" fmla="*/ 1188 h 1864"/>
                <a:gd name="T6" fmla="*/ 1234 w 1595"/>
                <a:gd name="T7" fmla="*/ 0 h 1864"/>
                <a:gd name="T8" fmla="*/ 1595 w 1595"/>
                <a:gd name="T9" fmla="*/ 0 h 1864"/>
                <a:gd name="T10" fmla="*/ 1595 w 1595"/>
                <a:gd name="T11" fmla="*/ 1864 h 1864"/>
                <a:gd name="T12" fmla="*/ 1341 w 1595"/>
                <a:gd name="T13" fmla="*/ 1864 h 1864"/>
                <a:gd name="T14" fmla="*/ 360 w 1595"/>
                <a:gd name="T15" fmla="*/ 650 h 1864"/>
                <a:gd name="T16" fmla="*/ 360 w 1595"/>
                <a:gd name="T17" fmla="*/ 1864 h 1864"/>
                <a:gd name="T18" fmla="*/ 0 w 1595"/>
                <a:gd name="T19" fmla="*/ 1864 h 1864"/>
                <a:gd name="T20" fmla="*/ 0 w 1595"/>
                <a:gd name="T21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5" h="1864">
                  <a:moveTo>
                    <a:pt x="0" y="0"/>
                  </a:moveTo>
                  <a:lnTo>
                    <a:pt x="273" y="0"/>
                  </a:lnTo>
                  <a:lnTo>
                    <a:pt x="1234" y="1188"/>
                  </a:lnTo>
                  <a:lnTo>
                    <a:pt x="1234" y="0"/>
                  </a:lnTo>
                  <a:lnTo>
                    <a:pt x="1595" y="0"/>
                  </a:lnTo>
                  <a:lnTo>
                    <a:pt x="1595" y="1864"/>
                  </a:lnTo>
                  <a:lnTo>
                    <a:pt x="1341" y="1864"/>
                  </a:lnTo>
                  <a:lnTo>
                    <a:pt x="360" y="650"/>
                  </a:lnTo>
                  <a:lnTo>
                    <a:pt x="360" y="1864"/>
                  </a:lnTo>
                  <a:lnTo>
                    <a:pt x="0" y="18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7" name="Freeform 45"/>
            <p:cNvSpPr>
              <a:spLocks/>
            </p:cNvSpPr>
            <p:nvPr/>
          </p:nvSpPr>
          <p:spPr bwMode="auto">
            <a:xfrm>
              <a:off x="-10120313" y="1922463"/>
              <a:ext cx="2139950" cy="2959100"/>
            </a:xfrm>
            <a:custGeom>
              <a:avLst/>
              <a:gdLst>
                <a:gd name="T0" fmla="*/ 1348 w 1348"/>
                <a:gd name="T1" fmla="*/ 0 h 1864"/>
                <a:gd name="T2" fmla="*/ 1348 w 1348"/>
                <a:gd name="T3" fmla="*/ 319 h 1864"/>
                <a:gd name="T4" fmla="*/ 854 w 1348"/>
                <a:gd name="T5" fmla="*/ 319 h 1864"/>
                <a:gd name="T6" fmla="*/ 854 w 1348"/>
                <a:gd name="T7" fmla="*/ 1864 h 1864"/>
                <a:gd name="T8" fmla="*/ 494 w 1348"/>
                <a:gd name="T9" fmla="*/ 1864 h 1864"/>
                <a:gd name="T10" fmla="*/ 494 w 1348"/>
                <a:gd name="T11" fmla="*/ 319 h 1864"/>
                <a:gd name="T12" fmla="*/ 0 w 1348"/>
                <a:gd name="T13" fmla="*/ 319 h 1864"/>
                <a:gd name="T14" fmla="*/ 0 w 1348"/>
                <a:gd name="T15" fmla="*/ 0 h 1864"/>
                <a:gd name="T16" fmla="*/ 1348 w 1348"/>
                <a:gd name="T17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8" h="1864">
                  <a:moveTo>
                    <a:pt x="1348" y="0"/>
                  </a:moveTo>
                  <a:lnTo>
                    <a:pt x="1348" y="319"/>
                  </a:lnTo>
                  <a:lnTo>
                    <a:pt x="854" y="319"/>
                  </a:lnTo>
                  <a:lnTo>
                    <a:pt x="854" y="1864"/>
                  </a:lnTo>
                  <a:lnTo>
                    <a:pt x="494" y="1864"/>
                  </a:lnTo>
                  <a:lnTo>
                    <a:pt x="494" y="319"/>
                  </a:lnTo>
                  <a:lnTo>
                    <a:pt x="0" y="319"/>
                  </a:lnTo>
                  <a:lnTo>
                    <a:pt x="0" y="0"/>
                  </a:lnTo>
                  <a:lnTo>
                    <a:pt x="13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-5289550" y="1922463"/>
              <a:ext cx="2530475" cy="2959100"/>
            </a:xfrm>
            <a:custGeom>
              <a:avLst/>
              <a:gdLst>
                <a:gd name="T0" fmla="*/ 1014 w 1594"/>
                <a:gd name="T1" fmla="*/ 1055 h 1864"/>
                <a:gd name="T2" fmla="*/ 1061 w 1594"/>
                <a:gd name="T3" fmla="*/ 1035 h 1864"/>
                <a:gd name="T4" fmla="*/ 1154 w 1594"/>
                <a:gd name="T5" fmla="*/ 975 h 1864"/>
                <a:gd name="T6" fmla="*/ 1187 w 1594"/>
                <a:gd name="T7" fmla="*/ 942 h 1864"/>
                <a:gd name="T8" fmla="*/ 1254 w 1594"/>
                <a:gd name="T9" fmla="*/ 863 h 1864"/>
                <a:gd name="T10" fmla="*/ 1301 w 1594"/>
                <a:gd name="T11" fmla="*/ 763 h 1864"/>
                <a:gd name="T12" fmla="*/ 1328 w 1594"/>
                <a:gd name="T13" fmla="*/ 664 h 1864"/>
                <a:gd name="T14" fmla="*/ 1341 w 1594"/>
                <a:gd name="T15" fmla="*/ 557 h 1864"/>
                <a:gd name="T16" fmla="*/ 1334 w 1594"/>
                <a:gd name="T17" fmla="*/ 498 h 1864"/>
                <a:gd name="T18" fmla="*/ 1314 w 1594"/>
                <a:gd name="T19" fmla="*/ 392 h 1864"/>
                <a:gd name="T20" fmla="*/ 1281 w 1594"/>
                <a:gd name="T21" fmla="*/ 292 h 1864"/>
                <a:gd name="T22" fmla="*/ 1221 w 1594"/>
                <a:gd name="T23" fmla="*/ 206 h 1864"/>
                <a:gd name="T24" fmla="*/ 1187 w 1594"/>
                <a:gd name="T25" fmla="*/ 166 h 1864"/>
                <a:gd name="T26" fmla="*/ 1107 w 1594"/>
                <a:gd name="T27" fmla="*/ 100 h 1864"/>
                <a:gd name="T28" fmla="*/ 1001 w 1594"/>
                <a:gd name="T29" fmla="*/ 46 h 1864"/>
                <a:gd name="T30" fmla="*/ 867 w 1594"/>
                <a:gd name="T31" fmla="*/ 13 h 1864"/>
                <a:gd name="T32" fmla="*/ 700 w 1594"/>
                <a:gd name="T33" fmla="*/ 0 h 1864"/>
                <a:gd name="T34" fmla="*/ 0 w 1594"/>
                <a:gd name="T35" fmla="*/ 1864 h 1864"/>
                <a:gd name="T36" fmla="*/ 360 w 1594"/>
                <a:gd name="T37" fmla="*/ 1108 h 1864"/>
                <a:gd name="T38" fmla="*/ 1201 w 1594"/>
                <a:gd name="T39" fmla="*/ 1864 h 1864"/>
                <a:gd name="T40" fmla="*/ 360 w 1594"/>
                <a:gd name="T41" fmla="*/ 319 h 1864"/>
                <a:gd name="T42" fmla="*/ 687 w 1594"/>
                <a:gd name="T43" fmla="*/ 319 h 1864"/>
                <a:gd name="T44" fmla="*/ 834 w 1594"/>
                <a:gd name="T45" fmla="*/ 338 h 1864"/>
                <a:gd name="T46" fmla="*/ 914 w 1594"/>
                <a:gd name="T47" fmla="*/ 398 h 1864"/>
                <a:gd name="T48" fmla="*/ 941 w 1594"/>
                <a:gd name="T49" fmla="*/ 431 h 1864"/>
                <a:gd name="T50" fmla="*/ 974 w 1594"/>
                <a:gd name="T51" fmla="*/ 511 h 1864"/>
                <a:gd name="T52" fmla="*/ 974 w 1594"/>
                <a:gd name="T53" fmla="*/ 557 h 1864"/>
                <a:gd name="T54" fmla="*/ 961 w 1594"/>
                <a:gd name="T55" fmla="*/ 637 h 1864"/>
                <a:gd name="T56" fmla="*/ 914 w 1594"/>
                <a:gd name="T57" fmla="*/ 710 h 1864"/>
                <a:gd name="T58" fmla="*/ 881 w 1594"/>
                <a:gd name="T59" fmla="*/ 743 h 1864"/>
                <a:gd name="T60" fmla="*/ 767 w 1594"/>
                <a:gd name="T61" fmla="*/ 783 h 1864"/>
                <a:gd name="T62" fmla="*/ 360 w 1594"/>
                <a:gd name="T63" fmla="*/ 783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94" h="1864">
                  <a:moveTo>
                    <a:pt x="1594" y="1864"/>
                  </a:moveTo>
                  <a:lnTo>
                    <a:pt x="1014" y="1055"/>
                  </a:lnTo>
                  <a:lnTo>
                    <a:pt x="1014" y="1055"/>
                  </a:lnTo>
                  <a:lnTo>
                    <a:pt x="1061" y="1035"/>
                  </a:lnTo>
                  <a:lnTo>
                    <a:pt x="1107" y="1009"/>
                  </a:lnTo>
                  <a:lnTo>
                    <a:pt x="1154" y="975"/>
                  </a:lnTo>
                  <a:lnTo>
                    <a:pt x="1187" y="942"/>
                  </a:lnTo>
                  <a:lnTo>
                    <a:pt x="1187" y="942"/>
                  </a:lnTo>
                  <a:lnTo>
                    <a:pt x="1221" y="902"/>
                  </a:lnTo>
                  <a:lnTo>
                    <a:pt x="1254" y="863"/>
                  </a:lnTo>
                  <a:lnTo>
                    <a:pt x="1281" y="816"/>
                  </a:lnTo>
                  <a:lnTo>
                    <a:pt x="1301" y="763"/>
                  </a:lnTo>
                  <a:lnTo>
                    <a:pt x="1314" y="717"/>
                  </a:lnTo>
                  <a:lnTo>
                    <a:pt x="1328" y="664"/>
                  </a:lnTo>
                  <a:lnTo>
                    <a:pt x="1334" y="610"/>
                  </a:lnTo>
                  <a:lnTo>
                    <a:pt x="1341" y="557"/>
                  </a:lnTo>
                  <a:lnTo>
                    <a:pt x="1341" y="557"/>
                  </a:lnTo>
                  <a:lnTo>
                    <a:pt x="1334" y="498"/>
                  </a:lnTo>
                  <a:lnTo>
                    <a:pt x="1328" y="445"/>
                  </a:lnTo>
                  <a:lnTo>
                    <a:pt x="1314" y="392"/>
                  </a:lnTo>
                  <a:lnTo>
                    <a:pt x="1301" y="345"/>
                  </a:lnTo>
                  <a:lnTo>
                    <a:pt x="1281" y="292"/>
                  </a:lnTo>
                  <a:lnTo>
                    <a:pt x="1254" y="252"/>
                  </a:lnTo>
                  <a:lnTo>
                    <a:pt x="1221" y="206"/>
                  </a:lnTo>
                  <a:lnTo>
                    <a:pt x="1187" y="166"/>
                  </a:lnTo>
                  <a:lnTo>
                    <a:pt x="1187" y="166"/>
                  </a:lnTo>
                  <a:lnTo>
                    <a:pt x="1147" y="133"/>
                  </a:lnTo>
                  <a:lnTo>
                    <a:pt x="1107" y="100"/>
                  </a:lnTo>
                  <a:lnTo>
                    <a:pt x="1054" y="66"/>
                  </a:lnTo>
                  <a:lnTo>
                    <a:pt x="1001" y="46"/>
                  </a:lnTo>
                  <a:lnTo>
                    <a:pt x="934" y="27"/>
                  </a:lnTo>
                  <a:lnTo>
                    <a:pt x="867" y="13"/>
                  </a:lnTo>
                  <a:lnTo>
                    <a:pt x="787" y="7"/>
                  </a:lnTo>
                  <a:lnTo>
                    <a:pt x="700" y="0"/>
                  </a:lnTo>
                  <a:lnTo>
                    <a:pt x="0" y="0"/>
                  </a:lnTo>
                  <a:lnTo>
                    <a:pt x="0" y="1864"/>
                  </a:lnTo>
                  <a:lnTo>
                    <a:pt x="360" y="1864"/>
                  </a:lnTo>
                  <a:lnTo>
                    <a:pt x="360" y="1108"/>
                  </a:lnTo>
                  <a:lnTo>
                    <a:pt x="654" y="1108"/>
                  </a:lnTo>
                  <a:lnTo>
                    <a:pt x="1201" y="1864"/>
                  </a:lnTo>
                  <a:lnTo>
                    <a:pt x="1594" y="1864"/>
                  </a:lnTo>
                  <a:close/>
                  <a:moveTo>
                    <a:pt x="360" y="319"/>
                  </a:moveTo>
                  <a:lnTo>
                    <a:pt x="687" y="319"/>
                  </a:lnTo>
                  <a:lnTo>
                    <a:pt x="687" y="319"/>
                  </a:lnTo>
                  <a:lnTo>
                    <a:pt x="767" y="325"/>
                  </a:lnTo>
                  <a:lnTo>
                    <a:pt x="834" y="338"/>
                  </a:lnTo>
                  <a:lnTo>
                    <a:pt x="881" y="365"/>
                  </a:lnTo>
                  <a:lnTo>
                    <a:pt x="914" y="398"/>
                  </a:lnTo>
                  <a:lnTo>
                    <a:pt x="914" y="398"/>
                  </a:lnTo>
                  <a:lnTo>
                    <a:pt x="941" y="431"/>
                  </a:lnTo>
                  <a:lnTo>
                    <a:pt x="961" y="464"/>
                  </a:lnTo>
                  <a:lnTo>
                    <a:pt x="974" y="511"/>
                  </a:lnTo>
                  <a:lnTo>
                    <a:pt x="974" y="557"/>
                  </a:lnTo>
                  <a:lnTo>
                    <a:pt x="974" y="557"/>
                  </a:lnTo>
                  <a:lnTo>
                    <a:pt x="974" y="597"/>
                  </a:lnTo>
                  <a:lnTo>
                    <a:pt x="961" y="637"/>
                  </a:lnTo>
                  <a:lnTo>
                    <a:pt x="941" y="677"/>
                  </a:lnTo>
                  <a:lnTo>
                    <a:pt x="914" y="710"/>
                  </a:lnTo>
                  <a:lnTo>
                    <a:pt x="914" y="710"/>
                  </a:lnTo>
                  <a:lnTo>
                    <a:pt x="881" y="743"/>
                  </a:lnTo>
                  <a:lnTo>
                    <a:pt x="834" y="763"/>
                  </a:lnTo>
                  <a:lnTo>
                    <a:pt x="767" y="783"/>
                  </a:lnTo>
                  <a:lnTo>
                    <a:pt x="687" y="783"/>
                  </a:lnTo>
                  <a:lnTo>
                    <a:pt x="360" y="783"/>
                  </a:lnTo>
                  <a:lnTo>
                    <a:pt x="360" y="3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9" name="Freeform 47"/>
            <p:cNvSpPr>
              <a:spLocks/>
            </p:cNvSpPr>
            <p:nvPr/>
          </p:nvSpPr>
          <p:spPr bwMode="auto">
            <a:xfrm>
              <a:off x="-17810163" y="1922463"/>
              <a:ext cx="1684338" cy="2959100"/>
            </a:xfrm>
            <a:custGeom>
              <a:avLst/>
              <a:gdLst>
                <a:gd name="T0" fmla="*/ 1061 w 1061"/>
                <a:gd name="T1" fmla="*/ 0 h 1864"/>
                <a:gd name="T2" fmla="*/ 667 w 1061"/>
                <a:gd name="T3" fmla="*/ 0 h 1864"/>
                <a:gd name="T4" fmla="*/ 0 w 1061"/>
                <a:gd name="T5" fmla="*/ 936 h 1864"/>
                <a:gd name="T6" fmla="*/ 667 w 1061"/>
                <a:gd name="T7" fmla="*/ 1864 h 1864"/>
                <a:gd name="T8" fmla="*/ 1061 w 1061"/>
                <a:gd name="T9" fmla="*/ 1864 h 1864"/>
                <a:gd name="T10" fmla="*/ 387 w 1061"/>
                <a:gd name="T11" fmla="*/ 936 h 1864"/>
                <a:gd name="T12" fmla="*/ 1061 w 1061"/>
                <a:gd name="T13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1" h="1864">
                  <a:moveTo>
                    <a:pt x="1061" y="0"/>
                  </a:moveTo>
                  <a:lnTo>
                    <a:pt x="667" y="0"/>
                  </a:lnTo>
                  <a:lnTo>
                    <a:pt x="0" y="936"/>
                  </a:lnTo>
                  <a:lnTo>
                    <a:pt x="667" y="1864"/>
                  </a:lnTo>
                  <a:lnTo>
                    <a:pt x="1061" y="1864"/>
                  </a:lnTo>
                  <a:lnTo>
                    <a:pt x="387" y="936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0" name="Rectangle 49"/>
            <p:cNvSpPr>
              <a:spLocks noChangeArrowheads="1"/>
            </p:cNvSpPr>
            <p:nvPr/>
          </p:nvSpPr>
          <p:spPr bwMode="auto">
            <a:xfrm>
              <a:off x="-18530888" y="1922463"/>
              <a:ext cx="392113" cy="29591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1" name="Rectangle 49"/>
            <p:cNvSpPr>
              <a:spLocks noChangeArrowheads="1"/>
            </p:cNvSpPr>
            <p:nvPr/>
          </p:nvSpPr>
          <p:spPr bwMode="auto">
            <a:xfrm>
              <a:off x="-18138775" y="1922463"/>
              <a:ext cx="328612" cy="2959100"/>
            </a:xfrm>
            <a:prstGeom prst="rect">
              <a:avLst/>
            </a:prstGeom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lin ang="16200000" scaled="0"/>
            </a:gra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32" name="TextBox 31"/>
          <p:cNvSpPr txBox="1"/>
          <p:nvPr userDrawn="1"/>
        </p:nvSpPr>
        <p:spPr>
          <a:xfrm>
            <a:off x="7872682" y="5059387"/>
            <a:ext cx="1171037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dirty="0">
                <a:solidFill>
                  <a:prstClr val="white">
                    <a:lumMod val="65000"/>
                  </a:prstClr>
                </a:solidFill>
                <a:latin typeface="Calibri Light"/>
              </a:rPr>
              <a:t>Private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400745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lang="en-US" sz="2800" i="0" kern="120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 typeface="Arial" pitchFamily="34" charset="0"/>
        <a:buNone/>
        <a:defRPr lang="en-US" sz="1400" i="0" kern="1200" dirty="0" smtClean="0">
          <a:solidFill>
            <a:schemeClr val="tx1">
              <a:lumMod val="65000"/>
              <a:lumOff val="35000"/>
            </a:schemeClr>
          </a:solidFill>
          <a:latin typeface="Andalus" panose="02020603050405020304" pitchFamily="18" charset="-78"/>
          <a:ea typeface="+mn-ea"/>
          <a:cs typeface="Andalus" panose="02020603050405020304" pitchFamily="18" charset="-78"/>
        </a:defRPr>
      </a:lvl1pPr>
      <a:lvl2pPr marL="176213" indent="-17145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Tx/>
        <a:buBlip>
          <a:blip r:embed="rId6"/>
        </a:buBlip>
        <a:defRPr lang="en-US" sz="1200" i="0" kern="1200" dirty="0" smtClean="0">
          <a:solidFill>
            <a:schemeClr val="tx1">
              <a:lumMod val="65000"/>
              <a:lumOff val="35000"/>
            </a:schemeClr>
          </a:solidFill>
          <a:latin typeface="Andalus" panose="02020603050405020304" pitchFamily="18" charset="-78"/>
          <a:ea typeface="+mn-ea"/>
          <a:cs typeface="Andalus" panose="02020603050405020304" pitchFamily="18" charset="-78"/>
        </a:defRPr>
      </a:lvl2pPr>
      <a:lvl3pPr marL="223838" indent="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Tx/>
        <a:buNone/>
        <a:defRPr lang="en-US" sz="1800" i="0" kern="1200" dirty="0" smtClean="0">
          <a:solidFill>
            <a:schemeClr val="accent2"/>
          </a:solidFill>
          <a:latin typeface="+mn-lt"/>
          <a:ea typeface="+mn-ea"/>
          <a:cs typeface="+mn-cs"/>
        </a:defRPr>
      </a:lvl3pPr>
      <a:lvl4pPr marL="635000" indent="-17145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Tx/>
        <a:buBlip>
          <a:blip r:embed="rId7"/>
        </a:buBlip>
        <a:tabLst/>
        <a:defRPr lang="en-US" sz="1800" i="0" kern="1200" dirty="0" smtClean="0">
          <a:solidFill>
            <a:schemeClr val="accent2"/>
          </a:solidFill>
          <a:latin typeface="+mn-lt"/>
          <a:ea typeface="+mn-ea"/>
          <a:cs typeface="+mn-cs"/>
        </a:defRPr>
      </a:lvl4pPr>
      <a:lvl5pPr marL="855663" indent="-17145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Tx/>
        <a:buBlip>
          <a:blip r:embed="rId7"/>
        </a:buBlip>
        <a:defRPr lang="en-US" sz="1800" i="0" kern="1200" dirty="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022" y="-1"/>
            <a:ext cx="9152022" cy="514826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491" y="280659"/>
            <a:ext cx="7287748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4930044"/>
            <a:ext cx="376989" cy="2182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en-US" sz="100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fld id="{19AB4E72-7858-48F1-A40D-12FF09E4BFB8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312821" y="767724"/>
            <a:ext cx="8467642" cy="611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9511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lang="en-US" sz="2800" i="0" kern="1200" baseline="0" dirty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 typeface="Arial" pitchFamily="34" charset="0"/>
        <a:buNone/>
        <a:defRPr lang="en-US" sz="1600" i="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176213" indent="-17145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Tx/>
        <a:buBlip>
          <a:blip r:embed="rId8"/>
        </a:buBlip>
        <a:defRPr lang="en-US" sz="1400" i="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23838" indent="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Tx/>
        <a:buNone/>
        <a:defRPr lang="en-US" sz="1800" i="0" kern="1200" dirty="0" smtClean="0">
          <a:solidFill>
            <a:schemeClr val="accent2"/>
          </a:solidFill>
          <a:latin typeface="+mn-lt"/>
          <a:ea typeface="+mn-ea"/>
          <a:cs typeface="+mn-cs"/>
        </a:defRPr>
      </a:lvl3pPr>
      <a:lvl4pPr marL="635000" indent="-17145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Tx/>
        <a:buBlip>
          <a:blip r:embed="rId9"/>
        </a:buBlip>
        <a:tabLst/>
        <a:defRPr lang="en-US" sz="1800" i="0" kern="1200" dirty="0" smtClean="0">
          <a:solidFill>
            <a:schemeClr val="accent2"/>
          </a:solidFill>
          <a:latin typeface="+mn-lt"/>
          <a:ea typeface="+mn-ea"/>
          <a:cs typeface="+mn-cs"/>
        </a:defRPr>
      </a:lvl4pPr>
      <a:lvl5pPr marL="855663" indent="-17145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Tx/>
        <a:buBlip>
          <a:blip r:embed="rId9"/>
        </a:buBlip>
        <a:defRPr lang="en-US" sz="1800" i="0" kern="1200" dirty="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022" y="-1"/>
            <a:ext cx="9152022" cy="514826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491" y="280659"/>
            <a:ext cx="7287748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4930044"/>
            <a:ext cx="376989" cy="2182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en-US" sz="100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fld id="{19AB4E72-7858-48F1-A40D-12FF09E4BFB8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312821" y="767724"/>
            <a:ext cx="8467642" cy="611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7885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lang="en-US" sz="2800" i="0" kern="1200" baseline="0" dirty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 typeface="Arial" pitchFamily="34" charset="0"/>
        <a:buNone/>
        <a:defRPr lang="en-US" sz="1600" i="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176213" indent="-17145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Tx/>
        <a:buBlip>
          <a:blip r:embed="rId7"/>
        </a:buBlip>
        <a:defRPr lang="en-US" sz="1400" i="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23838" indent="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Tx/>
        <a:buNone/>
        <a:defRPr lang="en-US" sz="1800" i="0" kern="1200" dirty="0" smtClean="0">
          <a:solidFill>
            <a:schemeClr val="accent2"/>
          </a:solidFill>
          <a:latin typeface="+mn-lt"/>
          <a:ea typeface="+mn-ea"/>
          <a:cs typeface="+mn-cs"/>
        </a:defRPr>
      </a:lvl3pPr>
      <a:lvl4pPr marL="635000" indent="-17145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Tx/>
        <a:buBlip>
          <a:blip r:embed="rId8"/>
        </a:buBlip>
        <a:tabLst/>
        <a:defRPr lang="en-US" sz="1800" i="0" kern="1200" dirty="0" smtClean="0">
          <a:solidFill>
            <a:schemeClr val="accent2"/>
          </a:solidFill>
          <a:latin typeface="+mn-lt"/>
          <a:ea typeface="+mn-ea"/>
          <a:cs typeface="+mn-cs"/>
        </a:defRPr>
      </a:lvl4pPr>
      <a:lvl5pPr marL="855663" indent="-17145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Tx/>
        <a:buBlip>
          <a:blip r:embed="rId8"/>
        </a:buBlip>
        <a:defRPr lang="en-US" sz="1800" i="0" kern="1200" dirty="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022" y="-1"/>
            <a:ext cx="9152022" cy="514826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3366" y="280659"/>
            <a:ext cx="7287748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595" y="4849735"/>
            <a:ext cx="5534821" cy="297942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l">
              <a:lnSpc>
                <a:spcPct val="100000"/>
              </a:lnSpc>
              <a:defRPr lang="en-US" sz="1000" i="0" kern="1200">
                <a:solidFill>
                  <a:schemeClr val="accent5">
                    <a:lumMod val="75000"/>
                  </a:schemeClr>
                </a:solidFill>
                <a:latin typeface="Georgia" pitchFamily="18" charset="0"/>
                <a:ea typeface="+mn-ea"/>
                <a:cs typeface="+mn-cs"/>
              </a:defRPr>
            </a:lvl1pPr>
          </a:lstStyle>
          <a:p>
            <a:endParaRPr lang="pt-BR" dirty="0">
              <a:solidFill>
                <a:srgbClr val="EC881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4930069"/>
            <a:ext cx="376989" cy="2182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en-US" sz="1200" i="0" smtClean="0">
                <a:solidFill>
                  <a:srgbClr val="660066"/>
                </a:solidFill>
                <a:latin typeface="Georgia" pitchFamily="18" charset="0"/>
              </a:defRPr>
            </a:lvl1pPr>
          </a:lstStyle>
          <a:p>
            <a:fld id="{19AB4E72-7858-48F1-A40D-12FF09E4BFB8}" type="slidenum">
              <a:rPr/>
              <a:pPr/>
              <a:t>‹#›</a:t>
            </a:fld>
            <a:endParaRPr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312821" y="767737"/>
            <a:ext cx="8467642" cy="611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70501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7" r:id="rId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lang="en-US" sz="2800" i="0" kern="1200" baseline="0" dirty="0">
          <a:solidFill>
            <a:srgbClr val="660066"/>
          </a:solidFill>
          <a:latin typeface="Georgia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 typeface="Arial" pitchFamily="34" charset="0"/>
        <a:buNone/>
        <a:defRPr lang="en-US" sz="1600" i="0" kern="1200" dirty="0" smtClean="0">
          <a:solidFill>
            <a:schemeClr val="accent2"/>
          </a:solidFill>
          <a:latin typeface="+mn-lt"/>
          <a:ea typeface="+mn-ea"/>
          <a:cs typeface="+mn-cs"/>
        </a:defRPr>
      </a:lvl1pPr>
      <a:lvl2pPr marL="176213" indent="-17145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Tx/>
        <a:buBlip>
          <a:blip r:embed="rId6"/>
        </a:buBlip>
        <a:defRPr lang="en-US" sz="1400" i="0" kern="1200" dirty="0" smtClean="0">
          <a:solidFill>
            <a:schemeClr val="accent2"/>
          </a:solidFill>
          <a:latin typeface="+mn-lt"/>
          <a:ea typeface="+mn-ea"/>
          <a:cs typeface="+mn-cs"/>
        </a:defRPr>
      </a:lvl2pPr>
      <a:lvl3pPr marL="223838" indent="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Tx/>
        <a:buNone/>
        <a:defRPr lang="en-US" sz="1800" i="0" kern="1200" dirty="0" smtClean="0">
          <a:solidFill>
            <a:schemeClr val="accent2"/>
          </a:solidFill>
          <a:latin typeface="+mn-lt"/>
          <a:ea typeface="+mn-ea"/>
          <a:cs typeface="+mn-cs"/>
        </a:defRPr>
      </a:lvl3pPr>
      <a:lvl4pPr marL="635000" indent="-17145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Tx/>
        <a:buBlip>
          <a:blip r:embed="rId7"/>
        </a:buBlip>
        <a:tabLst/>
        <a:defRPr lang="en-US" sz="1800" i="0" kern="1200" dirty="0" smtClean="0">
          <a:solidFill>
            <a:schemeClr val="accent2"/>
          </a:solidFill>
          <a:latin typeface="+mn-lt"/>
          <a:ea typeface="+mn-ea"/>
          <a:cs typeface="+mn-cs"/>
        </a:defRPr>
      </a:lvl4pPr>
      <a:lvl5pPr marL="855663" indent="-17145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Tx/>
        <a:buBlip>
          <a:blip r:embed="rId7"/>
        </a:buBlip>
        <a:defRPr lang="en-US" sz="1800" i="0" kern="1200" dirty="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022" y="-1"/>
            <a:ext cx="9152022" cy="514826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491" y="280659"/>
            <a:ext cx="7287748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4930044"/>
            <a:ext cx="376989" cy="2182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en-US" sz="100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fld id="{19AB4E72-7858-48F1-A40D-12FF09E4BFB8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312821" y="767724"/>
            <a:ext cx="8467642" cy="611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4568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lang="en-US" sz="2800" i="0" kern="1200" baseline="0" dirty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 typeface="Arial" pitchFamily="34" charset="0"/>
        <a:buNone/>
        <a:defRPr lang="en-US" sz="1600" i="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176213" indent="-17145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Tx/>
        <a:buBlip>
          <a:blip r:embed="rId8"/>
        </a:buBlip>
        <a:defRPr lang="en-US" sz="1400" i="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23838" indent="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Tx/>
        <a:buNone/>
        <a:defRPr lang="en-US" sz="1800" i="0" kern="1200" dirty="0" smtClean="0">
          <a:solidFill>
            <a:schemeClr val="accent2"/>
          </a:solidFill>
          <a:latin typeface="+mn-lt"/>
          <a:ea typeface="+mn-ea"/>
          <a:cs typeface="+mn-cs"/>
        </a:defRPr>
      </a:lvl3pPr>
      <a:lvl4pPr marL="635000" indent="-17145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Tx/>
        <a:buBlip>
          <a:blip r:embed="rId9"/>
        </a:buBlip>
        <a:tabLst/>
        <a:defRPr lang="en-US" sz="1800" i="0" kern="1200" dirty="0" smtClean="0">
          <a:solidFill>
            <a:schemeClr val="accent2"/>
          </a:solidFill>
          <a:latin typeface="+mn-lt"/>
          <a:ea typeface="+mn-ea"/>
          <a:cs typeface="+mn-cs"/>
        </a:defRPr>
      </a:lvl4pPr>
      <a:lvl5pPr marL="855663" indent="-17145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Tx/>
        <a:buBlip>
          <a:blip r:embed="rId9"/>
        </a:buBlip>
        <a:defRPr lang="en-US" sz="1800" i="0" kern="1200" dirty="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022" y="-1"/>
            <a:ext cx="9152022" cy="514826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7066" y="280659"/>
            <a:ext cx="7287748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4930044"/>
            <a:ext cx="376989" cy="2182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en-US" sz="100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19AB4E72-7858-48F1-A40D-12FF09E4BFB8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312821" y="767724"/>
            <a:ext cx="8467642" cy="611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7842832" y="4939990"/>
            <a:ext cx="1173567" cy="93382"/>
            <a:chOff x="-18530888" y="942975"/>
            <a:chExt cx="50082451" cy="3981451"/>
          </a:xfrm>
        </p:grpSpPr>
        <p:sp>
          <p:nvSpPr>
            <p:cNvPr id="8" name="AutoShape 27"/>
            <p:cNvSpPr>
              <a:spLocks noChangeAspect="1" noChangeArrowheads="1" noTextEdit="1"/>
            </p:cNvSpPr>
            <p:nvPr/>
          </p:nvSpPr>
          <p:spPr bwMode="auto">
            <a:xfrm>
              <a:off x="-18530888" y="942975"/>
              <a:ext cx="50082451" cy="398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" name="Freeform 29"/>
            <p:cNvSpPr>
              <a:spLocks/>
            </p:cNvSpPr>
            <p:nvPr/>
          </p:nvSpPr>
          <p:spPr bwMode="auto">
            <a:xfrm>
              <a:off x="-1614488" y="1922463"/>
              <a:ext cx="2881313" cy="2959100"/>
            </a:xfrm>
            <a:custGeom>
              <a:avLst/>
              <a:gdLst>
                <a:gd name="T0" fmla="*/ 1001 w 1815"/>
                <a:gd name="T1" fmla="*/ 1466 h 1864"/>
                <a:gd name="T2" fmla="*/ 814 w 1815"/>
                <a:gd name="T3" fmla="*/ 1466 h 1864"/>
                <a:gd name="T4" fmla="*/ 267 w 1815"/>
                <a:gd name="T5" fmla="*/ 610 h 1864"/>
                <a:gd name="T6" fmla="*/ 267 w 1815"/>
                <a:gd name="T7" fmla="*/ 1864 h 1864"/>
                <a:gd name="T8" fmla="*/ 0 w 1815"/>
                <a:gd name="T9" fmla="*/ 1864 h 1864"/>
                <a:gd name="T10" fmla="*/ 0 w 1815"/>
                <a:gd name="T11" fmla="*/ 0 h 1864"/>
                <a:gd name="T12" fmla="*/ 187 w 1815"/>
                <a:gd name="T13" fmla="*/ 0 h 1864"/>
                <a:gd name="T14" fmla="*/ 908 w 1815"/>
                <a:gd name="T15" fmla="*/ 1135 h 1864"/>
                <a:gd name="T16" fmla="*/ 1628 w 1815"/>
                <a:gd name="T17" fmla="*/ 0 h 1864"/>
                <a:gd name="T18" fmla="*/ 1815 w 1815"/>
                <a:gd name="T19" fmla="*/ 0 h 1864"/>
                <a:gd name="T20" fmla="*/ 1815 w 1815"/>
                <a:gd name="T21" fmla="*/ 1864 h 1864"/>
                <a:gd name="T22" fmla="*/ 1548 w 1815"/>
                <a:gd name="T23" fmla="*/ 1864 h 1864"/>
                <a:gd name="T24" fmla="*/ 1548 w 1815"/>
                <a:gd name="T25" fmla="*/ 610 h 1864"/>
                <a:gd name="T26" fmla="*/ 1001 w 1815"/>
                <a:gd name="T27" fmla="*/ 1466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5" h="1864">
                  <a:moveTo>
                    <a:pt x="1001" y="1466"/>
                  </a:moveTo>
                  <a:lnTo>
                    <a:pt x="814" y="1466"/>
                  </a:lnTo>
                  <a:lnTo>
                    <a:pt x="267" y="610"/>
                  </a:lnTo>
                  <a:lnTo>
                    <a:pt x="267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187" y="0"/>
                  </a:lnTo>
                  <a:lnTo>
                    <a:pt x="908" y="1135"/>
                  </a:lnTo>
                  <a:lnTo>
                    <a:pt x="1628" y="0"/>
                  </a:lnTo>
                  <a:lnTo>
                    <a:pt x="1815" y="0"/>
                  </a:lnTo>
                  <a:lnTo>
                    <a:pt x="1815" y="1864"/>
                  </a:lnTo>
                  <a:lnTo>
                    <a:pt x="1548" y="1864"/>
                  </a:lnTo>
                  <a:lnTo>
                    <a:pt x="1548" y="610"/>
                  </a:lnTo>
                  <a:lnTo>
                    <a:pt x="1001" y="1466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" name="Freeform 30"/>
            <p:cNvSpPr>
              <a:spLocks noEditPoints="1"/>
            </p:cNvSpPr>
            <p:nvPr/>
          </p:nvSpPr>
          <p:spPr bwMode="auto">
            <a:xfrm>
              <a:off x="8523288" y="1922463"/>
              <a:ext cx="2763838" cy="2959100"/>
            </a:xfrm>
            <a:custGeom>
              <a:avLst/>
              <a:gdLst>
                <a:gd name="T0" fmla="*/ 1261 w 1741"/>
                <a:gd name="T1" fmla="*/ 1387 h 1864"/>
                <a:gd name="T2" fmla="*/ 474 w 1741"/>
                <a:gd name="T3" fmla="*/ 1387 h 1864"/>
                <a:gd name="T4" fmla="*/ 280 w 1741"/>
                <a:gd name="T5" fmla="*/ 1864 h 1864"/>
                <a:gd name="T6" fmla="*/ 0 w 1741"/>
                <a:gd name="T7" fmla="*/ 1864 h 1864"/>
                <a:gd name="T8" fmla="*/ 774 w 1741"/>
                <a:gd name="T9" fmla="*/ 0 h 1864"/>
                <a:gd name="T10" fmla="*/ 967 w 1741"/>
                <a:gd name="T11" fmla="*/ 0 h 1864"/>
                <a:gd name="T12" fmla="*/ 1741 w 1741"/>
                <a:gd name="T13" fmla="*/ 1864 h 1864"/>
                <a:gd name="T14" fmla="*/ 1461 w 1741"/>
                <a:gd name="T15" fmla="*/ 1864 h 1864"/>
                <a:gd name="T16" fmla="*/ 1261 w 1741"/>
                <a:gd name="T17" fmla="*/ 1387 h 1864"/>
                <a:gd name="T18" fmla="*/ 580 w 1741"/>
                <a:gd name="T19" fmla="*/ 1135 h 1864"/>
                <a:gd name="T20" fmla="*/ 1161 w 1741"/>
                <a:gd name="T21" fmla="*/ 1135 h 1864"/>
                <a:gd name="T22" fmla="*/ 874 w 1741"/>
                <a:gd name="T23" fmla="*/ 438 h 1864"/>
                <a:gd name="T24" fmla="*/ 580 w 1741"/>
                <a:gd name="T25" fmla="*/ 1135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41" h="1864">
                  <a:moveTo>
                    <a:pt x="1261" y="1387"/>
                  </a:moveTo>
                  <a:lnTo>
                    <a:pt x="474" y="1387"/>
                  </a:lnTo>
                  <a:lnTo>
                    <a:pt x="280" y="1864"/>
                  </a:lnTo>
                  <a:lnTo>
                    <a:pt x="0" y="1864"/>
                  </a:lnTo>
                  <a:lnTo>
                    <a:pt x="774" y="0"/>
                  </a:lnTo>
                  <a:lnTo>
                    <a:pt x="967" y="0"/>
                  </a:lnTo>
                  <a:lnTo>
                    <a:pt x="1741" y="1864"/>
                  </a:lnTo>
                  <a:lnTo>
                    <a:pt x="1461" y="1864"/>
                  </a:lnTo>
                  <a:lnTo>
                    <a:pt x="1261" y="1387"/>
                  </a:lnTo>
                  <a:close/>
                  <a:moveTo>
                    <a:pt x="580" y="1135"/>
                  </a:moveTo>
                  <a:lnTo>
                    <a:pt x="1161" y="1135"/>
                  </a:lnTo>
                  <a:lnTo>
                    <a:pt x="874" y="438"/>
                  </a:lnTo>
                  <a:lnTo>
                    <a:pt x="580" y="1135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" name="Freeform 31"/>
            <p:cNvSpPr>
              <a:spLocks noEditPoints="1"/>
            </p:cNvSpPr>
            <p:nvPr/>
          </p:nvSpPr>
          <p:spPr bwMode="auto">
            <a:xfrm>
              <a:off x="14095413" y="1922463"/>
              <a:ext cx="2498725" cy="2959100"/>
            </a:xfrm>
            <a:custGeom>
              <a:avLst/>
              <a:gdLst>
                <a:gd name="T0" fmla="*/ 0 w 1574"/>
                <a:gd name="T1" fmla="*/ 0 h 1864"/>
                <a:gd name="T2" fmla="*/ 560 w 1574"/>
                <a:gd name="T3" fmla="*/ 0 h 1864"/>
                <a:gd name="T4" fmla="*/ 760 w 1574"/>
                <a:gd name="T5" fmla="*/ 13 h 1864"/>
                <a:gd name="T6" fmla="*/ 934 w 1574"/>
                <a:gd name="T7" fmla="*/ 46 h 1864"/>
                <a:gd name="T8" fmla="*/ 1074 w 1574"/>
                <a:gd name="T9" fmla="*/ 100 h 1864"/>
                <a:gd name="T10" fmla="*/ 1201 w 1574"/>
                <a:gd name="T11" fmla="*/ 179 h 1864"/>
                <a:gd name="T12" fmla="*/ 1281 w 1574"/>
                <a:gd name="T13" fmla="*/ 246 h 1864"/>
                <a:gd name="T14" fmla="*/ 1421 w 1574"/>
                <a:gd name="T15" fmla="*/ 411 h 1864"/>
                <a:gd name="T16" fmla="*/ 1514 w 1574"/>
                <a:gd name="T17" fmla="*/ 604 h 1864"/>
                <a:gd name="T18" fmla="*/ 1568 w 1574"/>
                <a:gd name="T19" fmla="*/ 816 h 1864"/>
                <a:gd name="T20" fmla="*/ 1574 w 1574"/>
                <a:gd name="T21" fmla="*/ 936 h 1864"/>
                <a:gd name="T22" fmla="*/ 1548 w 1574"/>
                <a:gd name="T23" fmla="*/ 1155 h 1864"/>
                <a:gd name="T24" fmla="*/ 1474 w 1574"/>
                <a:gd name="T25" fmla="*/ 1360 h 1864"/>
                <a:gd name="T26" fmla="*/ 1361 w 1574"/>
                <a:gd name="T27" fmla="*/ 1539 h 1864"/>
                <a:gd name="T28" fmla="*/ 1201 w 1574"/>
                <a:gd name="T29" fmla="*/ 1685 h 1864"/>
                <a:gd name="T30" fmla="*/ 1141 w 1574"/>
                <a:gd name="T31" fmla="*/ 1725 h 1864"/>
                <a:gd name="T32" fmla="*/ 1007 w 1574"/>
                <a:gd name="T33" fmla="*/ 1791 h 1864"/>
                <a:gd name="T34" fmla="*/ 854 w 1574"/>
                <a:gd name="T35" fmla="*/ 1838 h 1864"/>
                <a:gd name="T36" fmla="*/ 667 w 1574"/>
                <a:gd name="T37" fmla="*/ 1858 h 1864"/>
                <a:gd name="T38" fmla="*/ 0 w 1574"/>
                <a:gd name="T39" fmla="*/ 1864 h 1864"/>
                <a:gd name="T40" fmla="*/ 1081 w 1574"/>
                <a:gd name="T41" fmla="*/ 411 h 1864"/>
                <a:gd name="T42" fmla="*/ 980 w 1574"/>
                <a:gd name="T43" fmla="*/ 345 h 1864"/>
                <a:gd name="T44" fmla="*/ 867 w 1574"/>
                <a:gd name="T45" fmla="*/ 292 h 1864"/>
                <a:gd name="T46" fmla="*/ 720 w 1574"/>
                <a:gd name="T47" fmla="*/ 265 h 1864"/>
                <a:gd name="T48" fmla="*/ 547 w 1574"/>
                <a:gd name="T49" fmla="*/ 252 h 1864"/>
                <a:gd name="T50" fmla="*/ 266 w 1574"/>
                <a:gd name="T51" fmla="*/ 1612 h 1864"/>
                <a:gd name="T52" fmla="*/ 547 w 1574"/>
                <a:gd name="T53" fmla="*/ 1612 h 1864"/>
                <a:gd name="T54" fmla="*/ 720 w 1574"/>
                <a:gd name="T55" fmla="*/ 1599 h 1864"/>
                <a:gd name="T56" fmla="*/ 867 w 1574"/>
                <a:gd name="T57" fmla="*/ 1573 h 1864"/>
                <a:gd name="T58" fmla="*/ 980 w 1574"/>
                <a:gd name="T59" fmla="*/ 1519 h 1864"/>
                <a:gd name="T60" fmla="*/ 1081 w 1574"/>
                <a:gd name="T61" fmla="*/ 1453 h 1864"/>
                <a:gd name="T62" fmla="*/ 1127 w 1574"/>
                <a:gd name="T63" fmla="*/ 1407 h 1864"/>
                <a:gd name="T64" fmla="*/ 1214 w 1574"/>
                <a:gd name="T65" fmla="*/ 1287 h 1864"/>
                <a:gd name="T66" fmla="*/ 1274 w 1574"/>
                <a:gd name="T67" fmla="*/ 1155 h 1864"/>
                <a:gd name="T68" fmla="*/ 1301 w 1574"/>
                <a:gd name="T69" fmla="*/ 1009 h 1864"/>
                <a:gd name="T70" fmla="*/ 1307 w 1574"/>
                <a:gd name="T71" fmla="*/ 936 h 1864"/>
                <a:gd name="T72" fmla="*/ 1294 w 1574"/>
                <a:gd name="T73" fmla="*/ 783 h 1864"/>
                <a:gd name="T74" fmla="*/ 1247 w 1574"/>
                <a:gd name="T75" fmla="*/ 644 h 1864"/>
                <a:gd name="T76" fmla="*/ 1174 w 1574"/>
                <a:gd name="T77" fmla="*/ 518 h 1864"/>
                <a:gd name="T78" fmla="*/ 1081 w 1574"/>
                <a:gd name="T79" fmla="*/ 41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74" h="1864">
                  <a:moveTo>
                    <a:pt x="0" y="1864"/>
                  </a:moveTo>
                  <a:lnTo>
                    <a:pt x="0" y="0"/>
                  </a:lnTo>
                  <a:lnTo>
                    <a:pt x="560" y="0"/>
                  </a:lnTo>
                  <a:lnTo>
                    <a:pt x="560" y="0"/>
                  </a:lnTo>
                  <a:lnTo>
                    <a:pt x="667" y="7"/>
                  </a:lnTo>
                  <a:lnTo>
                    <a:pt x="760" y="13"/>
                  </a:lnTo>
                  <a:lnTo>
                    <a:pt x="854" y="27"/>
                  </a:lnTo>
                  <a:lnTo>
                    <a:pt x="934" y="46"/>
                  </a:lnTo>
                  <a:lnTo>
                    <a:pt x="1007" y="73"/>
                  </a:lnTo>
                  <a:lnTo>
                    <a:pt x="1074" y="100"/>
                  </a:lnTo>
                  <a:lnTo>
                    <a:pt x="1141" y="139"/>
                  </a:lnTo>
                  <a:lnTo>
                    <a:pt x="1201" y="179"/>
                  </a:lnTo>
                  <a:lnTo>
                    <a:pt x="1201" y="179"/>
                  </a:lnTo>
                  <a:lnTo>
                    <a:pt x="1281" y="246"/>
                  </a:lnTo>
                  <a:lnTo>
                    <a:pt x="1354" y="325"/>
                  </a:lnTo>
                  <a:lnTo>
                    <a:pt x="1421" y="411"/>
                  </a:lnTo>
                  <a:lnTo>
                    <a:pt x="1474" y="504"/>
                  </a:lnTo>
                  <a:lnTo>
                    <a:pt x="1514" y="604"/>
                  </a:lnTo>
                  <a:lnTo>
                    <a:pt x="1548" y="710"/>
                  </a:lnTo>
                  <a:lnTo>
                    <a:pt x="1568" y="816"/>
                  </a:lnTo>
                  <a:lnTo>
                    <a:pt x="1574" y="936"/>
                  </a:lnTo>
                  <a:lnTo>
                    <a:pt x="1574" y="936"/>
                  </a:lnTo>
                  <a:lnTo>
                    <a:pt x="1568" y="1048"/>
                  </a:lnTo>
                  <a:lnTo>
                    <a:pt x="1548" y="1155"/>
                  </a:lnTo>
                  <a:lnTo>
                    <a:pt x="1514" y="1261"/>
                  </a:lnTo>
                  <a:lnTo>
                    <a:pt x="1474" y="1360"/>
                  </a:lnTo>
                  <a:lnTo>
                    <a:pt x="1421" y="1453"/>
                  </a:lnTo>
                  <a:lnTo>
                    <a:pt x="1361" y="1539"/>
                  </a:lnTo>
                  <a:lnTo>
                    <a:pt x="1287" y="1619"/>
                  </a:lnTo>
                  <a:lnTo>
                    <a:pt x="1201" y="1685"/>
                  </a:lnTo>
                  <a:lnTo>
                    <a:pt x="1201" y="1685"/>
                  </a:lnTo>
                  <a:lnTo>
                    <a:pt x="1141" y="1725"/>
                  </a:lnTo>
                  <a:lnTo>
                    <a:pt x="1081" y="1765"/>
                  </a:lnTo>
                  <a:lnTo>
                    <a:pt x="1007" y="1791"/>
                  </a:lnTo>
                  <a:lnTo>
                    <a:pt x="934" y="1818"/>
                  </a:lnTo>
                  <a:lnTo>
                    <a:pt x="854" y="1838"/>
                  </a:lnTo>
                  <a:lnTo>
                    <a:pt x="760" y="1851"/>
                  </a:lnTo>
                  <a:lnTo>
                    <a:pt x="667" y="1858"/>
                  </a:lnTo>
                  <a:lnTo>
                    <a:pt x="560" y="1864"/>
                  </a:lnTo>
                  <a:lnTo>
                    <a:pt x="0" y="1864"/>
                  </a:lnTo>
                  <a:close/>
                  <a:moveTo>
                    <a:pt x="1081" y="411"/>
                  </a:moveTo>
                  <a:lnTo>
                    <a:pt x="1081" y="411"/>
                  </a:lnTo>
                  <a:lnTo>
                    <a:pt x="1034" y="378"/>
                  </a:lnTo>
                  <a:lnTo>
                    <a:pt x="980" y="345"/>
                  </a:lnTo>
                  <a:lnTo>
                    <a:pt x="927" y="319"/>
                  </a:lnTo>
                  <a:lnTo>
                    <a:pt x="867" y="292"/>
                  </a:lnTo>
                  <a:lnTo>
                    <a:pt x="800" y="279"/>
                  </a:lnTo>
                  <a:lnTo>
                    <a:pt x="720" y="265"/>
                  </a:lnTo>
                  <a:lnTo>
                    <a:pt x="640" y="259"/>
                  </a:lnTo>
                  <a:lnTo>
                    <a:pt x="547" y="252"/>
                  </a:lnTo>
                  <a:lnTo>
                    <a:pt x="266" y="252"/>
                  </a:lnTo>
                  <a:lnTo>
                    <a:pt x="266" y="1612"/>
                  </a:lnTo>
                  <a:lnTo>
                    <a:pt x="547" y="1612"/>
                  </a:lnTo>
                  <a:lnTo>
                    <a:pt x="547" y="1612"/>
                  </a:lnTo>
                  <a:lnTo>
                    <a:pt x="640" y="1606"/>
                  </a:lnTo>
                  <a:lnTo>
                    <a:pt x="720" y="1599"/>
                  </a:lnTo>
                  <a:lnTo>
                    <a:pt x="800" y="1586"/>
                  </a:lnTo>
                  <a:lnTo>
                    <a:pt x="867" y="1573"/>
                  </a:lnTo>
                  <a:lnTo>
                    <a:pt x="927" y="1546"/>
                  </a:lnTo>
                  <a:lnTo>
                    <a:pt x="980" y="1519"/>
                  </a:lnTo>
                  <a:lnTo>
                    <a:pt x="1034" y="1493"/>
                  </a:lnTo>
                  <a:lnTo>
                    <a:pt x="1081" y="1453"/>
                  </a:lnTo>
                  <a:lnTo>
                    <a:pt x="1081" y="1453"/>
                  </a:lnTo>
                  <a:lnTo>
                    <a:pt x="1127" y="1407"/>
                  </a:lnTo>
                  <a:lnTo>
                    <a:pt x="1174" y="1347"/>
                  </a:lnTo>
                  <a:lnTo>
                    <a:pt x="1214" y="1287"/>
                  </a:lnTo>
                  <a:lnTo>
                    <a:pt x="1247" y="1221"/>
                  </a:lnTo>
                  <a:lnTo>
                    <a:pt x="1274" y="1155"/>
                  </a:lnTo>
                  <a:lnTo>
                    <a:pt x="1294" y="1082"/>
                  </a:lnTo>
                  <a:lnTo>
                    <a:pt x="1301" y="1009"/>
                  </a:lnTo>
                  <a:lnTo>
                    <a:pt x="1307" y="936"/>
                  </a:lnTo>
                  <a:lnTo>
                    <a:pt x="1307" y="936"/>
                  </a:lnTo>
                  <a:lnTo>
                    <a:pt x="1301" y="856"/>
                  </a:lnTo>
                  <a:lnTo>
                    <a:pt x="1294" y="783"/>
                  </a:lnTo>
                  <a:lnTo>
                    <a:pt x="1274" y="710"/>
                  </a:lnTo>
                  <a:lnTo>
                    <a:pt x="1247" y="644"/>
                  </a:lnTo>
                  <a:lnTo>
                    <a:pt x="1214" y="577"/>
                  </a:lnTo>
                  <a:lnTo>
                    <a:pt x="1174" y="518"/>
                  </a:lnTo>
                  <a:lnTo>
                    <a:pt x="1127" y="458"/>
                  </a:lnTo>
                  <a:lnTo>
                    <a:pt x="1081" y="411"/>
                  </a:lnTo>
                  <a:lnTo>
                    <a:pt x="1081" y="411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32"/>
            <p:cNvSpPr>
              <a:spLocks noEditPoints="1"/>
            </p:cNvSpPr>
            <p:nvPr/>
          </p:nvSpPr>
          <p:spPr bwMode="auto">
            <a:xfrm>
              <a:off x="21531263" y="1890713"/>
              <a:ext cx="2965450" cy="3033713"/>
            </a:xfrm>
            <a:custGeom>
              <a:avLst/>
              <a:gdLst>
                <a:gd name="T0" fmla="*/ 1027 w 1868"/>
                <a:gd name="T1" fmla="*/ 7 h 1911"/>
                <a:gd name="T2" fmla="*/ 1301 w 1868"/>
                <a:gd name="T3" fmla="*/ 73 h 1911"/>
                <a:gd name="T4" fmla="*/ 1534 w 1868"/>
                <a:gd name="T5" fmla="*/ 212 h 1911"/>
                <a:gd name="T6" fmla="*/ 1708 w 1868"/>
                <a:gd name="T7" fmla="*/ 418 h 1911"/>
                <a:gd name="T8" fmla="*/ 1828 w 1868"/>
                <a:gd name="T9" fmla="*/ 664 h 1911"/>
                <a:gd name="T10" fmla="*/ 1868 w 1868"/>
                <a:gd name="T11" fmla="*/ 956 h 1911"/>
                <a:gd name="T12" fmla="*/ 1848 w 1868"/>
                <a:gd name="T13" fmla="*/ 1155 h 1911"/>
                <a:gd name="T14" fmla="*/ 1755 w 1868"/>
                <a:gd name="T15" fmla="*/ 1413 h 1911"/>
                <a:gd name="T16" fmla="*/ 1594 w 1868"/>
                <a:gd name="T17" fmla="*/ 1632 h 1911"/>
                <a:gd name="T18" fmla="*/ 1381 w 1868"/>
                <a:gd name="T19" fmla="*/ 1798 h 1911"/>
                <a:gd name="T20" fmla="*/ 1127 w 1868"/>
                <a:gd name="T21" fmla="*/ 1891 h 1911"/>
                <a:gd name="T22" fmla="*/ 934 w 1868"/>
                <a:gd name="T23" fmla="*/ 1911 h 1911"/>
                <a:gd name="T24" fmla="*/ 647 w 1868"/>
                <a:gd name="T25" fmla="*/ 1871 h 1911"/>
                <a:gd name="T26" fmla="*/ 407 w 1868"/>
                <a:gd name="T27" fmla="*/ 1752 h 1911"/>
                <a:gd name="T28" fmla="*/ 207 w 1868"/>
                <a:gd name="T29" fmla="*/ 1566 h 1911"/>
                <a:gd name="T30" fmla="*/ 73 w 1868"/>
                <a:gd name="T31" fmla="*/ 1334 h 1911"/>
                <a:gd name="T32" fmla="*/ 6 w 1868"/>
                <a:gd name="T33" fmla="*/ 1055 h 1911"/>
                <a:gd name="T34" fmla="*/ 6 w 1868"/>
                <a:gd name="T35" fmla="*/ 856 h 1911"/>
                <a:gd name="T36" fmla="*/ 73 w 1868"/>
                <a:gd name="T37" fmla="*/ 577 h 1911"/>
                <a:gd name="T38" fmla="*/ 207 w 1868"/>
                <a:gd name="T39" fmla="*/ 345 h 1911"/>
                <a:gd name="T40" fmla="*/ 407 w 1868"/>
                <a:gd name="T41" fmla="*/ 159 h 1911"/>
                <a:gd name="T42" fmla="*/ 647 w 1868"/>
                <a:gd name="T43" fmla="*/ 40 h 1911"/>
                <a:gd name="T44" fmla="*/ 934 w 1868"/>
                <a:gd name="T45" fmla="*/ 0 h 1911"/>
                <a:gd name="T46" fmla="*/ 934 w 1868"/>
                <a:gd name="T47" fmla="*/ 1659 h 1911"/>
                <a:gd name="T48" fmla="*/ 1134 w 1868"/>
                <a:gd name="T49" fmla="*/ 1626 h 1911"/>
                <a:gd name="T50" fmla="*/ 1314 w 1868"/>
                <a:gd name="T51" fmla="*/ 1539 h 1911"/>
                <a:gd name="T52" fmla="*/ 1454 w 1868"/>
                <a:gd name="T53" fmla="*/ 1407 h 1911"/>
                <a:gd name="T54" fmla="*/ 1548 w 1868"/>
                <a:gd name="T55" fmla="*/ 1234 h 1911"/>
                <a:gd name="T56" fmla="*/ 1594 w 1868"/>
                <a:gd name="T57" fmla="*/ 1029 h 1911"/>
                <a:gd name="T58" fmla="*/ 1594 w 1868"/>
                <a:gd name="T59" fmla="*/ 883 h 1911"/>
                <a:gd name="T60" fmla="*/ 1548 w 1868"/>
                <a:gd name="T61" fmla="*/ 677 h 1911"/>
                <a:gd name="T62" fmla="*/ 1454 w 1868"/>
                <a:gd name="T63" fmla="*/ 504 h 1911"/>
                <a:gd name="T64" fmla="*/ 1314 w 1868"/>
                <a:gd name="T65" fmla="*/ 372 h 1911"/>
                <a:gd name="T66" fmla="*/ 1134 w 1868"/>
                <a:gd name="T67" fmla="*/ 285 h 1911"/>
                <a:gd name="T68" fmla="*/ 934 w 1868"/>
                <a:gd name="T69" fmla="*/ 252 h 1911"/>
                <a:gd name="T70" fmla="*/ 794 w 1868"/>
                <a:gd name="T71" fmla="*/ 266 h 1911"/>
                <a:gd name="T72" fmla="*/ 607 w 1868"/>
                <a:gd name="T73" fmla="*/ 332 h 1911"/>
                <a:gd name="T74" fmla="*/ 453 w 1868"/>
                <a:gd name="T75" fmla="*/ 451 h 1911"/>
                <a:gd name="T76" fmla="*/ 340 w 1868"/>
                <a:gd name="T77" fmla="*/ 617 h 1911"/>
                <a:gd name="T78" fmla="*/ 280 w 1868"/>
                <a:gd name="T79" fmla="*/ 810 h 1911"/>
                <a:gd name="T80" fmla="*/ 267 w 1868"/>
                <a:gd name="T81" fmla="*/ 956 h 1911"/>
                <a:gd name="T82" fmla="*/ 293 w 1868"/>
                <a:gd name="T83" fmla="*/ 1168 h 1911"/>
                <a:gd name="T84" fmla="*/ 373 w 1868"/>
                <a:gd name="T85" fmla="*/ 1354 h 1911"/>
                <a:gd name="T86" fmla="*/ 500 w 1868"/>
                <a:gd name="T87" fmla="*/ 1500 h 1911"/>
                <a:gd name="T88" fmla="*/ 667 w 1868"/>
                <a:gd name="T89" fmla="*/ 1606 h 1911"/>
                <a:gd name="T90" fmla="*/ 860 w 1868"/>
                <a:gd name="T91" fmla="*/ 1652 h 1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68" h="1911">
                  <a:moveTo>
                    <a:pt x="934" y="0"/>
                  </a:moveTo>
                  <a:lnTo>
                    <a:pt x="934" y="0"/>
                  </a:lnTo>
                  <a:lnTo>
                    <a:pt x="1027" y="7"/>
                  </a:lnTo>
                  <a:lnTo>
                    <a:pt x="1127" y="20"/>
                  </a:lnTo>
                  <a:lnTo>
                    <a:pt x="1214" y="40"/>
                  </a:lnTo>
                  <a:lnTo>
                    <a:pt x="1301" y="73"/>
                  </a:lnTo>
                  <a:lnTo>
                    <a:pt x="1381" y="113"/>
                  </a:lnTo>
                  <a:lnTo>
                    <a:pt x="1461" y="159"/>
                  </a:lnTo>
                  <a:lnTo>
                    <a:pt x="1534" y="212"/>
                  </a:lnTo>
                  <a:lnTo>
                    <a:pt x="1594" y="272"/>
                  </a:lnTo>
                  <a:lnTo>
                    <a:pt x="1655" y="345"/>
                  </a:lnTo>
                  <a:lnTo>
                    <a:pt x="1708" y="418"/>
                  </a:lnTo>
                  <a:lnTo>
                    <a:pt x="1755" y="491"/>
                  </a:lnTo>
                  <a:lnTo>
                    <a:pt x="1795" y="577"/>
                  </a:lnTo>
                  <a:lnTo>
                    <a:pt x="1828" y="664"/>
                  </a:lnTo>
                  <a:lnTo>
                    <a:pt x="1848" y="757"/>
                  </a:lnTo>
                  <a:lnTo>
                    <a:pt x="1861" y="856"/>
                  </a:lnTo>
                  <a:lnTo>
                    <a:pt x="1868" y="956"/>
                  </a:lnTo>
                  <a:lnTo>
                    <a:pt x="1868" y="956"/>
                  </a:lnTo>
                  <a:lnTo>
                    <a:pt x="1861" y="1055"/>
                  </a:lnTo>
                  <a:lnTo>
                    <a:pt x="1848" y="1155"/>
                  </a:lnTo>
                  <a:lnTo>
                    <a:pt x="1828" y="1241"/>
                  </a:lnTo>
                  <a:lnTo>
                    <a:pt x="1795" y="1334"/>
                  </a:lnTo>
                  <a:lnTo>
                    <a:pt x="1755" y="1413"/>
                  </a:lnTo>
                  <a:lnTo>
                    <a:pt x="1708" y="1493"/>
                  </a:lnTo>
                  <a:lnTo>
                    <a:pt x="1655" y="1566"/>
                  </a:lnTo>
                  <a:lnTo>
                    <a:pt x="1594" y="1632"/>
                  </a:lnTo>
                  <a:lnTo>
                    <a:pt x="1534" y="1699"/>
                  </a:lnTo>
                  <a:lnTo>
                    <a:pt x="1461" y="1752"/>
                  </a:lnTo>
                  <a:lnTo>
                    <a:pt x="1381" y="1798"/>
                  </a:lnTo>
                  <a:lnTo>
                    <a:pt x="1301" y="1838"/>
                  </a:lnTo>
                  <a:lnTo>
                    <a:pt x="1214" y="1871"/>
                  </a:lnTo>
                  <a:lnTo>
                    <a:pt x="1127" y="1891"/>
                  </a:lnTo>
                  <a:lnTo>
                    <a:pt x="1027" y="1904"/>
                  </a:lnTo>
                  <a:lnTo>
                    <a:pt x="934" y="1911"/>
                  </a:lnTo>
                  <a:lnTo>
                    <a:pt x="934" y="1911"/>
                  </a:lnTo>
                  <a:lnTo>
                    <a:pt x="834" y="1904"/>
                  </a:lnTo>
                  <a:lnTo>
                    <a:pt x="740" y="1891"/>
                  </a:lnTo>
                  <a:lnTo>
                    <a:pt x="647" y="1871"/>
                  </a:lnTo>
                  <a:lnTo>
                    <a:pt x="567" y="1838"/>
                  </a:lnTo>
                  <a:lnTo>
                    <a:pt x="480" y="1798"/>
                  </a:lnTo>
                  <a:lnTo>
                    <a:pt x="407" y="1752"/>
                  </a:lnTo>
                  <a:lnTo>
                    <a:pt x="333" y="1699"/>
                  </a:lnTo>
                  <a:lnTo>
                    <a:pt x="267" y="1632"/>
                  </a:lnTo>
                  <a:lnTo>
                    <a:pt x="207" y="1566"/>
                  </a:lnTo>
                  <a:lnTo>
                    <a:pt x="153" y="1493"/>
                  </a:lnTo>
                  <a:lnTo>
                    <a:pt x="106" y="1413"/>
                  </a:lnTo>
                  <a:lnTo>
                    <a:pt x="73" y="1334"/>
                  </a:lnTo>
                  <a:lnTo>
                    <a:pt x="40" y="1241"/>
                  </a:lnTo>
                  <a:lnTo>
                    <a:pt x="20" y="1155"/>
                  </a:lnTo>
                  <a:lnTo>
                    <a:pt x="6" y="1055"/>
                  </a:lnTo>
                  <a:lnTo>
                    <a:pt x="0" y="956"/>
                  </a:lnTo>
                  <a:lnTo>
                    <a:pt x="0" y="956"/>
                  </a:lnTo>
                  <a:lnTo>
                    <a:pt x="6" y="856"/>
                  </a:lnTo>
                  <a:lnTo>
                    <a:pt x="20" y="757"/>
                  </a:lnTo>
                  <a:lnTo>
                    <a:pt x="40" y="664"/>
                  </a:lnTo>
                  <a:lnTo>
                    <a:pt x="73" y="577"/>
                  </a:lnTo>
                  <a:lnTo>
                    <a:pt x="106" y="491"/>
                  </a:lnTo>
                  <a:lnTo>
                    <a:pt x="153" y="418"/>
                  </a:lnTo>
                  <a:lnTo>
                    <a:pt x="207" y="345"/>
                  </a:lnTo>
                  <a:lnTo>
                    <a:pt x="267" y="272"/>
                  </a:lnTo>
                  <a:lnTo>
                    <a:pt x="333" y="212"/>
                  </a:lnTo>
                  <a:lnTo>
                    <a:pt x="407" y="159"/>
                  </a:lnTo>
                  <a:lnTo>
                    <a:pt x="480" y="113"/>
                  </a:lnTo>
                  <a:lnTo>
                    <a:pt x="567" y="73"/>
                  </a:lnTo>
                  <a:lnTo>
                    <a:pt x="647" y="40"/>
                  </a:lnTo>
                  <a:lnTo>
                    <a:pt x="740" y="20"/>
                  </a:lnTo>
                  <a:lnTo>
                    <a:pt x="834" y="7"/>
                  </a:lnTo>
                  <a:lnTo>
                    <a:pt x="934" y="0"/>
                  </a:lnTo>
                  <a:lnTo>
                    <a:pt x="934" y="0"/>
                  </a:lnTo>
                  <a:close/>
                  <a:moveTo>
                    <a:pt x="934" y="1659"/>
                  </a:moveTo>
                  <a:lnTo>
                    <a:pt x="934" y="1659"/>
                  </a:lnTo>
                  <a:lnTo>
                    <a:pt x="1001" y="1652"/>
                  </a:lnTo>
                  <a:lnTo>
                    <a:pt x="1067" y="1646"/>
                  </a:lnTo>
                  <a:lnTo>
                    <a:pt x="1134" y="1626"/>
                  </a:lnTo>
                  <a:lnTo>
                    <a:pt x="1201" y="1606"/>
                  </a:lnTo>
                  <a:lnTo>
                    <a:pt x="1254" y="1579"/>
                  </a:lnTo>
                  <a:lnTo>
                    <a:pt x="1314" y="1539"/>
                  </a:lnTo>
                  <a:lnTo>
                    <a:pt x="1361" y="1500"/>
                  </a:lnTo>
                  <a:lnTo>
                    <a:pt x="1408" y="1460"/>
                  </a:lnTo>
                  <a:lnTo>
                    <a:pt x="1454" y="1407"/>
                  </a:lnTo>
                  <a:lnTo>
                    <a:pt x="1488" y="1354"/>
                  </a:lnTo>
                  <a:lnTo>
                    <a:pt x="1521" y="1294"/>
                  </a:lnTo>
                  <a:lnTo>
                    <a:pt x="1548" y="1234"/>
                  </a:lnTo>
                  <a:lnTo>
                    <a:pt x="1568" y="1168"/>
                  </a:lnTo>
                  <a:lnTo>
                    <a:pt x="1588" y="1102"/>
                  </a:lnTo>
                  <a:lnTo>
                    <a:pt x="1594" y="1029"/>
                  </a:lnTo>
                  <a:lnTo>
                    <a:pt x="1601" y="956"/>
                  </a:lnTo>
                  <a:lnTo>
                    <a:pt x="1601" y="956"/>
                  </a:lnTo>
                  <a:lnTo>
                    <a:pt x="1594" y="883"/>
                  </a:lnTo>
                  <a:lnTo>
                    <a:pt x="1588" y="810"/>
                  </a:lnTo>
                  <a:lnTo>
                    <a:pt x="1568" y="743"/>
                  </a:lnTo>
                  <a:lnTo>
                    <a:pt x="1548" y="677"/>
                  </a:lnTo>
                  <a:lnTo>
                    <a:pt x="1521" y="617"/>
                  </a:lnTo>
                  <a:lnTo>
                    <a:pt x="1488" y="557"/>
                  </a:lnTo>
                  <a:lnTo>
                    <a:pt x="1454" y="504"/>
                  </a:lnTo>
                  <a:lnTo>
                    <a:pt x="1408" y="451"/>
                  </a:lnTo>
                  <a:lnTo>
                    <a:pt x="1361" y="412"/>
                  </a:lnTo>
                  <a:lnTo>
                    <a:pt x="1314" y="372"/>
                  </a:lnTo>
                  <a:lnTo>
                    <a:pt x="1254" y="332"/>
                  </a:lnTo>
                  <a:lnTo>
                    <a:pt x="1201" y="305"/>
                  </a:lnTo>
                  <a:lnTo>
                    <a:pt x="1134" y="285"/>
                  </a:lnTo>
                  <a:lnTo>
                    <a:pt x="1067" y="266"/>
                  </a:lnTo>
                  <a:lnTo>
                    <a:pt x="1001" y="259"/>
                  </a:lnTo>
                  <a:lnTo>
                    <a:pt x="934" y="252"/>
                  </a:lnTo>
                  <a:lnTo>
                    <a:pt x="934" y="252"/>
                  </a:lnTo>
                  <a:lnTo>
                    <a:pt x="860" y="259"/>
                  </a:lnTo>
                  <a:lnTo>
                    <a:pt x="794" y="266"/>
                  </a:lnTo>
                  <a:lnTo>
                    <a:pt x="727" y="285"/>
                  </a:lnTo>
                  <a:lnTo>
                    <a:pt x="667" y="305"/>
                  </a:lnTo>
                  <a:lnTo>
                    <a:pt x="607" y="332"/>
                  </a:lnTo>
                  <a:lnTo>
                    <a:pt x="554" y="372"/>
                  </a:lnTo>
                  <a:lnTo>
                    <a:pt x="500" y="412"/>
                  </a:lnTo>
                  <a:lnTo>
                    <a:pt x="453" y="451"/>
                  </a:lnTo>
                  <a:lnTo>
                    <a:pt x="413" y="504"/>
                  </a:lnTo>
                  <a:lnTo>
                    <a:pt x="373" y="557"/>
                  </a:lnTo>
                  <a:lnTo>
                    <a:pt x="340" y="617"/>
                  </a:lnTo>
                  <a:lnTo>
                    <a:pt x="313" y="677"/>
                  </a:lnTo>
                  <a:lnTo>
                    <a:pt x="293" y="743"/>
                  </a:lnTo>
                  <a:lnTo>
                    <a:pt x="280" y="810"/>
                  </a:lnTo>
                  <a:lnTo>
                    <a:pt x="267" y="883"/>
                  </a:lnTo>
                  <a:lnTo>
                    <a:pt x="267" y="956"/>
                  </a:lnTo>
                  <a:lnTo>
                    <a:pt x="267" y="956"/>
                  </a:lnTo>
                  <a:lnTo>
                    <a:pt x="267" y="1029"/>
                  </a:lnTo>
                  <a:lnTo>
                    <a:pt x="280" y="1102"/>
                  </a:lnTo>
                  <a:lnTo>
                    <a:pt x="293" y="1168"/>
                  </a:lnTo>
                  <a:lnTo>
                    <a:pt x="313" y="1234"/>
                  </a:lnTo>
                  <a:lnTo>
                    <a:pt x="340" y="1294"/>
                  </a:lnTo>
                  <a:lnTo>
                    <a:pt x="373" y="1354"/>
                  </a:lnTo>
                  <a:lnTo>
                    <a:pt x="413" y="1407"/>
                  </a:lnTo>
                  <a:lnTo>
                    <a:pt x="453" y="1460"/>
                  </a:lnTo>
                  <a:lnTo>
                    <a:pt x="500" y="1500"/>
                  </a:lnTo>
                  <a:lnTo>
                    <a:pt x="554" y="1539"/>
                  </a:lnTo>
                  <a:lnTo>
                    <a:pt x="607" y="1579"/>
                  </a:lnTo>
                  <a:lnTo>
                    <a:pt x="667" y="1606"/>
                  </a:lnTo>
                  <a:lnTo>
                    <a:pt x="727" y="1626"/>
                  </a:lnTo>
                  <a:lnTo>
                    <a:pt x="794" y="1646"/>
                  </a:lnTo>
                  <a:lnTo>
                    <a:pt x="860" y="1652"/>
                  </a:lnTo>
                  <a:lnTo>
                    <a:pt x="934" y="1659"/>
                  </a:lnTo>
                  <a:lnTo>
                    <a:pt x="934" y="1659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33"/>
            <p:cNvSpPr>
              <a:spLocks/>
            </p:cNvSpPr>
            <p:nvPr/>
          </p:nvSpPr>
          <p:spPr bwMode="auto">
            <a:xfrm>
              <a:off x="29041725" y="1922463"/>
              <a:ext cx="2509838" cy="2959100"/>
            </a:xfrm>
            <a:custGeom>
              <a:avLst/>
              <a:gdLst>
                <a:gd name="T0" fmla="*/ 273 w 1581"/>
                <a:gd name="T1" fmla="*/ 498 h 1864"/>
                <a:gd name="T2" fmla="*/ 273 w 1581"/>
                <a:gd name="T3" fmla="*/ 1864 h 1864"/>
                <a:gd name="T4" fmla="*/ 0 w 1581"/>
                <a:gd name="T5" fmla="*/ 1864 h 1864"/>
                <a:gd name="T6" fmla="*/ 0 w 1581"/>
                <a:gd name="T7" fmla="*/ 0 h 1864"/>
                <a:gd name="T8" fmla="*/ 193 w 1581"/>
                <a:gd name="T9" fmla="*/ 0 h 1864"/>
                <a:gd name="T10" fmla="*/ 1314 w 1581"/>
                <a:gd name="T11" fmla="*/ 1367 h 1864"/>
                <a:gd name="T12" fmla="*/ 1314 w 1581"/>
                <a:gd name="T13" fmla="*/ 0 h 1864"/>
                <a:gd name="T14" fmla="*/ 1581 w 1581"/>
                <a:gd name="T15" fmla="*/ 0 h 1864"/>
                <a:gd name="T16" fmla="*/ 1581 w 1581"/>
                <a:gd name="T17" fmla="*/ 1864 h 1864"/>
                <a:gd name="T18" fmla="*/ 1394 w 1581"/>
                <a:gd name="T19" fmla="*/ 1864 h 1864"/>
                <a:gd name="T20" fmla="*/ 273 w 1581"/>
                <a:gd name="T21" fmla="*/ 49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81" h="1864">
                  <a:moveTo>
                    <a:pt x="273" y="498"/>
                  </a:moveTo>
                  <a:lnTo>
                    <a:pt x="273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193" y="0"/>
                  </a:lnTo>
                  <a:lnTo>
                    <a:pt x="1314" y="1367"/>
                  </a:lnTo>
                  <a:lnTo>
                    <a:pt x="1314" y="0"/>
                  </a:lnTo>
                  <a:lnTo>
                    <a:pt x="1581" y="0"/>
                  </a:lnTo>
                  <a:lnTo>
                    <a:pt x="1581" y="1864"/>
                  </a:lnTo>
                  <a:lnTo>
                    <a:pt x="1394" y="1864"/>
                  </a:lnTo>
                  <a:lnTo>
                    <a:pt x="273" y="498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Rectangle 34"/>
            <p:cNvSpPr>
              <a:spLocks noChangeArrowheads="1"/>
            </p:cNvSpPr>
            <p:nvPr/>
          </p:nvSpPr>
          <p:spPr bwMode="auto">
            <a:xfrm>
              <a:off x="1901825" y="2901950"/>
              <a:ext cx="423863" cy="1979613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Rectangle 35"/>
            <p:cNvSpPr>
              <a:spLocks noChangeArrowheads="1"/>
            </p:cNvSpPr>
            <p:nvPr/>
          </p:nvSpPr>
          <p:spPr bwMode="auto">
            <a:xfrm>
              <a:off x="2962275" y="1922463"/>
              <a:ext cx="423863" cy="2959100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Rectangle 36"/>
            <p:cNvSpPr>
              <a:spLocks noChangeArrowheads="1"/>
            </p:cNvSpPr>
            <p:nvPr/>
          </p:nvSpPr>
          <p:spPr bwMode="auto">
            <a:xfrm>
              <a:off x="4021137" y="942975"/>
              <a:ext cx="423863" cy="3938588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Freeform 37"/>
            <p:cNvSpPr>
              <a:spLocks/>
            </p:cNvSpPr>
            <p:nvPr/>
          </p:nvSpPr>
          <p:spPr bwMode="auto">
            <a:xfrm>
              <a:off x="4773612" y="1922463"/>
              <a:ext cx="4310063" cy="2959100"/>
            </a:xfrm>
            <a:custGeom>
              <a:avLst/>
              <a:gdLst>
                <a:gd name="T0" fmla="*/ 887 w 2715"/>
                <a:gd name="T1" fmla="*/ 1864 h 1864"/>
                <a:gd name="T2" fmla="*/ 720 w 2715"/>
                <a:gd name="T3" fmla="*/ 1864 h 1864"/>
                <a:gd name="T4" fmla="*/ 0 w 2715"/>
                <a:gd name="T5" fmla="*/ 0 h 1864"/>
                <a:gd name="T6" fmla="*/ 287 w 2715"/>
                <a:gd name="T7" fmla="*/ 0 h 1864"/>
                <a:gd name="T8" fmla="*/ 807 w 2715"/>
                <a:gd name="T9" fmla="*/ 1347 h 1864"/>
                <a:gd name="T10" fmla="*/ 1261 w 2715"/>
                <a:gd name="T11" fmla="*/ 0 h 1864"/>
                <a:gd name="T12" fmla="*/ 1454 w 2715"/>
                <a:gd name="T13" fmla="*/ 0 h 1864"/>
                <a:gd name="T14" fmla="*/ 1908 w 2715"/>
                <a:gd name="T15" fmla="*/ 1347 h 1864"/>
                <a:gd name="T16" fmla="*/ 2429 w 2715"/>
                <a:gd name="T17" fmla="*/ 0 h 1864"/>
                <a:gd name="T18" fmla="*/ 2715 w 2715"/>
                <a:gd name="T19" fmla="*/ 0 h 1864"/>
                <a:gd name="T20" fmla="*/ 1995 w 2715"/>
                <a:gd name="T21" fmla="*/ 1864 h 1864"/>
                <a:gd name="T22" fmla="*/ 1828 w 2715"/>
                <a:gd name="T23" fmla="*/ 1864 h 1864"/>
                <a:gd name="T24" fmla="*/ 1361 w 2715"/>
                <a:gd name="T25" fmla="*/ 484 h 1864"/>
                <a:gd name="T26" fmla="*/ 887 w 2715"/>
                <a:gd name="T27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15" h="1864">
                  <a:moveTo>
                    <a:pt x="887" y="1864"/>
                  </a:moveTo>
                  <a:lnTo>
                    <a:pt x="720" y="1864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807" y="1347"/>
                  </a:lnTo>
                  <a:lnTo>
                    <a:pt x="1261" y="0"/>
                  </a:lnTo>
                  <a:lnTo>
                    <a:pt x="1454" y="0"/>
                  </a:lnTo>
                  <a:lnTo>
                    <a:pt x="1908" y="1347"/>
                  </a:lnTo>
                  <a:lnTo>
                    <a:pt x="2429" y="0"/>
                  </a:lnTo>
                  <a:lnTo>
                    <a:pt x="2715" y="0"/>
                  </a:lnTo>
                  <a:lnTo>
                    <a:pt x="1995" y="1864"/>
                  </a:lnTo>
                  <a:lnTo>
                    <a:pt x="1828" y="1864"/>
                  </a:lnTo>
                  <a:lnTo>
                    <a:pt x="1361" y="484"/>
                  </a:lnTo>
                  <a:lnTo>
                    <a:pt x="887" y="1864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9" name="Freeform 38"/>
            <p:cNvSpPr>
              <a:spLocks/>
            </p:cNvSpPr>
            <p:nvPr/>
          </p:nvSpPr>
          <p:spPr bwMode="auto">
            <a:xfrm>
              <a:off x="24433213" y="1922463"/>
              <a:ext cx="4300538" cy="2959100"/>
            </a:xfrm>
            <a:custGeom>
              <a:avLst/>
              <a:gdLst>
                <a:gd name="T0" fmla="*/ 887 w 2709"/>
                <a:gd name="T1" fmla="*/ 1864 h 1864"/>
                <a:gd name="T2" fmla="*/ 714 w 2709"/>
                <a:gd name="T3" fmla="*/ 1864 h 1864"/>
                <a:gd name="T4" fmla="*/ 0 w 2709"/>
                <a:gd name="T5" fmla="*/ 0 h 1864"/>
                <a:gd name="T6" fmla="*/ 287 w 2709"/>
                <a:gd name="T7" fmla="*/ 0 h 1864"/>
                <a:gd name="T8" fmla="*/ 801 w 2709"/>
                <a:gd name="T9" fmla="*/ 1347 h 1864"/>
                <a:gd name="T10" fmla="*/ 1261 w 2709"/>
                <a:gd name="T11" fmla="*/ 0 h 1864"/>
                <a:gd name="T12" fmla="*/ 1448 w 2709"/>
                <a:gd name="T13" fmla="*/ 0 h 1864"/>
                <a:gd name="T14" fmla="*/ 1908 w 2709"/>
                <a:gd name="T15" fmla="*/ 1347 h 1864"/>
                <a:gd name="T16" fmla="*/ 2422 w 2709"/>
                <a:gd name="T17" fmla="*/ 0 h 1864"/>
                <a:gd name="T18" fmla="*/ 2709 w 2709"/>
                <a:gd name="T19" fmla="*/ 0 h 1864"/>
                <a:gd name="T20" fmla="*/ 1995 w 2709"/>
                <a:gd name="T21" fmla="*/ 1864 h 1864"/>
                <a:gd name="T22" fmla="*/ 1822 w 2709"/>
                <a:gd name="T23" fmla="*/ 1864 h 1864"/>
                <a:gd name="T24" fmla="*/ 1355 w 2709"/>
                <a:gd name="T25" fmla="*/ 484 h 1864"/>
                <a:gd name="T26" fmla="*/ 887 w 2709"/>
                <a:gd name="T27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9" h="1864">
                  <a:moveTo>
                    <a:pt x="887" y="1864"/>
                  </a:moveTo>
                  <a:lnTo>
                    <a:pt x="714" y="1864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801" y="1347"/>
                  </a:lnTo>
                  <a:lnTo>
                    <a:pt x="1261" y="0"/>
                  </a:lnTo>
                  <a:lnTo>
                    <a:pt x="1448" y="0"/>
                  </a:lnTo>
                  <a:lnTo>
                    <a:pt x="1908" y="1347"/>
                  </a:lnTo>
                  <a:lnTo>
                    <a:pt x="2422" y="0"/>
                  </a:lnTo>
                  <a:lnTo>
                    <a:pt x="2709" y="0"/>
                  </a:lnTo>
                  <a:lnTo>
                    <a:pt x="1995" y="1864"/>
                  </a:lnTo>
                  <a:lnTo>
                    <a:pt x="1822" y="1864"/>
                  </a:lnTo>
                  <a:lnTo>
                    <a:pt x="1355" y="484"/>
                  </a:lnTo>
                  <a:lnTo>
                    <a:pt x="887" y="1864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" name="Freeform 39"/>
            <p:cNvSpPr>
              <a:spLocks noEditPoints="1"/>
            </p:cNvSpPr>
            <p:nvPr/>
          </p:nvSpPr>
          <p:spPr bwMode="auto">
            <a:xfrm>
              <a:off x="11563350" y="1922463"/>
              <a:ext cx="2244725" cy="2959100"/>
            </a:xfrm>
            <a:custGeom>
              <a:avLst/>
              <a:gdLst>
                <a:gd name="T0" fmla="*/ 634 w 1414"/>
                <a:gd name="T1" fmla="*/ 0 h 1864"/>
                <a:gd name="T2" fmla="*/ 774 w 1414"/>
                <a:gd name="T3" fmla="*/ 13 h 1864"/>
                <a:gd name="T4" fmla="*/ 887 w 1414"/>
                <a:gd name="T5" fmla="*/ 40 h 1864"/>
                <a:gd name="T6" fmla="*/ 981 w 1414"/>
                <a:gd name="T7" fmla="*/ 86 h 1864"/>
                <a:gd name="T8" fmla="*/ 1054 w 1414"/>
                <a:gd name="T9" fmla="*/ 153 h 1864"/>
                <a:gd name="T10" fmla="*/ 1087 w 1414"/>
                <a:gd name="T11" fmla="*/ 186 h 1864"/>
                <a:gd name="T12" fmla="*/ 1141 w 1414"/>
                <a:gd name="T13" fmla="*/ 272 h 1864"/>
                <a:gd name="T14" fmla="*/ 1181 w 1414"/>
                <a:gd name="T15" fmla="*/ 358 h 1864"/>
                <a:gd name="T16" fmla="*/ 1201 w 1414"/>
                <a:gd name="T17" fmla="*/ 464 h 1864"/>
                <a:gd name="T18" fmla="*/ 1201 w 1414"/>
                <a:gd name="T19" fmla="*/ 518 h 1864"/>
                <a:gd name="T20" fmla="*/ 1194 w 1414"/>
                <a:gd name="T21" fmla="*/ 610 h 1864"/>
                <a:gd name="T22" fmla="*/ 1168 w 1414"/>
                <a:gd name="T23" fmla="*/ 697 h 1864"/>
                <a:gd name="T24" fmla="*/ 1134 w 1414"/>
                <a:gd name="T25" fmla="*/ 776 h 1864"/>
                <a:gd name="T26" fmla="*/ 1081 w 1414"/>
                <a:gd name="T27" fmla="*/ 843 h 1864"/>
                <a:gd name="T28" fmla="*/ 941 w 1414"/>
                <a:gd name="T29" fmla="*/ 949 h 1864"/>
                <a:gd name="T30" fmla="*/ 767 w 1414"/>
                <a:gd name="T31" fmla="*/ 1009 h 1864"/>
                <a:gd name="T32" fmla="*/ 1094 w 1414"/>
                <a:gd name="T33" fmla="*/ 1864 h 1864"/>
                <a:gd name="T34" fmla="*/ 267 w 1414"/>
                <a:gd name="T35" fmla="*/ 1028 h 1864"/>
                <a:gd name="T36" fmla="*/ 0 w 1414"/>
                <a:gd name="T37" fmla="*/ 1864 h 1864"/>
                <a:gd name="T38" fmla="*/ 634 w 1414"/>
                <a:gd name="T39" fmla="*/ 0 h 1864"/>
                <a:gd name="T40" fmla="*/ 620 w 1414"/>
                <a:gd name="T41" fmla="*/ 770 h 1864"/>
                <a:gd name="T42" fmla="*/ 707 w 1414"/>
                <a:gd name="T43" fmla="*/ 770 h 1864"/>
                <a:gd name="T44" fmla="*/ 827 w 1414"/>
                <a:gd name="T45" fmla="*/ 723 h 1864"/>
                <a:gd name="T46" fmla="*/ 867 w 1414"/>
                <a:gd name="T47" fmla="*/ 690 h 1864"/>
                <a:gd name="T48" fmla="*/ 921 w 1414"/>
                <a:gd name="T49" fmla="*/ 610 h 1864"/>
                <a:gd name="T50" fmla="*/ 934 w 1414"/>
                <a:gd name="T51" fmla="*/ 511 h 1864"/>
                <a:gd name="T52" fmla="*/ 934 w 1414"/>
                <a:gd name="T53" fmla="*/ 458 h 1864"/>
                <a:gd name="T54" fmla="*/ 894 w 1414"/>
                <a:gd name="T55" fmla="*/ 372 h 1864"/>
                <a:gd name="T56" fmla="*/ 867 w 1414"/>
                <a:gd name="T57" fmla="*/ 338 h 1864"/>
                <a:gd name="T58" fmla="*/ 774 w 1414"/>
                <a:gd name="T59" fmla="*/ 279 h 1864"/>
                <a:gd name="T60" fmla="*/ 620 w 1414"/>
                <a:gd name="T61" fmla="*/ 252 h 1864"/>
                <a:gd name="T62" fmla="*/ 267 w 1414"/>
                <a:gd name="T63" fmla="*/ 77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4" h="1864">
                  <a:moveTo>
                    <a:pt x="634" y="0"/>
                  </a:moveTo>
                  <a:lnTo>
                    <a:pt x="634" y="0"/>
                  </a:lnTo>
                  <a:lnTo>
                    <a:pt x="707" y="7"/>
                  </a:lnTo>
                  <a:lnTo>
                    <a:pt x="774" y="13"/>
                  </a:lnTo>
                  <a:lnTo>
                    <a:pt x="827" y="27"/>
                  </a:lnTo>
                  <a:lnTo>
                    <a:pt x="887" y="40"/>
                  </a:lnTo>
                  <a:lnTo>
                    <a:pt x="934" y="60"/>
                  </a:lnTo>
                  <a:lnTo>
                    <a:pt x="981" y="86"/>
                  </a:lnTo>
                  <a:lnTo>
                    <a:pt x="1021" y="119"/>
                  </a:lnTo>
                  <a:lnTo>
                    <a:pt x="1054" y="153"/>
                  </a:lnTo>
                  <a:lnTo>
                    <a:pt x="1054" y="153"/>
                  </a:lnTo>
                  <a:lnTo>
                    <a:pt x="1087" y="186"/>
                  </a:lnTo>
                  <a:lnTo>
                    <a:pt x="1114" y="226"/>
                  </a:lnTo>
                  <a:lnTo>
                    <a:pt x="1141" y="272"/>
                  </a:lnTo>
                  <a:lnTo>
                    <a:pt x="1161" y="312"/>
                  </a:lnTo>
                  <a:lnTo>
                    <a:pt x="1181" y="358"/>
                  </a:lnTo>
                  <a:lnTo>
                    <a:pt x="1194" y="411"/>
                  </a:lnTo>
                  <a:lnTo>
                    <a:pt x="1201" y="464"/>
                  </a:lnTo>
                  <a:lnTo>
                    <a:pt x="1201" y="518"/>
                  </a:lnTo>
                  <a:lnTo>
                    <a:pt x="1201" y="518"/>
                  </a:lnTo>
                  <a:lnTo>
                    <a:pt x="1201" y="564"/>
                  </a:lnTo>
                  <a:lnTo>
                    <a:pt x="1194" y="610"/>
                  </a:lnTo>
                  <a:lnTo>
                    <a:pt x="1188" y="657"/>
                  </a:lnTo>
                  <a:lnTo>
                    <a:pt x="1168" y="697"/>
                  </a:lnTo>
                  <a:lnTo>
                    <a:pt x="1154" y="737"/>
                  </a:lnTo>
                  <a:lnTo>
                    <a:pt x="1134" y="776"/>
                  </a:lnTo>
                  <a:lnTo>
                    <a:pt x="1107" y="810"/>
                  </a:lnTo>
                  <a:lnTo>
                    <a:pt x="1081" y="843"/>
                  </a:lnTo>
                  <a:lnTo>
                    <a:pt x="1014" y="902"/>
                  </a:lnTo>
                  <a:lnTo>
                    <a:pt x="941" y="949"/>
                  </a:lnTo>
                  <a:lnTo>
                    <a:pt x="861" y="989"/>
                  </a:lnTo>
                  <a:lnTo>
                    <a:pt x="767" y="1009"/>
                  </a:lnTo>
                  <a:lnTo>
                    <a:pt x="1414" y="1864"/>
                  </a:lnTo>
                  <a:lnTo>
                    <a:pt x="1094" y="1864"/>
                  </a:lnTo>
                  <a:lnTo>
                    <a:pt x="460" y="1028"/>
                  </a:lnTo>
                  <a:lnTo>
                    <a:pt x="267" y="1028"/>
                  </a:lnTo>
                  <a:lnTo>
                    <a:pt x="267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34" y="0"/>
                  </a:lnTo>
                  <a:close/>
                  <a:moveTo>
                    <a:pt x="267" y="770"/>
                  </a:moveTo>
                  <a:lnTo>
                    <a:pt x="620" y="770"/>
                  </a:lnTo>
                  <a:lnTo>
                    <a:pt x="620" y="770"/>
                  </a:lnTo>
                  <a:lnTo>
                    <a:pt x="707" y="770"/>
                  </a:lnTo>
                  <a:lnTo>
                    <a:pt x="774" y="750"/>
                  </a:lnTo>
                  <a:lnTo>
                    <a:pt x="827" y="723"/>
                  </a:lnTo>
                  <a:lnTo>
                    <a:pt x="867" y="690"/>
                  </a:lnTo>
                  <a:lnTo>
                    <a:pt x="867" y="690"/>
                  </a:lnTo>
                  <a:lnTo>
                    <a:pt x="894" y="657"/>
                  </a:lnTo>
                  <a:lnTo>
                    <a:pt x="921" y="610"/>
                  </a:lnTo>
                  <a:lnTo>
                    <a:pt x="934" y="564"/>
                  </a:lnTo>
                  <a:lnTo>
                    <a:pt x="934" y="511"/>
                  </a:lnTo>
                  <a:lnTo>
                    <a:pt x="934" y="511"/>
                  </a:lnTo>
                  <a:lnTo>
                    <a:pt x="934" y="458"/>
                  </a:lnTo>
                  <a:lnTo>
                    <a:pt x="921" y="411"/>
                  </a:lnTo>
                  <a:lnTo>
                    <a:pt x="894" y="372"/>
                  </a:lnTo>
                  <a:lnTo>
                    <a:pt x="867" y="338"/>
                  </a:lnTo>
                  <a:lnTo>
                    <a:pt x="867" y="338"/>
                  </a:lnTo>
                  <a:lnTo>
                    <a:pt x="827" y="305"/>
                  </a:lnTo>
                  <a:lnTo>
                    <a:pt x="774" y="279"/>
                  </a:lnTo>
                  <a:lnTo>
                    <a:pt x="707" y="259"/>
                  </a:lnTo>
                  <a:lnTo>
                    <a:pt x="620" y="252"/>
                  </a:lnTo>
                  <a:lnTo>
                    <a:pt x="267" y="252"/>
                  </a:lnTo>
                  <a:lnTo>
                    <a:pt x="267" y="770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1" name="Freeform 40"/>
            <p:cNvSpPr>
              <a:spLocks noEditPoints="1"/>
            </p:cNvSpPr>
            <p:nvPr/>
          </p:nvSpPr>
          <p:spPr bwMode="auto">
            <a:xfrm>
              <a:off x="19338925" y="1922463"/>
              <a:ext cx="2255838" cy="2959100"/>
            </a:xfrm>
            <a:custGeom>
              <a:avLst/>
              <a:gdLst>
                <a:gd name="T0" fmla="*/ 633 w 1421"/>
                <a:gd name="T1" fmla="*/ 0 h 1864"/>
                <a:gd name="T2" fmla="*/ 774 w 1421"/>
                <a:gd name="T3" fmla="*/ 13 h 1864"/>
                <a:gd name="T4" fmla="*/ 887 w 1421"/>
                <a:gd name="T5" fmla="*/ 40 h 1864"/>
                <a:gd name="T6" fmla="*/ 980 w 1421"/>
                <a:gd name="T7" fmla="*/ 86 h 1864"/>
                <a:gd name="T8" fmla="*/ 1060 w 1421"/>
                <a:gd name="T9" fmla="*/ 153 h 1864"/>
                <a:gd name="T10" fmla="*/ 1094 w 1421"/>
                <a:gd name="T11" fmla="*/ 186 h 1864"/>
                <a:gd name="T12" fmla="*/ 1147 w 1421"/>
                <a:gd name="T13" fmla="*/ 272 h 1864"/>
                <a:gd name="T14" fmla="*/ 1181 w 1421"/>
                <a:gd name="T15" fmla="*/ 358 h 1864"/>
                <a:gd name="T16" fmla="*/ 1201 w 1421"/>
                <a:gd name="T17" fmla="*/ 464 h 1864"/>
                <a:gd name="T18" fmla="*/ 1207 w 1421"/>
                <a:gd name="T19" fmla="*/ 518 h 1864"/>
                <a:gd name="T20" fmla="*/ 1194 w 1421"/>
                <a:gd name="T21" fmla="*/ 610 h 1864"/>
                <a:gd name="T22" fmla="*/ 1174 w 1421"/>
                <a:gd name="T23" fmla="*/ 697 h 1864"/>
                <a:gd name="T24" fmla="*/ 1134 w 1421"/>
                <a:gd name="T25" fmla="*/ 776 h 1864"/>
                <a:gd name="T26" fmla="*/ 1080 w 1421"/>
                <a:gd name="T27" fmla="*/ 843 h 1864"/>
                <a:gd name="T28" fmla="*/ 947 w 1421"/>
                <a:gd name="T29" fmla="*/ 949 h 1864"/>
                <a:gd name="T30" fmla="*/ 774 w 1421"/>
                <a:gd name="T31" fmla="*/ 1009 h 1864"/>
                <a:gd name="T32" fmla="*/ 1094 w 1421"/>
                <a:gd name="T33" fmla="*/ 1864 h 1864"/>
                <a:gd name="T34" fmla="*/ 266 w 1421"/>
                <a:gd name="T35" fmla="*/ 1028 h 1864"/>
                <a:gd name="T36" fmla="*/ 0 w 1421"/>
                <a:gd name="T37" fmla="*/ 1864 h 1864"/>
                <a:gd name="T38" fmla="*/ 633 w 1421"/>
                <a:gd name="T39" fmla="*/ 0 h 1864"/>
                <a:gd name="T40" fmla="*/ 620 w 1421"/>
                <a:gd name="T41" fmla="*/ 770 h 1864"/>
                <a:gd name="T42" fmla="*/ 707 w 1421"/>
                <a:gd name="T43" fmla="*/ 770 h 1864"/>
                <a:gd name="T44" fmla="*/ 827 w 1421"/>
                <a:gd name="T45" fmla="*/ 723 h 1864"/>
                <a:gd name="T46" fmla="*/ 874 w 1421"/>
                <a:gd name="T47" fmla="*/ 690 h 1864"/>
                <a:gd name="T48" fmla="*/ 920 w 1421"/>
                <a:gd name="T49" fmla="*/ 610 h 1864"/>
                <a:gd name="T50" fmla="*/ 940 w 1421"/>
                <a:gd name="T51" fmla="*/ 511 h 1864"/>
                <a:gd name="T52" fmla="*/ 934 w 1421"/>
                <a:gd name="T53" fmla="*/ 458 h 1864"/>
                <a:gd name="T54" fmla="*/ 900 w 1421"/>
                <a:gd name="T55" fmla="*/ 372 h 1864"/>
                <a:gd name="T56" fmla="*/ 874 w 1421"/>
                <a:gd name="T57" fmla="*/ 338 h 1864"/>
                <a:gd name="T58" fmla="*/ 780 w 1421"/>
                <a:gd name="T59" fmla="*/ 279 h 1864"/>
                <a:gd name="T60" fmla="*/ 620 w 1421"/>
                <a:gd name="T61" fmla="*/ 252 h 1864"/>
                <a:gd name="T62" fmla="*/ 266 w 1421"/>
                <a:gd name="T63" fmla="*/ 77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1" h="1864">
                  <a:moveTo>
                    <a:pt x="633" y="0"/>
                  </a:moveTo>
                  <a:lnTo>
                    <a:pt x="633" y="0"/>
                  </a:lnTo>
                  <a:lnTo>
                    <a:pt x="707" y="7"/>
                  </a:lnTo>
                  <a:lnTo>
                    <a:pt x="774" y="13"/>
                  </a:lnTo>
                  <a:lnTo>
                    <a:pt x="834" y="27"/>
                  </a:lnTo>
                  <a:lnTo>
                    <a:pt x="887" y="40"/>
                  </a:lnTo>
                  <a:lnTo>
                    <a:pt x="934" y="60"/>
                  </a:lnTo>
                  <a:lnTo>
                    <a:pt x="980" y="86"/>
                  </a:lnTo>
                  <a:lnTo>
                    <a:pt x="1020" y="119"/>
                  </a:lnTo>
                  <a:lnTo>
                    <a:pt x="1060" y="153"/>
                  </a:lnTo>
                  <a:lnTo>
                    <a:pt x="1060" y="153"/>
                  </a:lnTo>
                  <a:lnTo>
                    <a:pt x="1094" y="186"/>
                  </a:lnTo>
                  <a:lnTo>
                    <a:pt x="1121" y="226"/>
                  </a:lnTo>
                  <a:lnTo>
                    <a:pt x="1147" y="272"/>
                  </a:lnTo>
                  <a:lnTo>
                    <a:pt x="1167" y="312"/>
                  </a:lnTo>
                  <a:lnTo>
                    <a:pt x="1181" y="358"/>
                  </a:lnTo>
                  <a:lnTo>
                    <a:pt x="1194" y="411"/>
                  </a:lnTo>
                  <a:lnTo>
                    <a:pt x="1201" y="464"/>
                  </a:lnTo>
                  <a:lnTo>
                    <a:pt x="1207" y="518"/>
                  </a:lnTo>
                  <a:lnTo>
                    <a:pt x="1207" y="518"/>
                  </a:lnTo>
                  <a:lnTo>
                    <a:pt x="1201" y="564"/>
                  </a:lnTo>
                  <a:lnTo>
                    <a:pt x="1194" y="610"/>
                  </a:lnTo>
                  <a:lnTo>
                    <a:pt x="1187" y="657"/>
                  </a:lnTo>
                  <a:lnTo>
                    <a:pt x="1174" y="697"/>
                  </a:lnTo>
                  <a:lnTo>
                    <a:pt x="1154" y="737"/>
                  </a:lnTo>
                  <a:lnTo>
                    <a:pt x="1134" y="776"/>
                  </a:lnTo>
                  <a:lnTo>
                    <a:pt x="1107" y="810"/>
                  </a:lnTo>
                  <a:lnTo>
                    <a:pt x="1080" y="843"/>
                  </a:lnTo>
                  <a:lnTo>
                    <a:pt x="1020" y="902"/>
                  </a:lnTo>
                  <a:lnTo>
                    <a:pt x="947" y="949"/>
                  </a:lnTo>
                  <a:lnTo>
                    <a:pt x="860" y="989"/>
                  </a:lnTo>
                  <a:lnTo>
                    <a:pt x="774" y="1009"/>
                  </a:lnTo>
                  <a:lnTo>
                    <a:pt x="1421" y="1864"/>
                  </a:lnTo>
                  <a:lnTo>
                    <a:pt x="1094" y="1864"/>
                  </a:lnTo>
                  <a:lnTo>
                    <a:pt x="460" y="1028"/>
                  </a:lnTo>
                  <a:lnTo>
                    <a:pt x="266" y="1028"/>
                  </a:lnTo>
                  <a:lnTo>
                    <a:pt x="266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33" y="0"/>
                  </a:lnTo>
                  <a:close/>
                  <a:moveTo>
                    <a:pt x="266" y="770"/>
                  </a:moveTo>
                  <a:lnTo>
                    <a:pt x="620" y="770"/>
                  </a:lnTo>
                  <a:lnTo>
                    <a:pt x="620" y="770"/>
                  </a:lnTo>
                  <a:lnTo>
                    <a:pt x="707" y="770"/>
                  </a:lnTo>
                  <a:lnTo>
                    <a:pt x="780" y="750"/>
                  </a:lnTo>
                  <a:lnTo>
                    <a:pt x="827" y="723"/>
                  </a:lnTo>
                  <a:lnTo>
                    <a:pt x="874" y="690"/>
                  </a:lnTo>
                  <a:lnTo>
                    <a:pt x="874" y="690"/>
                  </a:lnTo>
                  <a:lnTo>
                    <a:pt x="900" y="657"/>
                  </a:lnTo>
                  <a:lnTo>
                    <a:pt x="920" y="610"/>
                  </a:lnTo>
                  <a:lnTo>
                    <a:pt x="934" y="564"/>
                  </a:lnTo>
                  <a:lnTo>
                    <a:pt x="940" y="511"/>
                  </a:lnTo>
                  <a:lnTo>
                    <a:pt x="940" y="511"/>
                  </a:lnTo>
                  <a:lnTo>
                    <a:pt x="934" y="458"/>
                  </a:lnTo>
                  <a:lnTo>
                    <a:pt x="920" y="411"/>
                  </a:lnTo>
                  <a:lnTo>
                    <a:pt x="900" y="372"/>
                  </a:lnTo>
                  <a:lnTo>
                    <a:pt x="874" y="338"/>
                  </a:lnTo>
                  <a:lnTo>
                    <a:pt x="874" y="338"/>
                  </a:lnTo>
                  <a:lnTo>
                    <a:pt x="827" y="305"/>
                  </a:lnTo>
                  <a:lnTo>
                    <a:pt x="780" y="279"/>
                  </a:lnTo>
                  <a:lnTo>
                    <a:pt x="707" y="259"/>
                  </a:lnTo>
                  <a:lnTo>
                    <a:pt x="620" y="252"/>
                  </a:lnTo>
                  <a:lnTo>
                    <a:pt x="266" y="252"/>
                  </a:lnTo>
                  <a:lnTo>
                    <a:pt x="266" y="770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41"/>
            <p:cNvSpPr>
              <a:spLocks noEditPoints="1"/>
            </p:cNvSpPr>
            <p:nvPr/>
          </p:nvSpPr>
          <p:spPr bwMode="auto">
            <a:xfrm>
              <a:off x="16944975" y="1922463"/>
              <a:ext cx="2085975" cy="2959100"/>
            </a:xfrm>
            <a:custGeom>
              <a:avLst/>
              <a:gdLst>
                <a:gd name="T0" fmla="*/ 1034 w 1314"/>
                <a:gd name="T1" fmla="*/ 863 h 1864"/>
                <a:gd name="T2" fmla="*/ 1147 w 1314"/>
                <a:gd name="T3" fmla="*/ 942 h 1864"/>
                <a:gd name="T4" fmla="*/ 1234 w 1314"/>
                <a:gd name="T5" fmla="*/ 1042 h 1864"/>
                <a:gd name="T6" fmla="*/ 1294 w 1314"/>
                <a:gd name="T7" fmla="*/ 1174 h 1864"/>
                <a:gd name="T8" fmla="*/ 1314 w 1314"/>
                <a:gd name="T9" fmla="*/ 1320 h 1864"/>
                <a:gd name="T10" fmla="*/ 1307 w 1314"/>
                <a:gd name="T11" fmla="*/ 1373 h 1864"/>
                <a:gd name="T12" fmla="*/ 1287 w 1314"/>
                <a:gd name="T13" fmla="*/ 1480 h 1864"/>
                <a:gd name="T14" fmla="*/ 1247 w 1314"/>
                <a:gd name="T15" fmla="*/ 1579 h 1864"/>
                <a:gd name="T16" fmla="*/ 1194 w 1314"/>
                <a:gd name="T17" fmla="*/ 1665 h 1864"/>
                <a:gd name="T18" fmla="*/ 1161 w 1314"/>
                <a:gd name="T19" fmla="*/ 1699 h 1864"/>
                <a:gd name="T20" fmla="*/ 1074 w 1314"/>
                <a:gd name="T21" fmla="*/ 1772 h 1864"/>
                <a:gd name="T22" fmla="*/ 974 w 1314"/>
                <a:gd name="T23" fmla="*/ 1818 h 1864"/>
                <a:gd name="T24" fmla="*/ 854 w 1314"/>
                <a:gd name="T25" fmla="*/ 1851 h 1864"/>
                <a:gd name="T26" fmla="*/ 713 w 1314"/>
                <a:gd name="T27" fmla="*/ 1864 h 1864"/>
                <a:gd name="T28" fmla="*/ 0 w 1314"/>
                <a:gd name="T29" fmla="*/ 0 h 1864"/>
                <a:gd name="T30" fmla="*/ 620 w 1314"/>
                <a:gd name="T31" fmla="*/ 0 h 1864"/>
                <a:gd name="T32" fmla="*/ 760 w 1314"/>
                <a:gd name="T33" fmla="*/ 13 h 1864"/>
                <a:gd name="T34" fmla="*/ 874 w 1314"/>
                <a:gd name="T35" fmla="*/ 40 h 1864"/>
                <a:gd name="T36" fmla="*/ 967 w 1314"/>
                <a:gd name="T37" fmla="*/ 86 h 1864"/>
                <a:gd name="T38" fmla="*/ 1040 w 1314"/>
                <a:gd name="T39" fmla="*/ 139 h 1864"/>
                <a:gd name="T40" fmla="*/ 1074 w 1314"/>
                <a:gd name="T41" fmla="*/ 179 h 1864"/>
                <a:gd name="T42" fmla="*/ 1127 w 1314"/>
                <a:gd name="T43" fmla="*/ 259 h 1864"/>
                <a:gd name="T44" fmla="*/ 1167 w 1314"/>
                <a:gd name="T45" fmla="*/ 352 h 1864"/>
                <a:gd name="T46" fmla="*/ 1187 w 1314"/>
                <a:gd name="T47" fmla="*/ 458 h 1864"/>
                <a:gd name="T48" fmla="*/ 1194 w 1314"/>
                <a:gd name="T49" fmla="*/ 518 h 1864"/>
                <a:gd name="T50" fmla="*/ 1181 w 1314"/>
                <a:gd name="T51" fmla="*/ 617 h 1864"/>
                <a:gd name="T52" fmla="*/ 1147 w 1314"/>
                <a:gd name="T53" fmla="*/ 710 h 1864"/>
                <a:gd name="T54" fmla="*/ 1094 w 1314"/>
                <a:gd name="T55" fmla="*/ 790 h 1864"/>
                <a:gd name="T56" fmla="*/ 1034 w 1314"/>
                <a:gd name="T57" fmla="*/ 863 h 1864"/>
                <a:gd name="T58" fmla="*/ 266 w 1314"/>
                <a:gd name="T59" fmla="*/ 770 h 1864"/>
                <a:gd name="T60" fmla="*/ 607 w 1314"/>
                <a:gd name="T61" fmla="*/ 770 h 1864"/>
                <a:gd name="T62" fmla="*/ 760 w 1314"/>
                <a:gd name="T63" fmla="*/ 750 h 1864"/>
                <a:gd name="T64" fmla="*/ 854 w 1314"/>
                <a:gd name="T65" fmla="*/ 690 h 1864"/>
                <a:gd name="T66" fmla="*/ 887 w 1314"/>
                <a:gd name="T67" fmla="*/ 657 h 1864"/>
                <a:gd name="T68" fmla="*/ 920 w 1314"/>
                <a:gd name="T69" fmla="*/ 564 h 1864"/>
                <a:gd name="T70" fmla="*/ 927 w 1314"/>
                <a:gd name="T71" fmla="*/ 511 h 1864"/>
                <a:gd name="T72" fmla="*/ 907 w 1314"/>
                <a:gd name="T73" fmla="*/ 411 h 1864"/>
                <a:gd name="T74" fmla="*/ 854 w 1314"/>
                <a:gd name="T75" fmla="*/ 332 h 1864"/>
                <a:gd name="T76" fmla="*/ 814 w 1314"/>
                <a:gd name="T77" fmla="*/ 299 h 1864"/>
                <a:gd name="T78" fmla="*/ 693 w 1314"/>
                <a:gd name="T79" fmla="*/ 259 h 1864"/>
                <a:gd name="T80" fmla="*/ 266 w 1314"/>
                <a:gd name="T81" fmla="*/ 252 h 1864"/>
                <a:gd name="T82" fmla="*/ 266 w 1314"/>
                <a:gd name="T83" fmla="*/ 1612 h 1864"/>
                <a:gd name="T84" fmla="*/ 700 w 1314"/>
                <a:gd name="T85" fmla="*/ 1612 h 1864"/>
                <a:gd name="T86" fmla="*/ 834 w 1314"/>
                <a:gd name="T87" fmla="*/ 1599 h 1864"/>
                <a:gd name="T88" fmla="*/ 900 w 1314"/>
                <a:gd name="T89" fmla="*/ 1573 h 1864"/>
                <a:gd name="T90" fmla="*/ 974 w 1314"/>
                <a:gd name="T91" fmla="*/ 1513 h 1864"/>
                <a:gd name="T92" fmla="*/ 1000 w 1314"/>
                <a:gd name="T93" fmla="*/ 1473 h 1864"/>
                <a:gd name="T94" fmla="*/ 1040 w 1314"/>
                <a:gd name="T95" fmla="*/ 1373 h 1864"/>
                <a:gd name="T96" fmla="*/ 1047 w 1314"/>
                <a:gd name="T97" fmla="*/ 1320 h 1864"/>
                <a:gd name="T98" fmla="*/ 1027 w 1314"/>
                <a:gd name="T99" fmla="*/ 1208 h 1864"/>
                <a:gd name="T100" fmla="*/ 974 w 1314"/>
                <a:gd name="T101" fmla="*/ 1121 h 1864"/>
                <a:gd name="T102" fmla="*/ 927 w 1314"/>
                <a:gd name="T103" fmla="*/ 1082 h 1864"/>
                <a:gd name="T104" fmla="*/ 867 w 1314"/>
                <a:gd name="T105" fmla="*/ 1048 h 1864"/>
                <a:gd name="T106" fmla="*/ 794 w 1314"/>
                <a:gd name="T107" fmla="*/ 1035 h 1864"/>
                <a:gd name="T108" fmla="*/ 266 w 1314"/>
                <a:gd name="T109" fmla="*/ 102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14" h="1864">
                  <a:moveTo>
                    <a:pt x="1034" y="863"/>
                  </a:moveTo>
                  <a:lnTo>
                    <a:pt x="1034" y="863"/>
                  </a:lnTo>
                  <a:lnTo>
                    <a:pt x="1094" y="896"/>
                  </a:lnTo>
                  <a:lnTo>
                    <a:pt x="1147" y="942"/>
                  </a:lnTo>
                  <a:lnTo>
                    <a:pt x="1194" y="989"/>
                  </a:lnTo>
                  <a:lnTo>
                    <a:pt x="1234" y="1042"/>
                  </a:lnTo>
                  <a:lnTo>
                    <a:pt x="1267" y="1108"/>
                  </a:lnTo>
                  <a:lnTo>
                    <a:pt x="1294" y="1174"/>
                  </a:lnTo>
                  <a:lnTo>
                    <a:pt x="1307" y="1241"/>
                  </a:lnTo>
                  <a:lnTo>
                    <a:pt x="1314" y="1320"/>
                  </a:lnTo>
                  <a:lnTo>
                    <a:pt x="1314" y="1320"/>
                  </a:lnTo>
                  <a:lnTo>
                    <a:pt x="1307" y="1373"/>
                  </a:lnTo>
                  <a:lnTo>
                    <a:pt x="1301" y="1427"/>
                  </a:lnTo>
                  <a:lnTo>
                    <a:pt x="1287" y="1480"/>
                  </a:lnTo>
                  <a:lnTo>
                    <a:pt x="1274" y="1533"/>
                  </a:lnTo>
                  <a:lnTo>
                    <a:pt x="1247" y="1579"/>
                  </a:lnTo>
                  <a:lnTo>
                    <a:pt x="1221" y="1619"/>
                  </a:lnTo>
                  <a:lnTo>
                    <a:pt x="1194" y="1665"/>
                  </a:lnTo>
                  <a:lnTo>
                    <a:pt x="1161" y="1699"/>
                  </a:lnTo>
                  <a:lnTo>
                    <a:pt x="1161" y="1699"/>
                  </a:lnTo>
                  <a:lnTo>
                    <a:pt x="1120" y="1738"/>
                  </a:lnTo>
                  <a:lnTo>
                    <a:pt x="1074" y="1772"/>
                  </a:lnTo>
                  <a:lnTo>
                    <a:pt x="1027" y="1798"/>
                  </a:lnTo>
                  <a:lnTo>
                    <a:pt x="974" y="1818"/>
                  </a:lnTo>
                  <a:lnTo>
                    <a:pt x="920" y="1838"/>
                  </a:lnTo>
                  <a:lnTo>
                    <a:pt x="854" y="1851"/>
                  </a:lnTo>
                  <a:lnTo>
                    <a:pt x="787" y="1858"/>
                  </a:lnTo>
                  <a:lnTo>
                    <a:pt x="713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20" y="0"/>
                  </a:lnTo>
                  <a:lnTo>
                    <a:pt x="620" y="0"/>
                  </a:lnTo>
                  <a:lnTo>
                    <a:pt x="693" y="7"/>
                  </a:lnTo>
                  <a:lnTo>
                    <a:pt x="760" y="13"/>
                  </a:lnTo>
                  <a:lnTo>
                    <a:pt x="820" y="20"/>
                  </a:lnTo>
                  <a:lnTo>
                    <a:pt x="874" y="40"/>
                  </a:lnTo>
                  <a:lnTo>
                    <a:pt x="920" y="60"/>
                  </a:lnTo>
                  <a:lnTo>
                    <a:pt x="967" y="86"/>
                  </a:lnTo>
                  <a:lnTo>
                    <a:pt x="1007" y="113"/>
                  </a:lnTo>
                  <a:lnTo>
                    <a:pt x="1040" y="139"/>
                  </a:lnTo>
                  <a:lnTo>
                    <a:pt x="1040" y="139"/>
                  </a:lnTo>
                  <a:lnTo>
                    <a:pt x="1074" y="179"/>
                  </a:lnTo>
                  <a:lnTo>
                    <a:pt x="1107" y="219"/>
                  </a:lnTo>
                  <a:lnTo>
                    <a:pt x="1127" y="259"/>
                  </a:lnTo>
                  <a:lnTo>
                    <a:pt x="1154" y="305"/>
                  </a:lnTo>
                  <a:lnTo>
                    <a:pt x="1167" y="352"/>
                  </a:lnTo>
                  <a:lnTo>
                    <a:pt x="1181" y="405"/>
                  </a:lnTo>
                  <a:lnTo>
                    <a:pt x="1187" y="458"/>
                  </a:lnTo>
                  <a:lnTo>
                    <a:pt x="1194" y="518"/>
                  </a:lnTo>
                  <a:lnTo>
                    <a:pt x="1194" y="518"/>
                  </a:lnTo>
                  <a:lnTo>
                    <a:pt x="1187" y="564"/>
                  </a:lnTo>
                  <a:lnTo>
                    <a:pt x="1181" y="617"/>
                  </a:lnTo>
                  <a:lnTo>
                    <a:pt x="1167" y="664"/>
                  </a:lnTo>
                  <a:lnTo>
                    <a:pt x="1147" y="710"/>
                  </a:lnTo>
                  <a:lnTo>
                    <a:pt x="1120" y="750"/>
                  </a:lnTo>
                  <a:lnTo>
                    <a:pt x="1094" y="790"/>
                  </a:lnTo>
                  <a:lnTo>
                    <a:pt x="1067" y="829"/>
                  </a:lnTo>
                  <a:lnTo>
                    <a:pt x="1034" y="863"/>
                  </a:lnTo>
                  <a:lnTo>
                    <a:pt x="1034" y="863"/>
                  </a:lnTo>
                  <a:close/>
                  <a:moveTo>
                    <a:pt x="266" y="770"/>
                  </a:moveTo>
                  <a:lnTo>
                    <a:pt x="607" y="770"/>
                  </a:lnTo>
                  <a:lnTo>
                    <a:pt x="607" y="770"/>
                  </a:lnTo>
                  <a:lnTo>
                    <a:pt x="693" y="770"/>
                  </a:lnTo>
                  <a:lnTo>
                    <a:pt x="760" y="750"/>
                  </a:lnTo>
                  <a:lnTo>
                    <a:pt x="814" y="730"/>
                  </a:lnTo>
                  <a:lnTo>
                    <a:pt x="854" y="690"/>
                  </a:lnTo>
                  <a:lnTo>
                    <a:pt x="854" y="690"/>
                  </a:lnTo>
                  <a:lnTo>
                    <a:pt x="887" y="657"/>
                  </a:lnTo>
                  <a:lnTo>
                    <a:pt x="907" y="610"/>
                  </a:lnTo>
                  <a:lnTo>
                    <a:pt x="920" y="564"/>
                  </a:lnTo>
                  <a:lnTo>
                    <a:pt x="927" y="511"/>
                  </a:lnTo>
                  <a:lnTo>
                    <a:pt x="927" y="511"/>
                  </a:lnTo>
                  <a:lnTo>
                    <a:pt x="920" y="458"/>
                  </a:lnTo>
                  <a:lnTo>
                    <a:pt x="907" y="411"/>
                  </a:lnTo>
                  <a:lnTo>
                    <a:pt x="887" y="372"/>
                  </a:lnTo>
                  <a:lnTo>
                    <a:pt x="854" y="332"/>
                  </a:lnTo>
                  <a:lnTo>
                    <a:pt x="854" y="332"/>
                  </a:lnTo>
                  <a:lnTo>
                    <a:pt x="814" y="299"/>
                  </a:lnTo>
                  <a:lnTo>
                    <a:pt x="760" y="272"/>
                  </a:lnTo>
                  <a:lnTo>
                    <a:pt x="693" y="259"/>
                  </a:lnTo>
                  <a:lnTo>
                    <a:pt x="607" y="252"/>
                  </a:lnTo>
                  <a:lnTo>
                    <a:pt x="266" y="252"/>
                  </a:lnTo>
                  <a:lnTo>
                    <a:pt x="266" y="770"/>
                  </a:lnTo>
                  <a:close/>
                  <a:moveTo>
                    <a:pt x="266" y="1612"/>
                  </a:moveTo>
                  <a:lnTo>
                    <a:pt x="700" y="1612"/>
                  </a:lnTo>
                  <a:lnTo>
                    <a:pt x="700" y="1612"/>
                  </a:lnTo>
                  <a:lnTo>
                    <a:pt x="794" y="1606"/>
                  </a:lnTo>
                  <a:lnTo>
                    <a:pt x="834" y="1599"/>
                  </a:lnTo>
                  <a:lnTo>
                    <a:pt x="867" y="1586"/>
                  </a:lnTo>
                  <a:lnTo>
                    <a:pt x="900" y="1573"/>
                  </a:lnTo>
                  <a:lnTo>
                    <a:pt x="927" y="1553"/>
                  </a:lnTo>
                  <a:lnTo>
                    <a:pt x="974" y="1513"/>
                  </a:lnTo>
                  <a:lnTo>
                    <a:pt x="974" y="1513"/>
                  </a:lnTo>
                  <a:lnTo>
                    <a:pt x="1000" y="1473"/>
                  </a:lnTo>
                  <a:lnTo>
                    <a:pt x="1027" y="1427"/>
                  </a:lnTo>
                  <a:lnTo>
                    <a:pt x="1040" y="1373"/>
                  </a:lnTo>
                  <a:lnTo>
                    <a:pt x="1047" y="1320"/>
                  </a:lnTo>
                  <a:lnTo>
                    <a:pt x="1047" y="1320"/>
                  </a:lnTo>
                  <a:lnTo>
                    <a:pt x="1040" y="1261"/>
                  </a:lnTo>
                  <a:lnTo>
                    <a:pt x="1027" y="1208"/>
                  </a:lnTo>
                  <a:lnTo>
                    <a:pt x="1000" y="1161"/>
                  </a:lnTo>
                  <a:lnTo>
                    <a:pt x="974" y="1121"/>
                  </a:lnTo>
                  <a:lnTo>
                    <a:pt x="974" y="1121"/>
                  </a:lnTo>
                  <a:lnTo>
                    <a:pt x="927" y="1082"/>
                  </a:lnTo>
                  <a:lnTo>
                    <a:pt x="900" y="1068"/>
                  </a:lnTo>
                  <a:lnTo>
                    <a:pt x="867" y="1048"/>
                  </a:lnTo>
                  <a:lnTo>
                    <a:pt x="834" y="1042"/>
                  </a:lnTo>
                  <a:lnTo>
                    <a:pt x="794" y="1035"/>
                  </a:lnTo>
                  <a:lnTo>
                    <a:pt x="700" y="1028"/>
                  </a:lnTo>
                  <a:lnTo>
                    <a:pt x="266" y="1028"/>
                  </a:lnTo>
                  <a:lnTo>
                    <a:pt x="266" y="1612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42"/>
            <p:cNvSpPr>
              <a:spLocks noEditPoints="1"/>
            </p:cNvSpPr>
            <p:nvPr/>
          </p:nvSpPr>
          <p:spPr bwMode="auto">
            <a:xfrm>
              <a:off x="-15989300" y="1922463"/>
              <a:ext cx="2722563" cy="2959100"/>
            </a:xfrm>
            <a:custGeom>
              <a:avLst/>
              <a:gdLst>
                <a:gd name="T0" fmla="*/ 0 w 1715"/>
                <a:gd name="T1" fmla="*/ 1864 h 1864"/>
                <a:gd name="T2" fmla="*/ 688 w 1715"/>
                <a:gd name="T3" fmla="*/ 0 h 1864"/>
                <a:gd name="T4" fmla="*/ 1028 w 1715"/>
                <a:gd name="T5" fmla="*/ 0 h 1864"/>
                <a:gd name="T6" fmla="*/ 1715 w 1715"/>
                <a:gd name="T7" fmla="*/ 1864 h 1864"/>
                <a:gd name="T8" fmla="*/ 1355 w 1715"/>
                <a:gd name="T9" fmla="*/ 1864 h 1864"/>
                <a:gd name="T10" fmla="*/ 1195 w 1715"/>
                <a:gd name="T11" fmla="*/ 1427 h 1864"/>
                <a:gd name="T12" fmla="*/ 521 w 1715"/>
                <a:gd name="T13" fmla="*/ 1427 h 1864"/>
                <a:gd name="T14" fmla="*/ 361 w 1715"/>
                <a:gd name="T15" fmla="*/ 1864 h 1864"/>
                <a:gd name="T16" fmla="*/ 0 w 1715"/>
                <a:gd name="T17" fmla="*/ 1864 h 1864"/>
                <a:gd name="T18" fmla="*/ 641 w 1715"/>
                <a:gd name="T19" fmla="*/ 1108 h 1864"/>
                <a:gd name="T20" fmla="*/ 1075 w 1715"/>
                <a:gd name="T21" fmla="*/ 1108 h 1864"/>
                <a:gd name="T22" fmla="*/ 861 w 1715"/>
                <a:gd name="T23" fmla="*/ 511 h 1864"/>
                <a:gd name="T24" fmla="*/ 641 w 1715"/>
                <a:gd name="T25" fmla="*/ 110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5" h="1864">
                  <a:moveTo>
                    <a:pt x="0" y="1864"/>
                  </a:moveTo>
                  <a:lnTo>
                    <a:pt x="688" y="0"/>
                  </a:lnTo>
                  <a:lnTo>
                    <a:pt x="1028" y="0"/>
                  </a:lnTo>
                  <a:lnTo>
                    <a:pt x="1715" y="1864"/>
                  </a:lnTo>
                  <a:lnTo>
                    <a:pt x="1355" y="1864"/>
                  </a:lnTo>
                  <a:lnTo>
                    <a:pt x="1195" y="1427"/>
                  </a:lnTo>
                  <a:lnTo>
                    <a:pt x="521" y="1427"/>
                  </a:lnTo>
                  <a:lnTo>
                    <a:pt x="361" y="1864"/>
                  </a:lnTo>
                  <a:lnTo>
                    <a:pt x="0" y="1864"/>
                  </a:lnTo>
                  <a:close/>
                  <a:moveTo>
                    <a:pt x="641" y="1108"/>
                  </a:moveTo>
                  <a:lnTo>
                    <a:pt x="1075" y="1108"/>
                  </a:lnTo>
                  <a:lnTo>
                    <a:pt x="861" y="511"/>
                  </a:lnTo>
                  <a:lnTo>
                    <a:pt x="641" y="1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5" name="Freeform 43"/>
            <p:cNvSpPr>
              <a:spLocks noEditPoints="1"/>
            </p:cNvSpPr>
            <p:nvPr/>
          </p:nvSpPr>
          <p:spPr bwMode="auto">
            <a:xfrm>
              <a:off x="-8288338" y="1922463"/>
              <a:ext cx="2722563" cy="2959100"/>
            </a:xfrm>
            <a:custGeom>
              <a:avLst/>
              <a:gdLst>
                <a:gd name="T0" fmla="*/ 0 w 1715"/>
                <a:gd name="T1" fmla="*/ 1864 h 1864"/>
                <a:gd name="T2" fmla="*/ 688 w 1715"/>
                <a:gd name="T3" fmla="*/ 0 h 1864"/>
                <a:gd name="T4" fmla="*/ 1035 w 1715"/>
                <a:gd name="T5" fmla="*/ 0 h 1864"/>
                <a:gd name="T6" fmla="*/ 1715 w 1715"/>
                <a:gd name="T7" fmla="*/ 1864 h 1864"/>
                <a:gd name="T8" fmla="*/ 1355 w 1715"/>
                <a:gd name="T9" fmla="*/ 1864 h 1864"/>
                <a:gd name="T10" fmla="*/ 1195 w 1715"/>
                <a:gd name="T11" fmla="*/ 1427 h 1864"/>
                <a:gd name="T12" fmla="*/ 528 w 1715"/>
                <a:gd name="T13" fmla="*/ 1427 h 1864"/>
                <a:gd name="T14" fmla="*/ 361 w 1715"/>
                <a:gd name="T15" fmla="*/ 1864 h 1864"/>
                <a:gd name="T16" fmla="*/ 0 w 1715"/>
                <a:gd name="T17" fmla="*/ 1864 h 1864"/>
                <a:gd name="T18" fmla="*/ 641 w 1715"/>
                <a:gd name="T19" fmla="*/ 1108 h 1864"/>
                <a:gd name="T20" fmla="*/ 1081 w 1715"/>
                <a:gd name="T21" fmla="*/ 1108 h 1864"/>
                <a:gd name="T22" fmla="*/ 861 w 1715"/>
                <a:gd name="T23" fmla="*/ 511 h 1864"/>
                <a:gd name="T24" fmla="*/ 641 w 1715"/>
                <a:gd name="T25" fmla="*/ 110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5" h="1864">
                  <a:moveTo>
                    <a:pt x="0" y="1864"/>
                  </a:moveTo>
                  <a:lnTo>
                    <a:pt x="688" y="0"/>
                  </a:lnTo>
                  <a:lnTo>
                    <a:pt x="1035" y="0"/>
                  </a:lnTo>
                  <a:lnTo>
                    <a:pt x="1715" y="1864"/>
                  </a:lnTo>
                  <a:lnTo>
                    <a:pt x="1355" y="1864"/>
                  </a:lnTo>
                  <a:lnTo>
                    <a:pt x="1195" y="1427"/>
                  </a:lnTo>
                  <a:lnTo>
                    <a:pt x="528" y="1427"/>
                  </a:lnTo>
                  <a:lnTo>
                    <a:pt x="361" y="1864"/>
                  </a:lnTo>
                  <a:lnTo>
                    <a:pt x="0" y="1864"/>
                  </a:lnTo>
                  <a:close/>
                  <a:moveTo>
                    <a:pt x="641" y="1108"/>
                  </a:moveTo>
                  <a:lnTo>
                    <a:pt x="1081" y="1108"/>
                  </a:lnTo>
                  <a:lnTo>
                    <a:pt x="861" y="511"/>
                  </a:lnTo>
                  <a:lnTo>
                    <a:pt x="641" y="1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-12990513" y="1922463"/>
              <a:ext cx="2532063" cy="2959100"/>
            </a:xfrm>
            <a:custGeom>
              <a:avLst/>
              <a:gdLst>
                <a:gd name="T0" fmla="*/ 0 w 1595"/>
                <a:gd name="T1" fmla="*/ 0 h 1864"/>
                <a:gd name="T2" fmla="*/ 273 w 1595"/>
                <a:gd name="T3" fmla="*/ 0 h 1864"/>
                <a:gd name="T4" fmla="*/ 1234 w 1595"/>
                <a:gd name="T5" fmla="*/ 1188 h 1864"/>
                <a:gd name="T6" fmla="*/ 1234 w 1595"/>
                <a:gd name="T7" fmla="*/ 0 h 1864"/>
                <a:gd name="T8" fmla="*/ 1595 w 1595"/>
                <a:gd name="T9" fmla="*/ 0 h 1864"/>
                <a:gd name="T10" fmla="*/ 1595 w 1595"/>
                <a:gd name="T11" fmla="*/ 1864 h 1864"/>
                <a:gd name="T12" fmla="*/ 1341 w 1595"/>
                <a:gd name="T13" fmla="*/ 1864 h 1864"/>
                <a:gd name="T14" fmla="*/ 360 w 1595"/>
                <a:gd name="T15" fmla="*/ 650 h 1864"/>
                <a:gd name="T16" fmla="*/ 360 w 1595"/>
                <a:gd name="T17" fmla="*/ 1864 h 1864"/>
                <a:gd name="T18" fmla="*/ 0 w 1595"/>
                <a:gd name="T19" fmla="*/ 1864 h 1864"/>
                <a:gd name="T20" fmla="*/ 0 w 1595"/>
                <a:gd name="T21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5" h="1864">
                  <a:moveTo>
                    <a:pt x="0" y="0"/>
                  </a:moveTo>
                  <a:lnTo>
                    <a:pt x="273" y="0"/>
                  </a:lnTo>
                  <a:lnTo>
                    <a:pt x="1234" y="1188"/>
                  </a:lnTo>
                  <a:lnTo>
                    <a:pt x="1234" y="0"/>
                  </a:lnTo>
                  <a:lnTo>
                    <a:pt x="1595" y="0"/>
                  </a:lnTo>
                  <a:lnTo>
                    <a:pt x="1595" y="1864"/>
                  </a:lnTo>
                  <a:lnTo>
                    <a:pt x="1341" y="1864"/>
                  </a:lnTo>
                  <a:lnTo>
                    <a:pt x="360" y="650"/>
                  </a:lnTo>
                  <a:lnTo>
                    <a:pt x="360" y="1864"/>
                  </a:lnTo>
                  <a:lnTo>
                    <a:pt x="0" y="18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7" name="Freeform 45"/>
            <p:cNvSpPr>
              <a:spLocks/>
            </p:cNvSpPr>
            <p:nvPr/>
          </p:nvSpPr>
          <p:spPr bwMode="auto">
            <a:xfrm>
              <a:off x="-10120313" y="1922463"/>
              <a:ext cx="2139950" cy="2959100"/>
            </a:xfrm>
            <a:custGeom>
              <a:avLst/>
              <a:gdLst>
                <a:gd name="T0" fmla="*/ 1348 w 1348"/>
                <a:gd name="T1" fmla="*/ 0 h 1864"/>
                <a:gd name="T2" fmla="*/ 1348 w 1348"/>
                <a:gd name="T3" fmla="*/ 319 h 1864"/>
                <a:gd name="T4" fmla="*/ 854 w 1348"/>
                <a:gd name="T5" fmla="*/ 319 h 1864"/>
                <a:gd name="T6" fmla="*/ 854 w 1348"/>
                <a:gd name="T7" fmla="*/ 1864 h 1864"/>
                <a:gd name="T8" fmla="*/ 494 w 1348"/>
                <a:gd name="T9" fmla="*/ 1864 h 1864"/>
                <a:gd name="T10" fmla="*/ 494 w 1348"/>
                <a:gd name="T11" fmla="*/ 319 h 1864"/>
                <a:gd name="T12" fmla="*/ 0 w 1348"/>
                <a:gd name="T13" fmla="*/ 319 h 1864"/>
                <a:gd name="T14" fmla="*/ 0 w 1348"/>
                <a:gd name="T15" fmla="*/ 0 h 1864"/>
                <a:gd name="T16" fmla="*/ 1348 w 1348"/>
                <a:gd name="T17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8" h="1864">
                  <a:moveTo>
                    <a:pt x="1348" y="0"/>
                  </a:moveTo>
                  <a:lnTo>
                    <a:pt x="1348" y="319"/>
                  </a:lnTo>
                  <a:lnTo>
                    <a:pt x="854" y="319"/>
                  </a:lnTo>
                  <a:lnTo>
                    <a:pt x="854" y="1864"/>
                  </a:lnTo>
                  <a:lnTo>
                    <a:pt x="494" y="1864"/>
                  </a:lnTo>
                  <a:lnTo>
                    <a:pt x="494" y="319"/>
                  </a:lnTo>
                  <a:lnTo>
                    <a:pt x="0" y="319"/>
                  </a:lnTo>
                  <a:lnTo>
                    <a:pt x="0" y="0"/>
                  </a:lnTo>
                  <a:lnTo>
                    <a:pt x="13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-5289550" y="1922463"/>
              <a:ext cx="2530475" cy="2959100"/>
            </a:xfrm>
            <a:custGeom>
              <a:avLst/>
              <a:gdLst>
                <a:gd name="T0" fmla="*/ 1014 w 1594"/>
                <a:gd name="T1" fmla="*/ 1055 h 1864"/>
                <a:gd name="T2" fmla="*/ 1061 w 1594"/>
                <a:gd name="T3" fmla="*/ 1035 h 1864"/>
                <a:gd name="T4" fmla="*/ 1154 w 1594"/>
                <a:gd name="T5" fmla="*/ 975 h 1864"/>
                <a:gd name="T6" fmla="*/ 1187 w 1594"/>
                <a:gd name="T7" fmla="*/ 942 h 1864"/>
                <a:gd name="T8" fmla="*/ 1254 w 1594"/>
                <a:gd name="T9" fmla="*/ 863 h 1864"/>
                <a:gd name="T10" fmla="*/ 1301 w 1594"/>
                <a:gd name="T11" fmla="*/ 763 h 1864"/>
                <a:gd name="T12" fmla="*/ 1328 w 1594"/>
                <a:gd name="T13" fmla="*/ 664 h 1864"/>
                <a:gd name="T14" fmla="*/ 1341 w 1594"/>
                <a:gd name="T15" fmla="*/ 557 h 1864"/>
                <a:gd name="T16" fmla="*/ 1334 w 1594"/>
                <a:gd name="T17" fmla="*/ 498 h 1864"/>
                <a:gd name="T18" fmla="*/ 1314 w 1594"/>
                <a:gd name="T19" fmla="*/ 392 h 1864"/>
                <a:gd name="T20" fmla="*/ 1281 w 1594"/>
                <a:gd name="T21" fmla="*/ 292 h 1864"/>
                <a:gd name="T22" fmla="*/ 1221 w 1594"/>
                <a:gd name="T23" fmla="*/ 206 h 1864"/>
                <a:gd name="T24" fmla="*/ 1187 w 1594"/>
                <a:gd name="T25" fmla="*/ 166 h 1864"/>
                <a:gd name="T26" fmla="*/ 1107 w 1594"/>
                <a:gd name="T27" fmla="*/ 100 h 1864"/>
                <a:gd name="T28" fmla="*/ 1001 w 1594"/>
                <a:gd name="T29" fmla="*/ 46 h 1864"/>
                <a:gd name="T30" fmla="*/ 867 w 1594"/>
                <a:gd name="T31" fmla="*/ 13 h 1864"/>
                <a:gd name="T32" fmla="*/ 700 w 1594"/>
                <a:gd name="T33" fmla="*/ 0 h 1864"/>
                <a:gd name="T34" fmla="*/ 0 w 1594"/>
                <a:gd name="T35" fmla="*/ 1864 h 1864"/>
                <a:gd name="T36" fmla="*/ 360 w 1594"/>
                <a:gd name="T37" fmla="*/ 1108 h 1864"/>
                <a:gd name="T38" fmla="*/ 1201 w 1594"/>
                <a:gd name="T39" fmla="*/ 1864 h 1864"/>
                <a:gd name="T40" fmla="*/ 360 w 1594"/>
                <a:gd name="T41" fmla="*/ 319 h 1864"/>
                <a:gd name="T42" fmla="*/ 687 w 1594"/>
                <a:gd name="T43" fmla="*/ 319 h 1864"/>
                <a:gd name="T44" fmla="*/ 834 w 1594"/>
                <a:gd name="T45" fmla="*/ 338 h 1864"/>
                <a:gd name="T46" fmla="*/ 914 w 1594"/>
                <a:gd name="T47" fmla="*/ 398 h 1864"/>
                <a:gd name="T48" fmla="*/ 941 w 1594"/>
                <a:gd name="T49" fmla="*/ 431 h 1864"/>
                <a:gd name="T50" fmla="*/ 974 w 1594"/>
                <a:gd name="T51" fmla="*/ 511 h 1864"/>
                <a:gd name="T52" fmla="*/ 974 w 1594"/>
                <a:gd name="T53" fmla="*/ 557 h 1864"/>
                <a:gd name="T54" fmla="*/ 961 w 1594"/>
                <a:gd name="T55" fmla="*/ 637 h 1864"/>
                <a:gd name="T56" fmla="*/ 914 w 1594"/>
                <a:gd name="T57" fmla="*/ 710 h 1864"/>
                <a:gd name="T58" fmla="*/ 881 w 1594"/>
                <a:gd name="T59" fmla="*/ 743 h 1864"/>
                <a:gd name="T60" fmla="*/ 767 w 1594"/>
                <a:gd name="T61" fmla="*/ 783 h 1864"/>
                <a:gd name="T62" fmla="*/ 360 w 1594"/>
                <a:gd name="T63" fmla="*/ 783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94" h="1864">
                  <a:moveTo>
                    <a:pt x="1594" y="1864"/>
                  </a:moveTo>
                  <a:lnTo>
                    <a:pt x="1014" y="1055"/>
                  </a:lnTo>
                  <a:lnTo>
                    <a:pt x="1014" y="1055"/>
                  </a:lnTo>
                  <a:lnTo>
                    <a:pt x="1061" y="1035"/>
                  </a:lnTo>
                  <a:lnTo>
                    <a:pt x="1107" y="1009"/>
                  </a:lnTo>
                  <a:lnTo>
                    <a:pt x="1154" y="975"/>
                  </a:lnTo>
                  <a:lnTo>
                    <a:pt x="1187" y="942"/>
                  </a:lnTo>
                  <a:lnTo>
                    <a:pt x="1187" y="942"/>
                  </a:lnTo>
                  <a:lnTo>
                    <a:pt x="1221" y="902"/>
                  </a:lnTo>
                  <a:lnTo>
                    <a:pt x="1254" y="863"/>
                  </a:lnTo>
                  <a:lnTo>
                    <a:pt x="1281" y="816"/>
                  </a:lnTo>
                  <a:lnTo>
                    <a:pt x="1301" y="763"/>
                  </a:lnTo>
                  <a:lnTo>
                    <a:pt x="1314" y="717"/>
                  </a:lnTo>
                  <a:lnTo>
                    <a:pt x="1328" y="664"/>
                  </a:lnTo>
                  <a:lnTo>
                    <a:pt x="1334" y="610"/>
                  </a:lnTo>
                  <a:lnTo>
                    <a:pt x="1341" y="557"/>
                  </a:lnTo>
                  <a:lnTo>
                    <a:pt x="1341" y="557"/>
                  </a:lnTo>
                  <a:lnTo>
                    <a:pt x="1334" y="498"/>
                  </a:lnTo>
                  <a:lnTo>
                    <a:pt x="1328" y="445"/>
                  </a:lnTo>
                  <a:lnTo>
                    <a:pt x="1314" y="392"/>
                  </a:lnTo>
                  <a:lnTo>
                    <a:pt x="1301" y="345"/>
                  </a:lnTo>
                  <a:lnTo>
                    <a:pt x="1281" y="292"/>
                  </a:lnTo>
                  <a:lnTo>
                    <a:pt x="1254" y="252"/>
                  </a:lnTo>
                  <a:lnTo>
                    <a:pt x="1221" y="206"/>
                  </a:lnTo>
                  <a:lnTo>
                    <a:pt x="1187" y="166"/>
                  </a:lnTo>
                  <a:lnTo>
                    <a:pt x="1187" y="166"/>
                  </a:lnTo>
                  <a:lnTo>
                    <a:pt x="1147" y="133"/>
                  </a:lnTo>
                  <a:lnTo>
                    <a:pt x="1107" y="100"/>
                  </a:lnTo>
                  <a:lnTo>
                    <a:pt x="1054" y="66"/>
                  </a:lnTo>
                  <a:lnTo>
                    <a:pt x="1001" y="46"/>
                  </a:lnTo>
                  <a:lnTo>
                    <a:pt x="934" y="27"/>
                  </a:lnTo>
                  <a:lnTo>
                    <a:pt x="867" y="13"/>
                  </a:lnTo>
                  <a:lnTo>
                    <a:pt x="787" y="7"/>
                  </a:lnTo>
                  <a:lnTo>
                    <a:pt x="700" y="0"/>
                  </a:lnTo>
                  <a:lnTo>
                    <a:pt x="0" y="0"/>
                  </a:lnTo>
                  <a:lnTo>
                    <a:pt x="0" y="1864"/>
                  </a:lnTo>
                  <a:lnTo>
                    <a:pt x="360" y="1864"/>
                  </a:lnTo>
                  <a:lnTo>
                    <a:pt x="360" y="1108"/>
                  </a:lnTo>
                  <a:lnTo>
                    <a:pt x="654" y="1108"/>
                  </a:lnTo>
                  <a:lnTo>
                    <a:pt x="1201" y="1864"/>
                  </a:lnTo>
                  <a:lnTo>
                    <a:pt x="1594" y="1864"/>
                  </a:lnTo>
                  <a:close/>
                  <a:moveTo>
                    <a:pt x="360" y="319"/>
                  </a:moveTo>
                  <a:lnTo>
                    <a:pt x="687" y="319"/>
                  </a:lnTo>
                  <a:lnTo>
                    <a:pt x="687" y="319"/>
                  </a:lnTo>
                  <a:lnTo>
                    <a:pt x="767" y="325"/>
                  </a:lnTo>
                  <a:lnTo>
                    <a:pt x="834" y="338"/>
                  </a:lnTo>
                  <a:lnTo>
                    <a:pt x="881" y="365"/>
                  </a:lnTo>
                  <a:lnTo>
                    <a:pt x="914" y="398"/>
                  </a:lnTo>
                  <a:lnTo>
                    <a:pt x="914" y="398"/>
                  </a:lnTo>
                  <a:lnTo>
                    <a:pt x="941" y="431"/>
                  </a:lnTo>
                  <a:lnTo>
                    <a:pt x="961" y="464"/>
                  </a:lnTo>
                  <a:lnTo>
                    <a:pt x="974" y="511"/>
                  </a:lnTo>
                  <a:lnTo>
                    <a:pt x="974" y="557"/>
                  </a:lnTo>
                  <a:lnTo>
                    <a:pt x="974" y="557"/>
                  </a:lnTo>
                  <a:lnTo>
                    <a:pt x="974" y="597"/>
                  </a:lnTo>
                  <a:lnTo>
                    <a:pt x="961" y="637"/>
                  </a:lnTo>
                  <a:lnTo>
                    <a:pt x="941" y="677"/>
                  </a:lnTo>
                  <a:lnTo>
                    <a:pt x="914" y="710"/>
                  </a:lnTo>
                  <a:lnTo>
                    <a:pt x="914" y="710"/>
                  </a:lnTo>
                  <a:lnTo>
                    <a:pt x="881" y="743"/>
                  </a:lnTo>
                  <a:lnTo>
                    <a:pt x="834" y="763"/>
                  </a:lnTo>
                  <a:lnTo>
                    <a:pt x="767" y="783"/>
                  </a:lnTo>
                  <a:lnTo>
                    <a:pt x="687" y="783"/>
                  </a:lnTo>
                  <a:lnTo>
                    <a:pt x="360" y="783"/>
                  </a:lnTo>
                  <a:lnTo>
                    <a:pt x="360" y="3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9" name="Freeform 47"/>
            <p:cNvSpPr>
              <a:spLocks/>
            </p:cNvSpPr>
            <p:nvPr/>
          </p:nvSpPr>
          <p:spPr bwMode="auto">
            <a:xfrm>
              <a:off x="-17810163" y="1922463"/>
              <a:ext cx="1684338" cy="2959100"/>
            </a:xfrm>
            <a:custGeom>
              <a:avLst/>
              <a:gdLst>
                <a:gd name="T0" fmla="*/ 1061 w 1061"/>
                <a:gd name="T1" fmla="*/ 0 h 1864"/>
                <a:gd name="T2" fmla="*/ 667 w 1061"/>
                <a:gd name="T3" fmla="*/ 0 h 1864"/>
                <a:gd name="T4" fmla="*/ 0 w 1061"/>
                <a:gd name="T5" fmla="*/ 936 h 1864"/>
                <a:gd name="T6" fmla="*/ 667 w 1061"/>
                <a:gd name="T7" fmla="*/ 1864 h 1864"/>
                <a:gd name="T8" fmla="*/ 1061 w 1061"/>
                <a:gd name="T9" fmla="*/ 1864 h 1864"/>
                <a:gd name="T10" fmla="*/ 387 w 1061"/>
                <a:gd name="T11" fmla="*/ 936 h 1864"/>
                <a:gd name="T12" fmla="*/ 1061 w 1061"/>
                <a:gd name="T13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1" h="1864">
                  <a:moveTo>
                    <a:pt x="1061" y="0"/>
                  </a:moveTo>
                  <a:lnTo>
                    <a:pt x="667" y="0"/>
                  </a:lnTo>
                  <a:lnTo>
                    <a:pt x="0" y="936"/>
                  </a:lnTo>
                  <a:lnTo>
                    <a:pt x="667" y="1864"/>
                  </a:lnTo>
                  <a:lnTo>
                    <a:pt x="1061" y="1864"/>
                  </a:lnTo>
                  <a:lnTo>
                    <a:pt x="387" y="936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0" name="Rectangle 49"/>
            <p:cNvSpPr>
              <a:spLocks noChangeArrowheads="1"/>
            </p:cNvSpPr>
            <p:nvPr/>
          </p:nvSpPr>
          <p:spPr bwMode="auto">
            <a:xfrm>
              <a:off x="-18530888" y="1922463"/>
              <a:ext cx="392113" cy="29591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1" name="Rectangle 49"/>
            <p:cNvSpPr>
              <a:spLocks noChangeArrowheads="1"/>
            </p:cNvSpPr>
            <p:nvPr/>
          </p:nvSpPr>
          <p:spPr bwMode="auto">
            <a:xfrm>
              <a:off x="-18138775" y="1922463"/>
              <a:ext cx="328612" cy="2959100"/>
            </a:xfrm>
            <a:prstGeom prst="rect">
              <a:avLst/>
            </a:prstGeom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lin ang="16200000" scaled="0"/>
            </a:gra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32" name="TextBox 31"/>
          <p:cNvSpPr txBox="1"/>
          <p:nvPr userDrawn="1"/>
        </p:nvSpPr>
        <p:spPr>
          <a:xfrm>
            <a:off x="7872682" y="5059387"/>
            <a:ext cx="1171037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dirty="0">
                <a:solidFill>
                  <a:prstClr val="white">
                    <a:lumMod val="65000"/>
                  </a:prstClr>
                </a:solidFill>
                <a:latin typeface="Calibri Light"/>
              </a:rPr>
              <a:t>Private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318008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lang="en-US" sz="2800" i="0" kern="120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 typeface="Arial" pitchFamily="34" charset="0"/>
        <a:buNone/>
        <a:defRPr lang="en-US" sz="1400" i="0" kern="1200" dirty="0" smtClean="0">
          <a:solidFill>
            <a:schemeClr val="tx1">
              <a:lumMod val="65000"/>
              <a:lumOff val="35000"/>
            </a:schemeClr>
          </a:solidFill>
          <a:latin typeface="Andalus" panose="02020603050405020304" pitchFamily="18" charset="-78"/>
          <a:ea typeface="+mn-ea"/>
          <a:cs typeface="Andalus" panose="02020603050405020304" pitchFamily="18" charset="-78"/>
        </a:defRPr>
      </a:lvl1pPr>
      <a:lvl2pPr marL="176213" indent="-17145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Tx/>
        <a:buBlip>
          <a:blip r:embed="rId7"/>
        </a:buBlip>
        <a:defRPr lang="en-US" sz="1200" i="0" kern="1200" dirty="0" smtClean="0">
          <a:solidFill>
            <a:schemeClr val="tx1">
              <a:lumMod val="65000"/>
              <a:lumOff val="35000"/>
            </a:schemeClr>
          </a:solidFill>
          <a:latin typeface="Andalus" panose="02020603050405020304" pitchFamily="18" charset="-78"/>
          <a:ea typeface="+mn-ea"/>
          <a:cs typeface="Andalus" panose="02020603050405020304" pitchFamily="18" charset="-78"/>
        </a:defRPr>
      </a:lvl2pPr>
      <a:lvl3pPr marL="223838" indent="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Tx/>
        <a:buNone/>
        <a:defRPr lang="en-US" sz="1800" i="0" kern="1200" dirty="0" smtClean="0">
          <a:solidFill>
            <a:schemeClr val="accent2"/>
          </a:solidFill>
          <a:latin typeface="+mn-lt"/>
          <a:ea typeface="+mn-ea"/>
          <a:cs typeface="+mn-cs"/>
        </a:defRPr>
      </a:lvl3pPr>
      <a:lvl4pPr marL="635000" indent="-17145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Tx/>
        <a:buBlip>
          <a:blip r:embed="rId8"/>
        </a:buBlip>
        <a:tabLst/>
        <a:defRPr lang="en-US" sz="1800" i="0" kern="1200" dirty="0" smtClean="0">
          <a:solidFill>
            <a:schemeClr val="accent2"/>
          </a:solidFill>
          <a:latin typeface="+mn-lt"/>
          <a:ea typeface="+mn-ea"/>
          <a:cs typeface="+mn-cs"/>
        </a:defRPr>
      </a:lvl4pPr>
      <a:lvl5pPr marL="855663" indent="-17145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Tx/>
        <a:buBlip>
          <a:blip r:embed="rId8"/>
        </a:buBlip>
        <a:defRPr lang="en-US" sz="1800" i="0" kern="1200" dirty="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022" y="-1"/>
            <a:ext cx="9152022" cy="514826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7066" y="280659"/>
            <a:ext cx="7287748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4930044"/>
            <a:ext cx="376989" cy="2182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en-US" sz="100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19AB4E72-7858-48F1-A40D-12FF09E4BFB8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312821" y="767724"/>
            <a:ext cx="8467642" cy="611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7842832" y="4939990"/>
            <a:ext cx="1173567" cy="93382"/>
            <a:chOff x="-18530888" y="942975"/>
            <a:chExt cx="50082451" cy="3981451"/>
          </a:xfrm>
        </p:grpSpPr>
        <p:sp>
          <p:nvSpPr>
            <p:cNvPr id="8" name="AutoShape 27"/>
            <p:cNvSpPr>
              <a:spLocks noChangeAspect="1" noChangeArrowheads="1" noTextEdit="1"/>
            </p:cNvSpPr>
            <p:nvPr/>
          </p:nvSpPr>
          <p:spPr bwMode="auto">
            <a:xfrm>
              <a:off x="-18530888" y="942975"/>
              <a:ext cx="50082451" cy="398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" name="Freeform 29"/>
            <p:cNvSpPr>
              <a:spLocks/>
            </p:cNvSpPr>
            <p:nvPr/>
          </p:nvSpPr>
          <p:spPr bwMode="auto">
            <a:xfrm>
              <a:off x="-1614488" y="1922463"/>
              <a:ext cx="2881313" cy="2959100"/>
            </a:xfrm>
            <a:custGeom>
              <a:avLst/>
              <a:gdLst>
                <a:gd name="T0" fmla="*/ 1001 w 1815"/>
                <a:gd name="T1" fmla="*/ 1466 h 1864"/>
                <a:gd name="T2" fmla="*/ 814 w 1815"/>
                <a:gd name="T3" fmla="*/ 1466 h 1864"/>
                <a:gd name="T4" fmla="*/ 267 w 1815"/>
                <a:gd name="T5" fmla="*/ 610 h 1864"/>
                <a:gd name="T6" fmla="*/ 267 w 1815"/>
                <a:gd name="T7" fmla="*/ 1864 h 1864"/>
                <a:gd name="T8" fmla="*/ 0 w 1815"/>
                <a:gd name="T9" fmla="*/ 1864 h 1864"/>
                <a:gd name="T10" fmla="*/ 0 w 1815"/>
                <a:gd name="T11" fmla="*/ 0 h 1864"/>
                <a:gd name="T12" fmla="*/ 187 w 1815"/>
                <a:gd name="T13" fmla="*/ 0 h 1864"/>
                <a:gd name="T14" fmla="*/ 908 w 1815"/>
                <a:gd name="T15" fmla="*/ 1135 h 1864"/>
                <a:gd name="T16" fmla="*/ 1628 w 1815"/>
                <a:gd name="T17" fmla="*/ 0 h 1864"/>
                <a:gd name="T18" fmla="*/ 1815 w 1815"/>
                <a:gd name="T19" fmla="*/ 0 h 1864"/>
                <a:gd name="T20" fmla="*/ 1815 w 1815"/>
                <a:gd name="T21" fmla="*/ 1864 h 1864"/>
                <a:gd name="T22" fmla="*/ 1548 w 1815"/>
                <a:gd name="T23" fmla="*/ 1864 h 1864"/>
                <a:gd name="T24" fmla="*/ 1548 w 1815"/>
                <a:gd name="T25" fmla="*/ 610 h 1864"/>
                <a:gd name="T26" fmla="*/ 1001 w 1815"/>
                <a:gd name="T27" fmla="*/ 1466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5" h="1864">
                  <a:moveTo>
                    <a:pt x="1001" y="1466"/>
                  </a:moveTo>
                  <a:lnTo>
                    <a:pt x="814" y="1466"/>
                  </a:lnTo>
                  <a:lnTo>
                    <a:pt x="267" y="610"/>
                  </a:lnTo>
                  <a:lnTo>
                    <a:pt x="267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187" y="0"/>
                  </a:lnTo>
                  <a:lnTo>
                    <a:pt x="908" y="1135"/>
                  </a:lnTo>
                  <a:lnTo>
                    <a:pt x="1628" y="0"/>
                  </a:lnTo>
                  <a:lnTo>
                    <a:pt x="1815" y="0"/>
                  </a:lnTo>
                  <a:lnTo>
                    <a:pt x="1815" y="1864"/>
                  </a:lnTo>
                  <a:lnTo>
                    <a:pt x="1548" y="1864"/>
                  </a:lnTo>
                  <a:lnTo>
                    <a:pt x="1548" y="610"/>
                  </a:lnTo>
                  <a:lnTo>
                    <a:pt x="1001" y="1466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" name="Freeform 30"/>
            <p:cNvSpPr>
              <a:spLocks noEditPoints="1"/>
            </p:cNvSpPr>
            <p:nvPr/>
          </p:nvSpPr>
          <p:spPr bwMode="auto">
            <a:xfrm>
              <a:off x="8523288" y="1922463"/>
              <a:ext cx="2763838" cy="2959100"/>
            </a:xfrm>
            <a:custGeom>
              <a:avLst/>
              <a:gdLst>
                <a:gd name="T0" fmla="*/ 1261 w 1741"/>
                <a:gd name="T1" fmla="*/ 1387 h 1864"/>
                <a:gd name="T2" fmla="*/ 474 w 1741"/>
                <a:gd name="T3" fmla="*/ 1387 h 1864"/>
                <a:gd name="T4" fmla="*/ 280 w 1741"/>
                <a:gd name="T5" fmla="*/ 1864 h 1864"/>
                <a:gd name="T6" fmla="*/ 0 w 1741"/>
                <a:gd name="T7" fmla="*/ 1864 h 1864"/>
                <a:gd name="T8" fmla="*/ 774 w 1741"/>
                <a:gd name="T9" fmla="*/ 0 h 1864"/>
                <a:gd name="T10" fmla="*/ 967 w 1741"/>
                <a:gd name="T11" fmla="*/ 0 h 1864"/>
                <a:gd name="T12" fmla="*/ 1741 w 1741"/>
                <a:gd name="T13" fmla="*/ 1864 h 1864"/>
                <a:gd name="T14" fmla="*/ 1461 w 1741"/>
                <a:gd name="T15" fmla="*/ 1864 h 1864"/>
                <a:gd name="T16" fmla="*/ 1261 w 1741"/>
                <a:gd name="T17" fmla="*/ 1387 h 1864"/>
                <a:gd name="T18" fmla="*/ 580 w 1741"/>
                <a:gd name="T19" fmla="*/ 1135 h 1864"/>
                <a:gd name="T20" fmla="*/ 1161 w 1741"/>
                <a:gd name="T21" fmla="*/ 1135 h 1864"/>
                <a:gd name="T22" fmla="*/ 874 w 1741"/>
                <a:gd name="T23" fmla="*/ 438 h 1864"/>
                <a:gd name="T24" fmla="*/ 580 w 1741"/>
                <a:gd name="T25" fmla="*/ 1135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41" h="1864">
                  <a:moveTo>
                    <a:pt x="1261" y="1387"/>
                  </a:moveTo>
                  <a:lnTo>
                    <a:pt x="474" y="1387"/>
                  </a:lnTo>
                  <a:lnTo>
                    <a:pt x="280" y="1864"/>
                  </a:lnTo>
                  <a:lnTo>
                    <a:pt x="0" y="1864"/>
                  </a:lnTo>
                  <a:lnTo>
                    <a:pt x="774" y="0"/>
                  </a:lnTo>
                  <a:lnTo>
                    <a:pt x="967" y="0"/>
                  </a:lnTo>
                  <a:lnTo>
                    <a:pt x="1741" y="1864"/>
                  </a:lnTo>
                  <a:lnTo>
                    <a:pt x="1461" y="1864"/>
                  </a:lnTo>
                  <a:lnTo>
                    <a:pt x="1261" y="1387"/>
                  </a:lnTo>
                  <a:close/>
                  <a:moveTo>
                    <a:pt x="580" y="1135"/>
                  </a:moveTo>
                  <a:lnTo>
                    <a:pt x="1161" y="1135"/>
                  </a:lnTo>
                  <a:lnTo>
                    <a:pt x="874" y="438"/>
                  </a:lnTo>
                  <a:lnTo>
                    <a:pt x="580" y="1135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" name="Freeform 31"/>
            <p:cNvSpPr>
              <a:spLocks noEditPoints="1"/>
            </p:cNvSpPr>
            <p:nvPr/>
          </p:nvSpPr>
          <p:spPr bwMode="auto">
            <a:xfrm>
              <a:off x="14095413" y="1922463"/>
              <a:ext cx="2498725" cy="2959100"/>
            </a:xfrm>
            <a:custGeom>
              <a:avLst/>
              <a:gdLst>
                <a:gd name="T0" fmla="*/ 0 w 1574"/>
                <a:gd name="T1" fmla="*/ 0 h 1864"/>
                <a:gd name="T2" fmla="*/ 560 w 1574"/>
                <a:gd name="T3" fmla="*/ 0 h 1864"/>
                <a:gd name="T4" fmla="*/ 760 w 1574"/>
                <a:gd name="T5" fmla="*/ 13 h 1864"/>
                <a:gd name="T6" fmla="*/ 934 w 1574"/>
                <a:gd name="T7" fmla="*/ 46 h 1864"/>
                <a:gd name="T8" fmla="*/ 1074 w 1574"/>
                <a:gd name="T9" fmla="*/ 100 h 1864"/>
                <a:gd name="T10" fmla="*/ 1201 w 1574"/>
                <a:gd name="T11" fmla="*/ 179 h 1864"/>
                <a:gd name="T12" fmla="*/ 1281 w 1574"/>
                <a:gd name="T13" fmla="*/ 246 h 1864"/>
                <a:gd name="T14" fmla="*/ 1421 w 1574"/>
                <a:gd name="T15" fmla="*/ 411 h 1864"/>
                <a:gd name="T16" fmla="*/ 1514 w 1574"/>
                <a:gd name="T17" fmla="*/ 604 h 1864"/>
                <a:gd name="T18" fmla="*/ 1568 w 1574"/>
                <a:gd name="T19" fmla="*/ 816 h 1864"/>
                <a:gd name="T20" fmla="*/ 1574 w 1574"/>
                <a:gd name="T21" fmla="*/ 936 h 1864"/>
                <a:gd name="T22" fmla="*/ 1548 w 1574"/>
                <a:gd name="T23" fmla="*/ 1155 h 1864"/>
                <a:gd name="T24" fmla="*/ 1474 w 1574"/>
                <a:gd name="T25" fmla="*/ 1360 h 1864"/>
                <a:gd name="T26" fmla="*/ 1361 w 1574"/>
                <a:gd name="T27" fmla="*/ 1539 h 1864"/>
                <a:gd name="T28" fmla="*/ 1201 w 1574"/>
                <a:gd name="T29" fmla="*/ 1685 h 1864"/>
                <a:gd name="T30" fmla="*/ 1141 w 1574"/>
                <a:gd name="T31" fmla="*/ 1725 h 1864"/>
                <a:gd name="T32" fmla="*/ 1007 w 1574"/>
                <a:gd name="T33" fmla="*/ 1791 h 1864"/>
                <a:gd name="T34" fmla="*/ 854 w 1574"/>
                <a:gd name="T35" fmla="*/ 1838 h 1864"/>
                <a:gd name="T36" fmla="*/ 667 w 1574"/>
                <a:gd name="T37" fmla="*/ 1858 h 1864"/>
                <a:gd name="T38" fmla="*/ 0 w 1574"/>
                <a:gd name="T39" fmla="*/ 1864 h 1864"/>
                <a:gd name="T40" fmla="*/ 1081 w 1574"/>
                <a:gd name="T41" fmla="*/ 411 h 1864"/>
                <a:gd name="T42" fmla="*/ 980 w 1574"/>
                <a:gd name="T43" fmla="*/ 345 h 1864"/>
                <a:gd name="T44" fmla="*/ 867 w 1574"/>
                <a:gd name="T45" fmla="*/ 292 h 1864"/>
                <a:gd name="T46" fmla="*/ 720 w 1574"/>
                <a:gd name="T47" fmla="*/ 265 h 1864"/>
                <a:gd name="T48" fmla="*/ 547 w 1574"/>
                <a:gd name="T49" fmla="*/ 252 h 1864"/>
                <a:gd name="T50" fmla="*/ 266 w 1574"/>
                <a:gd name="T51" fmla="*/ 1612 h 1864"/>
                <a:gd name="T52" fmla="*/ 547 w 1574"/>
                <a:gd name="T53" fmla="*/ 1612 h 1864"/>
                <a:gd name="T54" fmla="*/ 720 w 1574"/>
                <a:gd name="T55" fmla="*/ 1599 h 1864"/>
                <a:gd name="T56" fmla="*/ 867 w 1574"/>
                <a:gd name="T57" fmla="*/ 1573 h 1864"/>
                <a:gd name="T58" fmla="*/ 980 w 1574"/>
                <a:gd name="T59" fmla="*/ 1519 h 1864"/>
                <a:gd name="T60" fmla="*/ 1081 w 1574"/>
                <a:gd name="T61" fmla="*/ 1453 h 1864"/>
                <a:gd name="T62" fmla="*/ 1127 w 1574"/>
                <a:gd name="T63" fmla="*/ 1407 h 1864"/>
                <a:gd name="T64" fmla="*/ 1214 w 1574"/>
                <a:gd name="T65" fmla="*/ 1287 h 1864"/>
                <a:gd name="T66" fmla="*/ 1274 w 1574"/>
                <a:gd name="T67" fmla="*/ 1155 h 1864"/>
                <a:gd name="T68" fmla="*/ 1301 w 1574"/>
                <a:gd name="T69" fmla="*/ 1009 h 1864"/>
                <a:gd name="T70" fmla="*/ 1307 w 1574"/>
                <a:gd name="T71" fmla="*/ 936 h 1864"/>
                <a:gd name="T72" fmla="*/ 1294 w 1574"/>
                <a:gd name="T73" fmla="*/ 783 h 1864"/>
                <a:gd name="T74" fmla="*/ 1247 w 1574"/>
                <a:gd name="T75" fmla="*/ 644 h 1864"/>
                <a:gd name="T76" fmla="*/ 1174 w 1574"/>
                <a:gd name="T77" fmla="*/ 518 h 1864"/>
                <a:gd name="T78" fmla="*/ 1081 w 1574"/>
                <a:gd name="T79" fmla="*/ 41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74" h="1864">
                  <a:moveTo>
                    <a:pt x="0" y="1864"/>
                  </a:moveTo>
                  <a:lnTo>
                    <a:pt x="0" y="0"/>
                  </a:lnTo>
                  <a:lnTo>
                    <a:pt x="560" y="0"/>
                  </a:lnTo>
                  <a:lnTo>
                    <a:pt x="560" y="0"/>
                  </a:lnTo>
                  <a:lnTo>
                    <a:pt x="667" y="7"/>
                  </a:lnTo>
                  <a:lnTo>
                    <a:pt x="760" y="13"/>
                  </a:lnTo>
                  <a:lnTo>
                    <a:pt x="854" y="27"/>
                  </a:lnTo>
                  <a:lnTo>
                    <a:pt x="934" y="46"/>
                  </a:lnTo>
                  <a:lnTo>
                    <a:pt x="1007" y="73"/>
                  </a:lnTo>
                  <a:lnTo>
                    <a:pt x="1074" y="100"/>
                  </a:lnTo>
                  <a:lnTo>
                    <a:pt x="1141" y="139"/>
                  </a:lnTo>
                  <a:lnTo>
                    <a:pt x="1201" y="179"/>
                  </a:lnTo>
                  <a:lnTo>
                    <a:pt x="1201" y="179"/>
                  </a:lnTo>
                  <a:lnTo>
                    <a:pt x="1281" y="246"/>
                  </a:lnTo>
                  <a:lnTo>
                    <a:pt x="1354" y="325"/>
                  </a:lnTo>
                  <a:lnTo>
                    <a:pt x="1421" y="411"/>
                  </a:lnTo>
                  <a:lnTo>
                    <a:pt x="1474" y="504"/>
                  </a:lnTo>
                  <a:lnTo>
                    <a:pt x="1514" y="604"/>
                  </a:lnTo>
                  <a:lnTo>
                    <a:pt x="1548" y="710"/>
                  </a:lnTo>
                  <a:lnTo>
                    <a:pt x="1568" y="816"/>
                  </a:lnTo>
                  <a:lnTo>
                    <a:pt x="1574" y="936"/>
                  </a:lnTo>
                  <a:lnTo>
                    <a:pt x="1574" y="936"/>
                  </a:lnTo>
                  <a:lnTo>
                    <a:pt x="1568" y="1048"/>
                  </a:lnTo>
                  <a:lnTo>
                    <a:pt x="1548" y="1155"/>
                  </a:lnTo>
                  <a:lnTo>
                    <a:pt x="1514" y="1261"/>
                  </a:lnTo>
                  <a:lnTo>
                    <a:pt x="1474" y="1360"/>
                  </a:lnTo>
                  <a:lnTo>
                    <a:pt x="1421" y="1453"/>
                  </a:lnTo>
                  <a:lnTo>
                    <a:pt x="1361" y="1539"/>
                  </a:lnTo>
                  <a:lnTo>
                    <a:pt x="1287" y="1619"/>
                  </a:lnTo>
                  <a:lnTo>
                    <a:pt x="1201" y="1685"/>
                  </a:lnTo>
                  <a:lnTo>
                    <a:pt x="1201" y="1685"/>
                  </a:lnTo>
                  <a:lnTo>
                    <a:pt x="1141" y="1725"/>
                  </a:lnTo>
                  <a:lnTo>
                    <a:pt x="1081" y="1765"/>
                  </a:lnTo>
                  <a:lnTo>
                    <a:pt x="1007" y="1791"/>
                  </a:lnTo>
                  <a:lnTo>
                    <a:pt x="934" y="1818"/>
                  </a:lnTo>
                  <a:lnTo>
                    <a:pt x="854" y="1838"/>
                  </a:lnTo>
                  <a:lnTo>
                    <a:pt x="760" y="1851"/>
                  </a:lnTo>
                  <a:lnTo>
                    <a:pt x="667" y="1858"/>
                  </a:lnTo>
                  <a:lnTo>
                    <a:pt x="560" y="1864"/>
                  </a:lnTo>
                  <a:lnTo>
                    <a:pt x="0" y="1864"/>
                  </a:lnTo>
                  <a:close/>
                  <a:moveTo>
                    <a:pt x="1081" y="411"/>
                  </a:moveTo>
                  <a:lnTo>
                    <a:pt x="1081" y="411"/>
                  </a:lnTo>
                  <a:lnTo>
                    <a:pt x="1034" y="378"/>
                  </a:lnTo>
                  <a:lnTo>
                    <a:pt x="980" y="345"/>
                  </a:lnTo>
                  <a:lnTo>
                    <a:pt x="927" y="319"/>
                  </a:lnTo>
                  <a:lnTo>
                    <a:pt x="867" y="292"/>
                  </a:lnTo>
                  <a:lnTo>
                    <a:pt x="800" y="279"/>
                  </a:lnTo>
                  <a:lnTo>
                    <a:pt x="720" y="265"/>
                  </a:lnTo>
                  <a:lnTo>
                    <a:pt x="640" y="259"/>
                  </a:lnTo>
                  <a:lnTo>
                    <a:pt x="547" y="252"/>
                  </a:lnTo>
                  <a:lnTo>
                    <a:pt x="266" y="252"/>
                  </a:lnTo>
                  <a:lnTo>
                    <a:pt x="266" y="1612"/>
                  </a:lnTo>
                  <a:lnTo>
                    <a:pt x="547" y="1612"/>
                  </a:lnTo>
                  <a:lnTo>
                    <a:pt x="547" y="1612"/>
                  </a:lnTo>
                  <a:lnTo>
                    <a:pt x="640" y="1606"/>
                  </a:lnTo>
                  <a:lnTo>
                    <a:pt x="720" y="1599"/>
                  </a:lnTo>
                  <a:lnTo>
                    <a:pt x="800" y="1586"/>
                  </a:lnTo>
                  <a:lnTo>
                    <a:pt x="867" y="1573"/>
                  </a:lnTo>
                  <a:lnTo>
                    <a:pt x="927" y="1546"/>
                  </a:lnTo>
                  <a:lnTo>
                    <a:pt x="980" y="1519"/>
                  </a:lnTo>
                  <a:lnTo>
                    <a:pt x="1034" y="1493"/>
                  </a:lnTo>
                  <a:lnTo>
                    <a:pt x="1081" y="1453"/>
                  </a:lnTo>
                  <a:lnTo>
                    <a:pt x="1081" y="1453"/>
                  </a:lnTo>
                  <a:lnTo>
                    <a:pt x="1127" y="1407"/>
                  </a:lnTo>
                  <a:lnTo>
                    <a:pt x="1174" y="1347"/>
                  </a:lnTo>
                  <a:lnTo>
                    <a:pt x="1214" y="1287"/>
                  </a:lnTo>
                  <a:lnTo>
                    <a:pt x="1247" y="1221"/>
                  </a:lnTo>
                  <a:lnTo>
                    <a:pt x="1274" y="1155"/>
                  </a:lnTo>
                  <a:lnTo>
                    <a:pt x="1294" y="1082"/>
                  </a:lnTo>
                  <a:lnTo>
                    <a:pt x="1301" y="1009"/>
                  </a:lnTo>
                  <a:lnTo>
                    <a:pt x="1307" y="936"/>
                  </a:lnTo>
                  <a:lnTo>
                    <a:pt x="1307" y="936"/>
                  </a:lnTo>
                  <a:lnTo>
                    <a:pt x="1301" y="856"/>
                  </a:lnTo>
                  <a:lnTo>
                    <a:pt x="1294" y="783"/>
                  </a:lnTo>
                  <a:lnTo>
                    <a:pt x="1274" y="710"/>
                  </a:lnTo>
                  <a:lnTo>
                    <a:pt x="1247" y="644"/>
                  </a:lnTo>
                  <a:lnTo>
                    <a:pt x="1214" y="577"/>
                  </a:lnTo>
                  <a:lnTo>
                    <a:pt x="1174" y="518"/>
                  </a:lnTo>
                  <a:lnTo>
                    <a:pt x="1127" y="458"/>
                  </a:lnTo>
                  <a:lnTo>
                    <a:pt x="1081" y="411"/>
                  </a:lnTo>
                  <a:lnTo>
                    <a:pt x="1081" y="411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32"/>
            <p:cNvSpPr>
              <a:spLocks noEditPoints="1"/>
            </p:cNvSpPr>
            <p:nvPr/>
          </p:nvSpPr>
          <p:spPr bwMode="auto">
            <a:xfrm>
              <a:off x="21531263" y="1890713"/>
              <a:ext cx="2965450" cy="3033713"/>
            </a:xfrm>
            <a:custGeom>
              <a:avLst/>
              <a:gdLst>
                <a:gd name="T0" fmla="*/ 1027 w 1868"/>
                <a:gd name="T1" fmla="*/ 7 h 1911"/>
                <a:gd name="T2" fmla="*/ 1301 w 1868"/>
                <a:gd name="T3" fmla="*/ 73 h 1911"/>
                <a:gd name="T4" fmla="*/ 1534 w 1868"/>
                <a:gd name="T5" fmla="*/ 212 h 1911"/>
                <a:gd name="T6" fmla="*/ 1708 w 1868"/>
                <a:gd name="T7" fmla="*/ 418 h 1911"/>
                <a:gd name="T8" fmla="*/ 1828 w 1868"/>
                <a:gd name="T9" fmla="*/ 664 h 1911"/>
                <a:gd name="T10" fmla="*/ 1868 w 1868"/>
                <a:gd name="T11" fmla="*/ 956 h 1911"/>
                <a:gd name="T12" fmla="*/ 1848 w 1868"/>
                <a:gd name="T13" fmla="*/ 1155 h 1911"/>
                <a:gd name="T14" fmla="*/ 1755 w 1868"/>
                <a:gd name="T15" fmla="*/ 1413 h 1911"/>
                <a:gd name="T16" fmla="*/ 1594 w 1868"/>
                <a:gd name="T17" fmla="*/ 1632 h 1911"/>
                <a:gd name="T18" fmla="*/ 1381 w 1868"/>
                <a:gd name="T19" fmla="*/ 1798 h 1911"/>
                <a:gd name="T20" fmla="*/ 1127 w 1868"/>
                <a:gd name="T21" fmla="*/ 1891 h 1911"/>
                <a:gd name="T22" fmla="*/ 934 w 1868"/>
                <a:gd name="T23" fmla="*/ 1911 h 1911"/>
                <a:gd name="T24" fmla="*/ 647 w 1868"/>
                <a:gd name="T25" fmla="*/ 1871 h 1911"/>
                <a:gd name="T26" fmla="*/ 407 w 1868"/>
                <a:gd name="T27" fmla="*/ 1752 h 1911"/>
                <a:gd name="T28" fmla="*/ 207 w 1868"/>
                <a:gd name="T29" fmla="*/ 1566 h 1911"/>
                <a:gd name="T30" fmla="*/ 73 w 1868"/>
                <a:gd name="T31" fmla="*/ 1334 h 1911"/>
                <a:gd name="T32" fmla="*/ 6 w 1868"/>
                <a:gd name="T33" fmla="*/ 1055 h 1911"/>
                <a:gd name="T34" fmla="*/ 6 w 1868"/>
                <a:gd name="T35" fmla="*/ 856 h 1911"/>
                <a:gd name="T36" fmla="*/ 73 w 1868"/>
                <a:gd name="T37" fmla="*/ 577 h 1911"/>
                <a:gd name="T38" fmla="*/ 207 w 1868"/>
                <a:gd name="T39" fmla="*/ 345 h 1911"/>
                <a:gd name="T40" fmla="*/ 407 w 1868"/>
                <a:gd name="T41" fmla="*/ 159 h 1911"/>
                <a:gd name="T42" fmla="*/ 647 w 1868"/>
                <a:gd name="T43" fmla="*/ 40 h 1911"/>
                <a:gd name="T44" fmla="*/ 934 w 1868"/>
                <a:gd name="T45" fmla="*/ 0 h 1911"/>
                <a:gd name="T46" fmla="*/ 934 w 1868"/>
                <a:gd name="T47" fmla="*/ 1659 h 1911"/>
                <a:gd name="T48" fmla="*/ 1134 w 1868"/>
                <a:gd name="T49" fmla="*/ 1626 h 1911"/>
                <a:gd name="T50" fmla="*/ 1314 w 1868"/>
                <a:gd name="T51" fmla="*/ 1539 h 1911"/>
                <a:gd name="T52" fmla="*/ 1454 w 1868"/>
                <a:gd name="T53" fmla="*/ 1407 h 1911"/>
                <a:gd name="T54" fmla="*/ 1548 w 1868"/>
                <a:gd name="T55" fmla="*/ 1234 h 1911"/>
                <a:gd name="T56" fmla="*/ 1594 w 1868"/>
                <a:gd name="T57" fmla="*/ 1029 h 1911"/>
                <a:gd name="T58" fmla="*/ 1594 w 1868"/>
                <a:gd name="T59" fmla="*/ 883 h 1911"/>
                <a:gd name="T60" fmla="*/ 1548 w 1868"/>
                <a:gd name="T61" fmla="*/ 677 h 1911"/>
                <a:gd name="T62" fmla="*/ 1454 w 1868"/>
                <a:gd name="T63" fmla="*/ 504 h 1911"/>
                <a:gd name="T64" fmla="*/ 1314 w 1868"/>
                <a:gd name="T65" fmla="*/ 372 h 1911"/>
                <a:gd name="T66" fmla="*/ 1134 w 1868"/>
                <a:gd name="T67" fmla="*/ 285 h 1911"/>
                <a:gd name="T68" fmla="*/ 934 w 1868"/>
                <a:gd name="T69" fmla="*/ 252 h 1911"/>
                <a:gd name="T70" fmla="*/ 794 w 1868"/>
                <a:gd name="T71" fmla="*/ 266 h 1911"/>
                <a:gd name="T72" fmla="*/ 607 w 1868"/>
                <a:gd name="T73" fmla="*/ 332 h 1911"/>
                <a:gd name="T74" fmla="*/ 453 w 1868"/>
                <a:gd name="T75" fmla="*/ 451 h 1911"/>
                <a:gd name="T76" fmla="*/ 340 w 1868"/>
                <a:gd name="T77" fmla="*/ 617 h 1911"/>
                <a:gd name="T78" fmla="*/ 280 w 1868"/>
                <a:gd name="T79" fmla="*/ 810 h 1911"/>
                <a:gd name="T80" fmla="*/ 267 w 1868"/>
                <a:gd name="T81" fmla="*/ 956 h 1911"/>
                <a:gd name="T82" fmla="*/ 293 w 1868"/>
                <a:gd name="T83" fmla="*/ 1168 h 1911"/>
                <a:gd name="T84" fmla="*/ 373 w 1868"/>
                <a:gd name="T85" fmla="*/ 1354 h 1911"/>
                <a:gd name="T86" fmla="*/ 500 w 1868"/>
                <a:gd name="T87" fmla="*/ 1500 h 1911"/>
                <a:gd name="T88" fmla="*/ 667 w 1868"/>
                <a:gd name="T89" fmla="*/ 1606 h 1911"/>
                <a:gd name="T90" fmla="*/ 860 w 1868"/>
                <a:gd name="T91" fmla="*/ 1652 h 1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68" h="1911">
                  <a:moveTo>
                    <a:pt x="934" y="0"/>
                  </a:moveTo>
                  <a:lnTo>
                    <a:pt x="934" y="0"/>
                  </a:lnTo>
                  <a:lnTo>
                    <a:pt x="1027" y="7"/>
                  </a:lnTo>
                  <a:lnTo>
                    <a:pt x="1127" y="20"/>
                  </a:lnTo>
                  <a:lnTo>
                    <a:pt x="1214" y="40"/>
                  </a:lnTo>
                  <a:lnTo>
                    <a:pt x="1301" y="73"/>
                  </a:lnTo>
                  <a:lnTo>
                    <a:pt x="1381" y="113"/>
                  </a:lnTo>
                  <a:lnTo>
                    <a:pt x="1461" y="159"/>
                  </a:lnTo>
                  <a:lnTo>
                    <a:pt x="1534" y="212"/>
                  </a:lnTo>
                  <a:lnTo>
                    <a:pt x="1594" y="272"/>
                  </a:lnTo>
                  <a:lnTo>
                    <a:pt x="1655" y="345"/>
                  </a:lnTo>
                  <a:lnTo>
                    <a:pt x="1708" y="418"/>
                  </a:lnTo>
                  <a:lnTo>
                    <a:pt x="1755" y="491"/>
                  </a:lnTo>
                  <a:lnTo>
                    <a:pt x="1795" y="577"/>
                  </a:lnTo>
                  <a:lnTo>
                    <a:pt x="1828" y="664"/>
                  </a:lnTo>
                  <a:lnTo>
                    <a:pt x="1848" y="757"/>
                  </a:lnTo>
                  <a:lnTo>
                    <a:pt x="1861" y="856"/>
                  </a:lnTo>
                  <a:lnTo>
                    <a:pt x="1868" y="956"/>
                  </a:lnTo>
                  <a:lnTo>
                    <a:pt x="1868" y="956"/>
                  </a:lnTo>
                  <a:lnTo>
                    <a:pt x="1861" y="1055"/>
                  </a:lnTo>
                  <a:lnTo>
                    <a:pt x="1848" y="1155"/>
                  </a:lnTo>
                  <a:lnTo>
                    <a:pt x="1828" y="1241"/>
                  </a:lnTo>
                  <a:lnTo>
                    <a:pt x="1795" y="1334"/>
                  </a:lnTo>
                  <a:lnTo>
                    <a:pt x="1755" y="1413"/>
                  </a:lnTo>
                  <a:lnTo>
                    <a:pt x="1708" y="1493"/>
                  </a:lnTo>
                  <a:lnTo>
                    <a:pt x="1655" y="1566"/>
                  </a:lnTo>
                  <a:lnTo>
                    <a:pt x="1594" y="1632"/>
                  </a:lnTo>
                  <a:lnTo>
                    <a:pt x="1534" y="1699"/>
                  </a:lnTo>
                  <a:lnTo>
                    <a:pt x="1461" y="1752"/>
                  </a:lnTo>
                  <a:lnTo>
                    <a:pt x="1381" y="1798"/>
                  </a:lnTo>
                  <a:lnTo>
                    <a:pt x="1301" y="1838"/>
                  </a:lnTo>
                  <a:lnTo>
                    <a:pt x="1214" y="1871"/>
                  </a:lnTo>
                  <a:lnTo>
                    <a:pt x="1127" y="1891"/>
                  </a:lnTo>
                  <a:lnTo>
                    <a:pt x="1027" y="1904"/>
                  </a:lnTo>
                  <a:lnTo>
                    <a:pt x="934" y="1911"/>
                  </a:lnTo>
                  <a:lnTo>
                    <a:pt x="934" y="1911"/>
                  </a:lnTo>
                  <a:lnTo>
                    <a:pt x="834" y="1904"/>
                  </a:lnTo>
                  <a:lnTo>
                    <a:pt x="740" y="1891"/>
                  </a:lnTo>
                  <a:lnTo>
                    <a:pt x="647" y="1871"/>
                  </a:lnTo>
                  <a:lnTo>
                    <a:pt x="567" y="1838"/>
                  </a:lnTo>
                  <a:lnTo>
                    <a:pt x="480" y="1798"/>
                  </a:lnTo>
                  <a:lnTo>
                    <a:pt x="407" y="1752"/>
                  </a:lnTo>
                  <a:lnTo>
                    <a:pt x="333" y="1699"/>
                  </a:lnTo>
                  <a:lnTo>
                    <a:pt x="267" y="1632"/>
                  </a:lnTo>
                  <a:lnTo>
                    <a:pt x="207" y="1566"/>
                  </a:lnTo>
                  <a:lnTo>
                    <a:pt x="153" y="1493"/>
                  </a:lnTo>
                  <a:lnTo>
                    <a:pt x="106" y="1413"/>
                  </a:lnTo>
                  <a:lnTo>
                    <a:pt x="73" y="1334"/>
                  </a:lnTo>
                  <a:lnTo>
                    <a:pt x="40" y="1241"/>
                  </a:lnTo>
                  <a:lnTo>
                    <a:pt x="20" y="1155"/>
                  </a:lnTo>
                  <a:lnTo>
                    <a:pt x="6" y="1055"/>
                  </a:lnTo>
                  <a:lnTo>
                    <a:pt x="0" y="956"/>
                  </a:lnTo>
                  <a:lnTo>
                    <a:pt x="0" y="956"/>
                  </a:lnTo>
                  <a:lnTo>
                    <a:pt x="6" y="856"/>
                  </a:lnTo>
                  <a:lnTo>
                    <a:pt x="20" y="757"/>
                  </a:lnTo>
                  <a:lnTo>
                    <a:pt x="40" y="664"/>
                  </a:lnTo>
                  <a:lnTo>
                    <a:pt x="73" y="577"/>
                  </a:lnTo>
                  <a:lnTo>
                    <a:pt x="106" y="491"/>
                  </a:lnTo>
                  <a:lnTo>
                    <a:pt x="153" y="418"/>
                  </a:lnTo>
                  <a:lnTo>
                    <a:pt x="207" y="345"/>
                  </a:lnTo>
                  <a:lnTo>
                    <a:pt x="267" y="272"/>
                  </a:lnTo>
                  <a:lnTo>
                    <a:pt x="333" y="212"/>
                  </a:lnTo>
                  <a:lnTo>
                    <a:pt x="407" y="159"/>
                  </a:lnTo>
                  <a:lnTo>
                    <a:pt x="480" y="113"/>
                  </a:lnTo>
                  <a:lnTo>
                    <a:pt x="567" y="73"/>
                  </a:lnTo>
                  <a:lnTo>
                    <a:pt x="647" y="40"/>
                  </a:lnTo>
                  <a:lnTo>
                    <a:pt x="740" y="20"/>
                  </a:lnTo>
                  <a:lnTo>
                    <a:pt x="834" y="7"/>
                  </a:lnTo>
                  <a:lnTo>
                    <a:pt x="934" y="0"/>
                  </a:lnTo>
                  <a:lnTo>
                    <a:pt x="934" y="0"/>
                  </a:lnTo>
                  <a:close/>
                  <a:moveTo>
                    <a:pt x="934" y="1659"/>
                  </a:moveTo>
                  <a:lnTo>
                    <a:pt x="934" y="1659"/>
                  </a:lnTo>
                  <a:lnTo>
                    <a:pt x="1001" y="1652"/>
                  </a:lnTo>
                  <a:lnTo>
                    <a:pt x="1067" y="1646"/>
                  </a:lnTo>
                  <a:lnTo>
                    <a:pt x="1134" y="1626"/>
                  </a:lnTo>
                  <a:lnTo>
                    <a:pt x="1201" y="1606"/>
                  </a:lnTo>
                  <a:lnTo>
                    <a:pt x="1254" y="1579"/>
                  </a:lnTo>
                  <a:lnTo>
                    <a:pt x="1314" y="1539"/>
                  </a:lnTo>
                  <a:lnTo>
                    <a:pt x="1361" y="1500"/>
                  </a:lnTo>
                  <a:lnTo>
                    <a:pt x="1408" y="1460"/>
                  </a:lnTo>
                  <a:lnTo>
                    <a:pt x="1454" y="1407"/>
                  </a:lnTo>
                  <a:lnTo>
                    <a:pt x="1488" y="1354"/>
                  </a:lnTo>
                  <a:lnTo>
                    <a:pt x="1521" y="1294"/>
                  </a:lnTo>
                  <a:lnTo>
                    <a:pt x="1548" y="1234"/>
                  </a:lnTo>
                  <a:lnTo>
                    <a:pt x="1568" y="1168"/>
                  </a:lnTo>
                  <a:lnTo>
                    <a:pt x="1588" y="1102"/>
                  </a:lnTo>
                  <a:lnTo>
                    <a:pt x="1594" y="1029"/>
                  </a:lnTo>
                  <a:lnTo>
                    <a:pt x="1601" y="956"/>
                  </a:lnTo>
                  <a:lnTo>
                    <a:pt x="1601" y="956"/>
                  </a:lnTo>
                  <a:lnTo>
                    <a:pt x="1594" y="883"/>
                  </a:lnTo>
                  <a:lnTo>
                    <a:pt x="1588" y="810"/>
                  </a:lnTo>
                  <a:lnTo>
                    <a:pt x="1568" y="743"/>
                  </a:lnTo>
                  <a:lnTo>
                    <a:pt x="1548" y="677"/>
                  </a:lnTo>
                  <a:lnTo>
                    <a:pt x="1521" y="617"/>
                  </a:lnTo>
                  <a:lnTo>
                    <a:pt x="1488" y="557"/>
                  </a:lnTo>
                  <a:lnTo>
                    <a:pt x="1454" y="504"/>
                  </a:lnTo>
                  <a:lnTo>
                    <a:pt x="1408" y="451"/>
                  </a:lnTo>
                  <a:lnTo>
                    <a:pt x="1361" y="412"/>
                  </a:lnTo>
                  <a:lnTo>
                    <a:pt x="1314" y="372"/>
                  </a:lnTo>
                  <a:lnTo>
                    <a:pt x="1254" y="332"/>
                  </a:lnTo>
                  <a:lnTo>
                    <a:pt x="1201" y="305"/>
                  </a:lnTo>
                  <a:lnTo>
                    <a:pt x="1134" y="285"/>
                  </a:lnTo>
                  <a:lnTo>
                    <a:pt x="1067" y="266"/>
                  </a:lnTo>
                  <a:lnTo>
                    <a:pt x="1001" y="259"/>
                  </a:lnTo>
                  <a:lnTo>
                    <a:pt x="934" y="252"/>
                  </a:lnTo>
                  <a:lnTo>
                    <a:pt x="934" y="252"/>
                  </a:lnTo>
                  <a:lnTo>
                    <a:pt x="860" y="259"/>
                  </a:lnTo>
                  <a:lnTo>
                    <a:pt x="794" y="266"/>
                  </a:lnTo>
                  <a:lnTo>
                    <a:pt x="727" y="285"/>
                  </a:lnTo>
                  <a:lnTo>
                    <a:pt x="667" y="305"/>
                  </a:lnTo>
                  <a:lnTo>
                    <a:pt x="607" y="332"/>
                  </a:lnTo>
                  <a:lnTo>
                    <a:pt x="554" y="372"/>
                  </a:lnTo>
                  <a:lnTo>
                    <a:pt x="500" y="412"/>
                  </a:lnTo>
                  <a:lnTo>
                    <a:pt x="453" y="451"/>
                  </a:lnTo>
                  <a:lnTo>
                    <a:pt x="413" y="504"/>
                  </a:lnTo>
                  <a:lnTo>
                    <a:pt x="373" y="557"/>
                  </a:lnTo>
                  <a:lnTo>
                    <a:pt x="340" y="617"/>
                  </a:lnTo>
                  <a:lnTo>
                    <a:pt x="313" y="677"/>
                  </a:lnTo>
                  <a:lnTo>
                    <a:pt x="293" y="743"/>
                  </a:lnTo>
                  <a:lnTo>
                    <a:pt x="280" y="810"/>
                  </a:lnTo>
                  <a:lnTo>
                    <a:pt x="267" y="883"/>
                  </a:lnTo>
                  <a:lnTo>
                    <a:pt x="267" y="956"/>
                  </a:lnTo>
                  <a:lnTo>
                    <a:pt x="267" y="956"/>
                  </a:lnTo>
                  <a:lnTo>
                    <a:pt x="267" y="1029"/>
                  </a:lnTo>
                  <a:lnTo>
                    <a:pt x="280" y="1102"/>
                  </a:lnTo>
                  <a:lnTo>
                    <a:pt x="293" y="1168"/>
                  </a:lnTo>
                  <a:lnTo>
                    <a:pt x="313" y="1234"/>
                  </a:lnTo>
                  <a:lnTo>
                    <a:pt x="340" y="1294"/>
                  </a:lnTo>
                  <a:lnTo>
                    <a:pt x="373" y="1354"/>
                  </a:lnTo>
                  <a:lnTo>
                    <a:pt x="413" y="1407"/>
                  </a:lnTo>
                  <a:lnTo>
                    <a:pt x="453" y="1460"/>
                  </a:lnTo>
                  <a:lnTo>
                    <a:pt x="500" y="1500"/>
                  </a:lnTo>
                  <a:lnTo>
                    <a:pt x="554" y="1539"/>
                  </a:lnTo>
                  <a:lnTo>
                    <a:pt x="607" y="1579"/>
                  </a:lnTo>
                  <a:lnTo>
                    <a:pt x="667" y="1606"/>
                  </a:lnTo>
                  <a:lnTo>
                    <a:pt x="727" y="1626"/>
                  </a:lnTo>
                  <a:lnTo>
                    <a:pt x="794" y="1646"/>
                  </a:lnTo>
                  <a:lnTo>
                    <a:pt x="860" y="1652"/>
                  </a:lnTo>
                  <a:lnTo>
                    <a:pt x="934" y="1659"/>
                  </a:lnTo>
                  <a:lnTo>
                    <a:pt x="934" y="1659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33"/>
            <p:cNvSpPr>
              <a:spLocks/>
            </p:cNvSpPr>
            <p:nvPr/>
          </p:nvSpPr>
          <p:spPr bwMode="auto">
            <a:xfrm>
              <a:off x="29041725" y="1922463"/>
              <a:ext cx="2509838" cy="2959100"/>
            </a:xfrm>
            <a:custGeom>
              <a:avLst/>
              <a:gdLst>
                <a:gd name="T0" fmla="*/ 273 w 1581"/>
                <a:gd name="T1" fmla="*/ 498 h 1864"/>
                <a:gd name="T2" fmla="*/ 273 w 1581"/>
                <a:gd name="T3" fmla="*/ 1864 h 1864"/>
                <a:gd name="T4" fmla="*/ 0 w 1581"/>
                <a:gd name="T5" fmla="*/ 1864 h 1864"/>
                <a:gd name="T6" fmla="*/ 0 w 1581"/>
                <a:gd name="T7" fmla="*/ 0 h 1864"/>
                <a:gd name="T8" fmla="*/ 193 w 1581"/>
                <a:gd name="T9" fmla="*/ 0 h 1864"/>
                <a:gd name="T10" fmla="*/ 1314 w 1581"/>
                <a:gd name="T11" fmla="*/ 1367 h 1864"/>
                <a:gd name="T12" fmla="*/ 1314 w 1581"/>
                <a:gd name="T13" fmla="*/ 0 h 1864"/>
                <a:gd name="T14" fmla="*/ 1581 w 1581"/>
                <a:gd name="T15" fmla="*/ 0 h 1864"/>
                <a:gd name="T16" fmla="*/ 1581 w 1581"/>
                <a:gd name="T17" fmla="*/ 1864 h 1864"/>
                <a:gd name="T18" fmla="*/ 1394 w 1581"/>
                <a:gd name="T19" fmla="*/ 1864 h 1864"/>
                <a:gd name="T20" fmla="*/ 273 w 1581"/>
                <a:gd name="T21" fmla="*/ 49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81" h="1864">
                  <a:moveTo>
                    <a:pt x="273" y="498"/>
                  </a:moveTo>
                  <a:lnTo>
                    <a:pt x="273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193" y="0"/>
                  </a:lnTo>
                  <a:lnTo>
                    <a:pt x="1314" y="1367"/>
                  </a:lnTo>
                  <a:lnTo>
                    <a:pt x="1314" y="0"/>
                  </a:lnTo>
                  <a:lnTo>
                    <a:pt x="1581" y="0"/>
                  </a:lnTo>
                  <a:lnTo>
                    <a:pt x="1581" y="1864"/>
                  </a:lnTo>
                  <a:lnTo>
                    <a:pt x="1394" y="1864"/>
                  </a:lnTo>
                  <a:lnTo>
                    <a:pt x="273" y="498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Rectangle 34"/>
            <p:cNvSpPr>
              <a:spLocks noChangeArrowheads="1"/>
            </p:cNvSpPr>
            <p:nvPr/>
          </p:nvSpPr>
          <p:spPr bwMode="auto">
            <a:xfrm>
              <a:off x="1901825" y="2901950"/>
              <a:ext cx="423863" cy="1979613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Rectangle 35"/>
            <p:cNvSpPr>
              <a:spLocks noChangeArrowheads="1"/>
            </p:cNvSpPr>
            <p:nvPr/>
          </p:nvSpPr>
          <p:spPr bwMode="auto">
            <a:xfrm>
              <a:off x="2962275" y="1922463"/>
              <a:ext cx="423863" cy="2959100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Rectangle 36"/>
            <p:cNvSpPr>
              <a:spLocks noChangeArrowheads="1"/>
            </p:cNvSpPr>
            <p:nvPr/>
          </p:nvSpPr>
          <p:spPr bwMode="auto">
            <a:xfrm>
              <a:off x="4021137" y="942975"/>
              <a:ext cx="423863" cy="3938588"/>
            </a:xfrm>
            <a:prstGeom prst="rect">
              <a:avLst/>
            </a:pr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Freeform 37"/>
            <p:cNvSpPr>
              <a:spLocks/>
            </p:cNvSpPr>
            <p:nvPr/>
          </p:nvSpPr>
          <p:spPr bwMode="auto">
            <a:xfrm>
              <a:off x="4773612" y="1922463"/>
              <a:ext cx="4310063" cy="2959100"/>
            </a:xfrm>
            <a:custGeom>
              <a:avLst/>
              <a:gdLst>
                <a:gd name="T0" fmla="*/ 887 w 2715"/>
                <a:gd name="T1" fmla="*/ 1864 h 1864"/>
                <a:gd name="T2" fmla="*/ 720 w 2715"/>
                <a:gd name="T3" fmla="*/ 1864 h 1864"/>
                <a:gd name="T4" fmla="*/ 0 w 2715"/>
                <a:gd name="T5" fmla="*/ 0 h 1864"/>
                <a:gd name="T6" fmla="*/ 287 w 2715"/>
                <a:gd name="T7" fmla="*/ 0 h 1864"/>
                <a:gd name="T8" fmla="*/ 807 w 2715"/>
                <a:gd name="T9" fmla="*/ 1347 h 1864"/>
                <a:gd name="T10" fmla="*/ 1261 w 2715"/>
                <a:gd name="T11" fmla="*/ 0 h 1864"/>
                <a:gd name="T12" fmla="*/ 1454 w 2715"/>
                <a:gd name="T13" fmla="*/ 0 h 1864"/>
                <a:gd name="T14" fmla="*/ 1908 w 2715"/>
                <a:gd name="T15" fmla="*/ 1347 h 1864"/>
                <a:gd name="T16" fmla="*/ 2429 w 2715"/>
                <a:gd name="T17" fmla="*/ 0 h 1864"/>
                <a:gd name="T18" fmla="*/ 2715 w 2715"/>
                <a:gd name="T19" fmla="*/ 0 h 1864"/>
                <a:gd name="T20" fmla="*/ 1995 w 2715"/>
                <a:gd name="T21" fmla="*/ 1864 h 1864"/>
                <a:gd name="T22" fmla="*/ 1828 w 2715"/>
                <a:gd name="T23" fmla="*/ 1864 h 1864"/>
                <a:gd name="T24" fmla="*/ 1361 w 2715"/>
                <a:gd name="T25" fmla="*/ 484 h 1864"/>
                <a:gd name="T26" fmla="*/ 887 w 2715"/>
                <a:gd name="T27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15" h="1864">
                  <a:moveTo>
                    <a:pt x="887" y="1864"/>
                  </a:moveTo>
                  <a:lnTo>
                    <a:pt x="720" y="1864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807" y="1347"/>
                  </a:lnTo>
                  <a:lnTo>
                    <a:pt x="1261" y="0"/>
                  </a:lnTo>
                  <a:lnTo>
                    <a:pt x="1454" y="0"/>
                  </a:lnTo>
                  <a:lnTo>
                    <a:pt x="1908" y="1347"/>
                  </a:lnTo>
                  <a:lnTo>
                    <a:pt x="2429" y="0"/>
                  </a:lnTo>
                  <a:lnTo>
                    <a:pt x="2715" y="0"/>
                  </a:lnTo>
                  <a:lnTo>
                    <a:pt x="1995" y="1864"/>
                  </a:lnTo>
                  <a:lnTo>
                    <a:pt x="1828" y="1864"/>
                  </a:lnTo>
                  <a:lnTo>
                    <a:pt x="1361" y="484"/>
                  </a:lnTo>
                  <a:lnTo>
                    <a:pt x="887" y="1864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9" name="Freeform 38"/>
            <p:cNvSpPr>
              <a:spLocks/>
            </p:cNvSpPr>
            <p:nvPr/>
          </p:nvSpPr>
          <p:spPr bwMode="auto">
            <a:xfrm>
              <a:off x="24433213" y="1922463"/>
              <a:ext cx="4300538" cy="2959100"/>
            </a:xfrm>
            <a:custGeom>
              <a:avLst/>
              <a:gdLst>
                <a:gd name="T0" fmla="*/ 887 w 2709"/>
                <a:gd name="T1" fmla="*/ 1864 h 1864"/>
                <a:gd name="T2" fmla="*/ 714 w 2709"/>
                <a:gd name="T3" fmla="*/ 1864 h 1864"/>
                <a:gd name="T4" fmla="*/ 0 w 2709"/>
                <a:gd name="T5" fmla="*/ 0 h 1864"/>
                <a:gd name="T6" fmla="*/ 287 w 2709"/>
                <a:gd name="T7" fmla="*/ 0 h 1864"/>
                <a:gd name="T8" fmla="*/ 801 w 2709"/>
                <a:gd name="T9" fmla="*/ 1347 h 1864"/>
                <a:gd name="T10" fmla="*/ 1261 w 2709"/>
                <a:gd name="T11" fmla="*/ 0 h 1864"/>
                <a:gd name="T12" fmla="*/ 1448 w 2709"/>
                <a:gd name="T13" fmla="*/ 0 h 1864"/>
                <a:gd name="T14" fmla="*/ 1908 w 2709"/>
                <a:gd name="T15" fmla="*/ 1347 h 1864"/>
                <a:gd name="T16" fmla="*/ 2422 w 2709"/>
                <a:gd name="T17" fmla="*/ 0 h 1864"/>
                <a:gd name="T18" fmla="*/ 2709 w 2709"/>
                <a:gd name="T19" fmla="*/ 0 h 1864"/>
                <a:gd name="T20" fmla="*/ 1995 w 2709"/>
                <a:gd name="T21" fmla="*/ 1864 h 1864"/>
                <a:gd name="T22" fmla="*/ 1822 w 2709"/>
                <a:gd name="T23" fmla="*/ 1864 h 1864"/>
                <a:gd name="T24" fmla="*/ 1355 w 2709"/>
                <a:gd name="T25" fmla="*/ 484 h 1864"/>
                <a:gd name="T26" fmla="*/ 887 w 2709"/>
                <a:gd name="T27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9" h="1864">
                  <a:moveTo>
                    <a:pt x="887" y="1864"/>
                  </a:moveTo>
                  <a:lnTo>
                    <a:pt x="714" y="1864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801" y="1347"/>
                  </a:lnTo>
                  <a:lnTo>
                    <a:pt x="1261" y="0"/>
                  </a:lnTo>
                  <a:lnTo>
                    <a:pt x="1448" y="0"/>
                  </a:lnTo>
                  <a:lnTo>
                    <a:pt x="1908" y="1347"/>
                  </a:lnTo>
                  <a:lnTo>
                    <a:pt x="2422" y="0"/>
                  </a:lnTo>
                  <a:lnTo>
                    <a:pt x="2709" y="0"/>
                  </a:lnTo>
                  <a:lnTo>
                    <a:pt x="1995" y="1864"/>
                  </a:lnTo>
                  <a:lnTo>
                    <a:pt x="1822" y="1864"/>
                  </a:lnTo>
                  <a:lnTo>
                    <a:pt x="1355" y="484"/>
                  </a:lnTo>
                  <a:lnTo>
                    <a:pt x="887" y="1864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" name="Freeform 39"/>
            <p:cNvSpPr>
              <a:spLocks noEditPoints="1"/>
            </p:cNvSpPr>
            <p:nvPr/>
          </p:nvSpPr>
          <p:spPr bwMode="auto">
            <a:xfrm>
              <a:off x="11563350" y="1922463"/>
              <a:ext cx="2244725" cy="2959100"/>
            </a:xfrm>
            <a:custGeom>
              <a:avLst/>
              <a:gdLst>
                <a:gd name="T0" fmla="*/ 634 w 1414"/>
                <a:gd name="T1" fmla="*/ 0 h 1864"/>
                <a:gd name="T2" fmla="*/ 774 w 1414"/>
                <a:gd name="T3" fmla="*/ 13 h 1864"/>
                <a:gd name="T4" fmla="*/ 887 w 1414"/>
                <a:gd name="T5" fmla="*/ 40 h 1864"/>
                <a:gd name="T6" fmla="*/ 981 w 1414"/>
                <a:gd name="T7" fmla="*/ 86 h 1864"/>
                <a:gd name="T8" fmla="*/ 1054 w 1414"/>
                <a:gd name="T9" fmla="*/ 153 h 1864"/>
                <a:gd name="T10" fmla="*/ 1087 w 1414"/>
                <a:gd name="T11" fmla="*/ 186 h 1864"/>
                <a:gd name="T12" fmla="*/ 1141 w 1414"/>
                <a:gd name="T13" fmla="*/ 272 h 1864"/>
                <a:gd name="T14" fmla="*/ 1181 w 1414"/>
                <a:gd name="T15" fmla="*/ 358 h 1864"/>
                <a:gd name="T16" fmla="*/ 1201 w 1414"/>
                <a:gd name="T17" fmla="*/ 464 h 1864"/>
                <a:gd name="T18" fmla="*/ 1201 w 1414"/>
                <a:gd name="T19" fmla="*/ 518 h 1864"/>
                <a:gd name="T20" fmla="*/ 1194 w 1414"/>
                <a:gd name="T21" fmla="*/ 610 h 1864"/>
                <a:gd name="T22" fmla="*/ 1168 w 1414"/>
                <a:gd name="T23" fmla="*/ 697 h 1864"/>
                <a:gd name="T24" fmla="*/ 1134 w 1414"/>
                <a:gd name="T25" fmla="*/ 776 h 1864"/>
                <a:gd name="T26" fmla="*/ 1081 w 1414"/>
                <a:gd name="T27" fmla="*/ 843 h 1864"/>
                <a:gd name="T28" fmla="*/ 941 w 1414"/>
                <a:gd name="T29" fmla="*/ 949 h 1864"/>
                <a:gd name="T30" fmla="*/ 767 w 1414"/>
                <a:gd name="T31" fmla="*/ 1009 h 1864"/>
                <a:gd name="T32" fmla="*/ 1094 w 1414"/>
                <a:gd name="T33" fmla="*/ 1864 h 1864"/>
                <a:gd name="T34" fmla="*/ 267 w 1414"/>
                <a:gd name="T35" fmla="*/ 1028 h 1864"/>
                <a:gd name="T36" fmla="*/ 0 w 1414"/>
                <a:gd name="T37" fmla="*/ 1864 h 1864"/>
                <a:gd name="T38" fmla="*/ 634 w 1414"/>
                <a:gd name="T39" fmla="*/ 0 h 1864"/>
                <a:gd name="T40" fmla="*/ 620 w 1414"/>
                <a:gd name="T41" fmla="*/ 770 h 1864"/>
                <a:gd name="T42" fmla="*/ 707 w 1414"/>
                <a:gd name="T43" fmla="*/ 770 h 1864"/>
                <a:gd name="T44" fmla="*/ 827 w 1414"/>
                <a:gd name="T45" fmla="*/ 723 h 1864"/>
                <a:gd name="T46" fmla="*/ 867 w 1414"/>
                <a:gd name="T47" fmla="*/ 690 h 1864"/>
                <a:gd name="T48" fmla="*/ 921 w 1414"/>
                <a:gd name="T49" fmla="*/ 610 h 1864"/>
                <a:gd name="T50" fmla="*/ 934 w 1414"/>
                <a:gd name="T51" fmla="*/ 511 h 1864"/>
                <a:gd name="T52" fmla="*/ 934 w 1414"/>
                <a:gd name="T53" fmla="*/ 458 h 1864"/>
                <a:gd name="T54" fmla="*/ 894 w 1414"/>
                <a:gd name="T55" fmla="*/ 372 h 1864"/>
                <a:gd name="T56" fmla="*/ 867 w 1414"/>
                <a:gd name="T57" fmla="*/ 338 h 1864"/>
                <a:gd name="T58" fmla="*/ 774 w 1414"/>
                <a:gd name="T59" fmla="*/ 279 h 1864"/>
                <a:gd name="T60" fmla="*/ 620 w 1414"/>
                <a:gd name="T61" fmla="*/ 252 h 1864"/>
                <a:gd name="T62" fmla="*/ 267 w 1414"/>
                <a:gd name="T63" fmla="*/ 77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4" h="1864">
                  <a:moveTo>
                    <a:pt x="634" y="0"/>
                  </a:moveTo>
                  <a:lnTo>
                    <a:pt x="634" y="0"/>
                  </a:lnTo>
                  <a:lnTo>
                    <a:pt x="707" y="7"/>
                  </a:lnTo>
                  <a:lnTo>
                    <a:pt x="774" y="13"/>
                  </a:lnTo>
                  <a:lnTo>
                    <a:pt x="827" y="27"/>
                  </a:lnTo>
                  <a:lnTo>
                    <a:pt x="887" y="40"/>
                  </a:lnTo>
                  <a:lnTo>
                    <a:pt x="934" y="60"/>
                  </a:lnTo>
                  <a:lnTo>
                    <a:pt x="981" y="86"/>
                  </a:lnTo>
                  <a:lnTo>
                    <a:pt x="1021" y="119"/>
                  </a:lnTo>
                  <a:lnTo>
                    <a:pt x="1054" y="153"/>
                  </a:lnTo>
                  <a:lnTo>
                    <a:pt x="1054" y="153"/>
                  </a:lnTo>
                  <a:lnTo>
                    <a:pt x="1087" y="186"/>
                  </a:lnTo>
                  <a:lnTo>
                    <a:pt x="1114" y="226"/>
                  </a:lnTo>
                  <a:lnTo>
                    <a:pt x="1141" y="272"/>
                  </a:lnTo>
                  <a:lnTo>
                    <a:pt x="1161" y="312"/>
                  </a:lnTo>
                  <a:lnTo>
                    <a:pt x="1181" y="358"/>
                  </a:lnTo>
                  <a:lnTo>
                    <a:pt x="1194" y="411"/>
                  </a:lnTo>
                  <a:lnTo>
                    <a:pt x="1201" y="464"/>
                  </a:lnTo>
                  <a:lnTo>
                    <a:pt x="1201" y="518"/>
                  </a:lnTo>
                  <a:lnTo>
                    <a:pt x="1201" y="518"/>
                  </a:lnTo>
                  <a:lnTo>
                    <a:pt x="1201" y="564"/>
                  </a:lnTo>
                  <a:lnTo>
                    <a:pt x="1194" y="610"/>
                  </a:lnTo>
                  <a:lnTo>
                    <a:pt x="1188" y="657"/>
                  </a:lnTo>
                  <a:lnTo>
                    <a:pt x="1168" y="697"/>
                  </a:lnTo>
                  <a:lnTo>
                    <a:pt x="1154" y="737"/>
                  </a:lnTo>
                  <a:lnTo>
                    <a:pt x="1134" y="776"/>
                  </a:lnTo>
                  <a:lnTo>
                    <a:pt x="1107" y="810"/>
                  </a:lnTo>
                  <a:lnTo>
                    <a:pt x="1081" y="843"/>
                  </a:lnTo>
                  <a:lnTo>
                    <a:pt x="1014" y="902"/>
                  </a:lnTo>
                  <a:lnTo>
                    <a:pt x="941" y="949"/>
                  </a:lnTo>
                  <a:lnTo>
                    <a:pt x="861" y="989"/>
                  </a:lnTo>
                  <a:lnTo>
                    <a:pt x="767" y="1009"/>
                  </a:lnTo>
                  <a:lnTo>
                    <a:pt x="1414" y="1864"/>
                  </a:lnTo>
                  <a:lnTo>
                    <a:pt x="1094" y="1864"/>
                  </a:lnTo>
                  <a:lnTo>
                    <a:pt x="460" y="1028"/>
                  </a:lnTo>
                  <a:lnTo>
                    <a:pt x="267" y="1028"/>
                  </a:lnTo>
                  <a:lnTo>
                    <a:pt x="267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34" y="0"/>
                  </a:lnTo>
                  <a:close/>
                  <a:moveTo>
                    <a:pt x="267" y="770"/>
                  </a:moveTo>
                  <a:lnTo>
                    <a:pt x="620" y="770"/>
                  </a:lnTo>
                  <a:lnTo>
                    <a:pt x="620" y="770"/>
                  </a:lnTo>
                  <a:lnTo>
                    <a:pt x="707" y="770"/>
                  </a:lnTo>
                  <a:lnTo>
                    <a:pt x="774" y="750"/>
                  </a:lnTo>
                  <a:lnTo>
                    <a:pt x="827" y="723"/>
                  </a:lnTo>
                  <a:lnTo>
                    <a:pt x="867" y="690"/>
                  </a:lnTo>
                  <a:lnTo>
                    <a:pt x="867" y="690"/>
                  </a:lnTo>
                  <a:lnTo>
                    <a:pt x="894" y="657"/>
                  </a:lnTo>
                  <a:lnTo>
                    <a:pt x="921" y="610"/>
                  </a:lnTo>
                  <a:lnTo>
                    <a:pt x="934" y="564"/>
                  </a:lnTo>
                  <a:lnTo>
                    <a:pt x="934" y="511"/>
                  </a:lnTo>
                  <a:lnTo>
                    <a:pt x="934" y="511"/>
                  </a:lnTo>
                  <a:lnTo>
                    <a:pt x="934" y="458"/>
                  </a:lnTo>
                  <a:lnTo>
                    <a:pt x="921" y="411"/>
                  </a:lnTo>
                  <a:lnTo>
                    <a:pt x="894" y="372"/>
                  </a:lnTo>
                  <a:lnTo>
                    <a:pt x="867" y="338"/>
                  </a:lnTo>
                  <a:lnTo>
                    <a:pt x="867" y="338"/>
                  </a:lnTo>
                  <a:lnTo>
                    <a:pt x="827" y="305"/>
                  </a:lnTo>
                  <a:lnTo>
                    <a:pt x="774" y="279"/>
                  </a:lnTo>
                  <a:lnTo>
                    <a:pt x="707" y="259"/>
                  </a:lnTo>
                  <a:lnTo>
                    <a:pt x="620" y="252"/>
                  </a:lnTo>
                  <a:lnTo>
                    <a:pt x="267" y="252"/>
                  </a:lnTo>
                  <a:lnTo>
                    <a:pt x="267" y="770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1" name="Freeform 40"/>
            <p:cNvSpPr>
              <a:spLocks noEditPoints="1"/>
            </p:cNvSpPr>
            <p:nvPr/>
          </p:nvSpPr>
          <p:spPr bwMode="auto">
            <a:xfrm>
              <a:off x="19338925" y="1922463"/>
              <a:ext cx="2255838" cy="2959100"/>
            </a:xfrm>
            <a:custGeom>
              <a:avLst/>
              <a:gdLst>
                <a:gd name="T0" fmla="*/ 633 w 1421"/>
                <a:gd name="T1" fmla="*/ 0 h 1864"/>
                <a:gd name="T2" fmla="*/ 774 w 1421"/>
                <a:gd name="T3" fmla="*/ 13 h 1864"/>
                <a:gd name="T4" fmla="*/ 887 w 1421"/>
                <a:gd name="T5" fmla="*/ 40 h 1864"/>
                <a:gd name="T6" fmla="*/ 980 w 1421"/>
                <a:gd name="T7" fmla="*/ 86 h 1864"/>
                <a:gd name="T8" fmla="*/ 1060 w 1421"/>
                <a:gd name="T9" fmla="*/ 153 h 1864"/>
                <a:gd name="T10" fmla="*/ 1094 w 1421"/>
                <a:gd name="T11" fmla="*/ 186 h 1864"/>
                <a:gd name="T12" fmla="*/ 1147 w 1421"/>
                <a:gd name="T13" fmla="*/ 272 h 1864"/>
                <a:gd name="T14" fmla="*/ 1181 w 1421"/>
                <a:gd name="T15" fmla="*/ 358 h 1864"/>
                <a:gd name="T16" fmla="*/ 1201 w 1421"/>
                <a:gd name="T17" fmla="*/ 464 h 1864"/>
                <a:gd name="T18" fmla="*/ 1207 w 1421"/>
                <a:gd name="T19" fmla="*/ 518 h 1864"/>
                <a:gd name="T20" fmla="*/ 1194 w 1421"/>
                <a:gd name="T21" fmla="*/ 610 h 1864"/>
                <a:gd name="T22" fmla="*/ 1174 w 1421"/>
                <a:gd name="T23" fmla="*/ 697 h 1864"/>
                <a:gd name="T24" fmla="*/ 1134 w 1421"/>
                <a:gd name="T25" fmla="*/ 776 h 1864"/>
                <a:gd name="T26" fmla="*/ 1080 w 1421"/>
                <a:gd name="T27" fmla="*/ 843 h 1864"/>
                <a:gd name="T28" fmla="*/ 947 w 1421"/>
                <a:gd name="T29" fmla="*/ 949 h 1864"/>
                <a:gd name="T30" fmla="*/ 774 w 1421"/>
                <a:gd name="T31" fmla="*/ 1009 h 1864"/>
                <a:gd name="T32" fmla="*/ 1094 w 1421"/>
                <a:gd name="T33" fmla="*/ 1864 h 1864"/>
                <a:gd name="T34" fmla="*/ 266 w 1421"/>
                <a:gd name="T35" fmla="*/ 1028 h 1864"/>
                <a:gd name="T36" fmla="*/ 0 w 1421"/>
                <a:gd name="T37" fmla="*/ 1864 h 1864"/>
                <a:gd name="T38" fmla="*/ 633 w 1421"/>
                <a:gd name="T39" fmla="*/ 0 h 1864"/>
                <a:gd name="T40" fmla="*/ 620 w 1421"/>
                <a:gd name="T41" fmla="*/ 770 h 1864"/>
                <a:gd name="T42" fmla="*/ 707 w 1421"/>
                <a:gd name="T43" fmla="*/ 770 h 1864"/>
                <a:gd name="T44" fmla="*/ 827 w 1421"/>
                <a:gd name="T45" fmla="*/ 723 h 1864"/>
                <a:gd name="T46" fmla="*/ 874 w 1421"/>
                <a:gd name="T47" fmla="*/ 690 h 1864"/>
                <a:gd name="T48" fmla="*/ 920 w 1421"/>
                <a:gd name="T49" fmla="*/ 610 h 1864"/>
                <a:gd name="T50" fmla="*/ 940 w 1421"/>
                <a:gd name="T51" fmla="*/ 511 h 1864"/>
                <a:gd name="T52" fmla="*/ 934 w 1421"/>
                <a:gd name="T53" fmla="*/ 458 h 1864"/>
                <a:gd name="T54" fmla="*/ 900 w 1421"/>
                <a:gd name="T55" fmla="*/ 372 h 1864"/>
                <a:gd name="T56" fmla="*/ 874 w 1421"/>
                <a:gd name="T57" fmla="*/ 338 h 1864"/>
                <a:gd name="T58" fmla="*/ 780 w 1421"/>
                <a:gd name="T59" fmla="*/ 279 h 1864"/>
                <a:gd name="T60" fmla="*/ 620 w 1421"/>
                <a:gd name="T61" fmla="*/ 252 h 1864"/>
                <a:gd name="T62" fmla="*/ 266 w 1421"/>
                <a:gd name="T63" fmla="*/ 77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1" h="1864">
                  <a:moveTo>
                    <a:pt x="633" y="0"/>
                  </a:moveTo>
                  <a:lnTo>
                    <a:pt x="633" y="0"/>
                  </a:lnTo>
                  <a:lnTo>
                    <a:pt x="707" y="7"/>
                  </a:lnTo>
                  <a:lnTo>
                    <a:pt x="774" y="13"/>
                  </a:lnTo>
                  <a:lnTo>
                    <a:pt x="834" y="27"/>
                  </a:lnTo>
                  <a:lnTo>
                    <a:pt x="887" y="40"/>
                  </a:lnTo>
                  <a:lnTo>
                    <a:pt x="934" y="60"/>
                  </a:lnTo>
                  <a:lnTo>
                    <a:pt x="980" y="86"/>
                  </a:lnTo>
                  <a:lnTo>
                    <a:pt x="1020" y="119"/>
                  </a:lnTo>
                  <a:lnTo>
                    <a:pt x="1060" y="153"/>
                  </a:lnTo>
                  <a:lnTo>
                    <a:pt x="1060" y="153"/>
                  </a:lnTo>
                  <a:lnTo>
                    <a:pt x="1094" y="186"/>
                  </a:lnTo>
                  <a:lnTo>
                    <a:pt x="1121" y="226"/>
                  </a:lnTo>
                  <a:lnTo>
                    <a:pt x="1147" y="272"/>
                  </a:lnTo>
                  <a:lnTo>
                    <a:pt x="1167" y="312"/>
                  </a:lnTo>
                  <a:lnTo>
                    <a:pt x="1181" y="358"/>
                  </a:lnTo>
                  <a:lnTo>
                    <a:pt x="1194" y="411"/>
                  </a:lnTo>
                  <a:lnTo>
                    <a:pt x="1201" y="464"/>
                  </a:lnTo>
                  <a:lnTo>
                    <a:pt x="1207" y="518"/>
                  </a:lnTo>
                  <a:lnTo>
                    <a:pt x="1207" y="518"/>
                  </a:lnTo>
                  <a:lnTo>
                    <a:pt x="1201" y="564"/>
                  </a:lnTo>
                  <a:lnTo>
                    <a:pt x="1194" y="610"/>
                  </a:lnTo>
                  <a:lnTo>
                    <a:pt x="1187" y="657"/>
                  </a:lnTo>
                  <a:lnTo>
                    <a:pt x="1174" y="697"/>
                  </a:lnTo>
                  <a:lnTo>
                    <a:pt x="1154" y="737"/>
                  </a:lnTo>
                  <a:lnTo>
                    <a:pt x="1134" y="776"/>
                  </a:lnTo>
                  <a:lnTo>
                    <a:pt x="1107" y="810"/>
                  </a:lnTo>
                  <a:lnTo>
                    <a:pt x="1080" y="843"/>
                  </a:lnTo>
                  <a:lnTo>
                    <a:pt x="1020" y="902"/>
                  </a:lnTo>
                  <a:lnTo>
                    <a:pt x="947" y="949"/>
                  </a:lnTo>
                  <a:lnTo>
                    <a:pt x="860" y="989"/>
                  </a:lnTo>
                  <a:lnTo>
                    <a:pt x="774" y="1009"/>
                  </a:lnTo>
                  <a:lnTo>
                    <a:pt x="1421" y="1864"/>
                  </a:lnTo>
                  <a:lnTo>
                    <a:pt x="1094" y="1864"/>
                  </a:lnTo>
                  <a:lnTo>
                    <a:pt x="460" y="1028"/>
                  </a:lnTo>
                  <a:lnTo>
                    <a:pt x="266" y="1028"/>
                  </a:lnTo>
                  <a:lnTo>
                    <a:pt x="266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33" y="0"/>
                  </a:lnTo>
                  <a:close/>
                  <a:moveTo>
                    <a:pt x="266" y="770"/>
                  </a:moveTo>
                  <a:lnTo>
                    <a:pt x="620" y="770"/>
                  </a:lnTo>
                  <a:lnTo>
                    <a:pt x="620" y="770"/>
                  </a:lnTo>
                  <a:lnTo>
                    <a:pt x="707" y="770"/>
                  </a:lnTo>
                  <a:lnTo>
                    <a:pt x="780" y="750"/>
                  </a:lnTo>
                  <a:lnTo>
                    <a:pt x="827" y="723"/>
                  </a:lnTo>
                  <a:lnTo>
                    <a:pt x="874" y="690"/>
                  </a:lnTo>
                  <a:lnTo>
                    <a:pt x="874" y="690"/>
                  </a:lnTo>
                  <a:lnTo>
                    <a:pt x="900" y="657"/>
                  </a:lnTo>
                  <a:lnTo>
                    <a:pt x="920" y="610"/>
                  </a:lnTo>
                  <a:lnTo>
                    <a:pt x="934" y="564"/>
                  </a:lnTo>
                  <a:lnTo>
                    <a:pt x="940" y="511"/>
                  </a:lnTo>
                  <a:lnTo>
                    <a:pt x="940" y="511"/>
                  </a:lnTo>
                  <a:lnTo>
                    <a:pt x="934" y="458"/>
                  </a:lnTo>
                  <a:lnTo>
                    <a:pt x="920" y="411"/>
                  </a:lnTo>
                  <a:lnTo>
                    <a:pt x="900" y="372"/>
                  </a:lnTo>
                  <a:lnTo>
                    <a:pt x="874" y="338"/>
                  </a:lnTo>
                  <a:lnTo>
                    <a:pt x="874" y="338"/>
                  </a:lnTo>
                  <a:lnTo>
                    <a:pt x="827" y="305"/>
                  </a:lnTo>
                  <a:lnTo>
                    <a:pt x="780" y="279"/>
                  </a:lnTo>
                  <a:lnTo>
                    <a:pt x="707" y="259"/>
                  </a:lnTo>
                  <a:lnTo>
                    <a:pt x="620" y="252"/>
                  </a:lnTo>
                  <a:lnTo>
                    <a:pt x="266" y="252"/>
                  </a:lnTo>
                  <a:lnTo>
                    <a:pt x="266" y="770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41"/>
            <p:cNvSpPr>
              <a:spLocks noEditPoints="1"/>
            </p:cNvSpPr>
            <p:nvPr/>
          </p:nvSpPr>
          <p:spPr bwMode="auto">
            <a:xfrm>
              <a:off x="16944975" y="1922463"/>
              <a:ext cx="2085975" cy="2959100"/>
            </a:xfrm>
            <a:custGeom>
              <a:avLst/>
              <a:gdLst>
                <a:gd name="T0" fmla="*/ 1034 w 1314"/>
                <a:gd name="T1" fmla="*/ 863 h 1864"/>
                <a:gd name="T2" fmla="*/ 1147 w 1314"/>
                <a:gd name="T3" fmla="*/ 942 h 1864"/>
                <a:gd name="T4" fmla="*/ 1234 w 1314"/>
                <a:gd name="T5" fmla="*/ 1042 h 1864"/>
                <a:gd name="T6" fmla="*/ 1294 w 1314"/>
                <a:gd name="T7" fmla="*/ 1174 h 1864"/>
                <a:gd name="T8" fmla="*/ 1314 w 1314"/>
                <a:gd name="T9" fmla="*/ 1320 h 1864"/>
                <a:gd name="T10" fmla="*/ 1307 w 1314"/>
                <a:gd name="T11" fmla="*/ 1373 h 1864"/>
                <a:gd name="T12" fmla="*/ 1287 w 1314"/>
                <a:gd name="T13" fmla="*/ 1480 h 1864"/>
                <a:gd name="T14" fmla="*/ 1247 w 1314"/>
                <a:gd name="T15" fmla="*/ 1579 h 1864"/>
                <a:gd name="T16" fmla="*/ 1194 w 1314"/>
                <a:gd name="T17" fmla="*/ 1665 h 1864"/>
                <a:gd name="T18" fmla="*/ 1161 w 1314"/>
                <a:gd name="T19" fmla="*/ 1699 h 1864"/>
                <a:gd name="T20" fmla="*/ 1074 w 1314"/>
                <a:gd name="T21" fmla="*/ 1772 h 1864"/>
                <a:gd name="T22" fmla="*/ 974 w 1314"/>
                <a:gd name="T23" fmla="*/ 1818 h 1864"/>
                <a:gd name="T24" fmla="*/ 854 w 1314"/>
                <a:gd name="T25" fmla="*/ 1851 h 1864"/>
                <a:gd name="T26" fmla="*/ 713 w 1314"/>
                <a:gd name="T27" fmla="*/ 1864 h 1864"/>
                <a:gd name="T28" fmla="*/ 0 w 1314"/>
                <a:gd name="T29" fmla="*/ 0 h 1864"/>
                <a:gd name="T30" fmla="*/ 620 w 1314"/>
                <a:gd name="T31" fmla="*/ 0 h 1864"/>
                <a:gd name="T32" fmla="*/ 760 w 1314"/>
                <a:gd name="T33" fmla="*/ 13 h 1864"/>
                <a:gd name="T34" fmla="*/ 874 w 1314"/>
                <a:gd name="T35" fmla="*/ 40 h 1864"/>
                <a:gd name="T36" fmla="*/ 967 w 1314"/>
                <a:gd name="T37" fmla="*/ 86 h 1864"/>
                <a:gd name="T38" fmla="*/ 1040 w 1314"/>
                <a:gd name="T39" fmla="*/ 139 h 1864"/>
                <a:gd name="T40" fmla="*/ 1074 w 1314"/>
                <a:gd name="T41" fmla="*/ 179 h 1864"/>
                <a:gd name="T42" fmla="*/ 1127 w 1314"/>
                <a:gd name="T43" fmla="*/ 259 h 1864"/>
                <a:gd name="T44" fmla="*/ 1167 w 1314"/>
                <a:gd name="T45" fmla="*/ 352 h 1864"/>
                <a:gd name="T46" fmla="*/ 1187 w 1314"/>
                <a:gd name="T47" fmla="*/ 458 h 1864"/>
                <a:gd name="T48" fmla="*/ 1194 w 1314"/>
                <a:gd name="T49" fmla="*/ 518 h 1864"/>
                <a:gd name="T50" fmla="*/ 1181 w 1314"/>
                <a:gd name="T51" fmla="*/ 617 h 1864"/>
                <a:gd name="T52" fmla="*/ 1147 w 1314"/>
                <a:gd name="T53" fmla="*/ 710 h 1864"/>
                <a:gd name="T54" fmla="*/ 1094 w 1314"/>
                <a:gd name="T55" fmla="*/ 790 h 1864"/>
                <a:gd name="T56" fmla="*/ 1034 w 1314"/>
                <a:gd name="T57" fmla="*/ 863 h 1864"/>
                <a:gd name="T58" fmla="*/ 266 w 1314"/>
                <a:gd name="T59" fmla="*/ 770 h 1864"/>
                <a:gd name="T60" fmla="*/ 607 w 1314"/>
                <a:gd name="T61" fmla="*/ 770 h 1864"/>
                <a:gd name="T62" fmla="*/ 760 w 1314"/>
                <a:gd name="T63" fmla="*/ 750 h 1864"/>
                <a:gd name="T64" fmla="*/ 854 w 1314"/>
                <a:gd name="T65" fmla="*/ 690 h 1864"/>
                <a:gd name="T66" fmla="*/ 887 w 1314"/>
                <a:gd name="T67" fmla="*/ 657 h 1864"/>
                <a:gd name="T68" fmla="*/ 920 w 1314"/>
                <a:gd name="T69" fmla="*/ 564 h 1864"/>
                <a:gd name="T70" fmla="*/ 927 w 1314"/>
                <a:gd name="T71" fmla="*/ 511 h 1864"/>
                <a:gd name="T72" fmla="*/ 907 w 1314"/>
                <a:gd name="T73" fmla="*/ 411 h 1864"/>
                <a:gd name="T74" fmla="*/ 854 w 1314"/>
                <a:gd name="T75" fmla="*/ 332 h 1864"/>
                <a:gd name="T76" fmla="*/ 814 w 1314"/>
                <a:gd name="T77" fmla="*/ 299 h 1864"/>
                <a:gd name="T78" fmla="*/ 693 w 1314"/>
                <a:gd name="T79" fmla="*/ 259 h 1864"/>
                <a:gd name="T80" fmla="*/ 266 w 1314"/>
                <a:gd name="T81" fmla="*/ 252 h 1864"/>
                <a:gd name="T82" fmla="*/ 266 w 1314"/>
                <a:gd name="T83" fmla="*/ 1612 h 1864"/>
                <a:gd name="T84" fmla="*/ 700 w 1314"/>
                <a:gd name="T85" fmla="*/ 1612 h 1864"/>
                <a:gd name="T86" fmla="*/ 834 w 1314"/>
                <a:gd name="T87" fmla="*/ 1599 h 1864"/>
                <a:gd name="T88" fmla="*/ 900 w 1314"/>
                <a:gd name="T89" fmla="*/ 1573 h 1864"/>
                <a:gd name="T90" fmla="*/ 974 w 1314"/>
                <a:gd name="T91" fmla="*/ 1513 h 1864"/>
                <a:gd name="T92" fmla="*/ 1000 w 1314"/>
                <a:gd name="T93" fmla="*/ 1473 h 1864"/>
                <a:gd name="T94" fmla="*/ 1040 w 1314"/>
                <a:gd name="T95" fmla="*/ 1373 h 1864"/>
                <a:gd name="T96" fmla="*/ 1047 w 1314"/>
                <a:gd name="T97" fmla="*/ 1320 h 1864"/>
                <a:gd name="T98" fmla="*/ 1027 w 1314"/>
                <a:gd name="T99" fmla="*/ 1208 h 1864"/>
                <a:gd name="T100" fmla="*/ 974 w 1314"/>
                <a:gd name="T101" fmla="*/ 1121 h 1864"/>
                <a:gd name="T102" fmla="*/ 927 w 1314"/>
                <a:gd name="T103" fmla="*/ 1082 h 1864"/>
                <a:gd name="T104" fmla="*/ 867 w 1314"/>
                <a:gd name="T105" fmla="*/ 1048 h 1864"/>
                <a:gd name="T106" fmla="*/ 794 w 1314"/>
                <a:gd name="T107" fmla="*/ 1035 h 1864"/>
                <a:gd name="T108" fmla="*/ 266 w 1314"/>
                <a:gd name="T109" fmla="*/ 102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14" h="1864">
                  <a:moveTo>
                    <a:pt x="1034" y="863"/>
                  </a:moveTo>
                  <a:lnTo>
                    <a:pt x="1034" y="863"/>
                  </a:lnTo>
                  <a:lnTo>
                    <a:pt x="1094" y="896"/>
                  </a:lnTo>
                  <a:lnTo>
                    <a:pt x="1147" y="942"/>
                  </a:lnTo>
                  <a:lnTo>
                    <a:pt x="1194" y="989"/>
                  </a:lnTo>
                  <a:lnTo>
                    <a:pt x="1234" y="1042"/>
                  </a:lnTo>
                  <a:lnTo>
                    <a:pt x="1267" y="1108"/>
                  </a:lnTo>
                  <a:lnTo>
                    <a:pt x="1294" y="1174"/>
                  </a:lnTo>
                  <a:lnTo>
                    <a:pt x="1307" y="1241"/>
                  </a:lnTo>
                  <a:lnTo>
                    <a:pt x="1314" y="1320"/>
                  </a:lnTo>
                  <a:lnTo>
                    <a:pt x="1314" y="1320"/>
                  </a:lnTo>
                  <a:lnTo>
                    <a:pt x="1307" y="1373"/>
                  </a:lnTo>
                  <a:lnTo>
                    <a:pt x="1301" y="1427"/>
                  </a:lnTo>
                  <a:lnTo>
                    <a:pt x="1287" y="1480"/>
                  </a:lnTo>
                  <a:lnTo>
                    <a:pt x="1274" y="1533"/>
                  </a:lnTo>
                  <a:lnTo>
                    <a:pt x="1247" y="1579"/>
                  </a:lnTo>
                  <a:lnTo>
                    <a:pt x="1221" y="1619"/>
                  </a:lnTo>
                  <a:lnTo>
                    <a:pt x="1194" y="1665"/>
                  </a:lnTo>
                  <a:lnTo>
                    <a:pt x="1161" y="1699"/>
                  </a:lnTo>
                  <a:lnTo>
                    <a:pt x="1161" y="1699"/>
                  </a:lnTo>
                  <a:lnTo>
                    <a:pt x="1120" y="1738"/>
                  </a:lnTo>
                  <a:lnTo>
                    <a:pt x="1074" y="1772"/>
                  </a:lnTo>
                  <a:lnTo>
                    <a:pt x="1027" y="1798"/>
                  </a:lnTo>
                  <a:lnTo>
                    <a:pt x="974" y="1818"/>
                  </a:lnTo>
                  <a:lnTo>
                    <a:pt x="920" y="1838"/>
                  </a:lnTo>
                  <a:lnTo>
                    <a:pt x="854" y="1851"/>
                  </a:lnTo>
                  <a:lnTo>
                    <a:pt x="787" y="1858"/>
                  </a:lnTo>
                  <a:lnTo>
                    <a:pt x="713" y="1864"/>
                  </a:lnTo>
                  <a:lnTo>
                    <a:pt x="0" y="1864"/>
                  </a:lnTo>
                  <a:lnTo>
                    <a:pt x="0" y="0"/>
                  </a:lnTo>
                  <a:lnTo>
                    <a:pt x="620" y="0"/>
                  </a:lnTo>
                  <a:lnTo>
                    <a:pt x="620" y="0"/>
                  </a:lnTo>
                  <a:lnTo>
                    <a:pt x="693" y="7"/>
                  </a:lnTo>
                  <a:lnTo>
                    <a:pt x="760" y="13"/>
                  </a:lnTo>
                  <a:lnTo>
                    <a:pt x="820" y="20"/>
                  </a:lnTo>
                  <a:lnTo>
                    <a:pt x="874" y="40"/>
                  </a:lnTo>
                  <a:lnTo>
                    <a:pt x="920" y="60"/>
                  </a:lnTo>
                  <a:lnTo>
                    <a:pt x="967" y="86"/>
                  </a:lnTo>
                  <a:lnTo>
                    <a:pt x="1007" y="113"/>
                  </a:lnTo>
                  <a:lnTo>
                    <a:pt x="1040" y="139"/>
                  </a:lnTo>
                  <a:lnTo>
                    <a:pt x="1040" y="139"/>
                  </a:lnTo>
                  <a:lnTo>
                    <a:pt x="1074" y="179"/>
                  </a:lnTo>
                  <a:lnTo>
                    <a:pt x="1107" y="219"/>
                  </a:lnTo>
                  <a:lnTo>
                    <a:pt x="1127" y="259"/>
                  </a:lnTo>
                  <a:lnTo>
                    <a:pt x="1154" y="305"/>
                  </a:lnTo>
                  <a:lnTo>
                    <a:pt x="1167" y="352"/>
                  </a:lnTo>
                  <a:lnTo>
                    <a:pt x="1181" y="405"/>
                  </a:lnTo>
                  <a:lnTo>
                    <a:pt x="1187" y="458"/>
                  </a:lnTo>
                  <a:lnTo>
                    <a:pt x="1194" y="518"/>
                  </a:lnTo>
                  <a:lnTo>
                    <a:pt x="1194" y="518"/>
                  </a:lnTo>
                  <a:lnTo>
                    <a:pt x="1187" y="564"/>
                  </a:lnTo>
                  <a:lnTo>
                    <a:pt x="1181" y="617"/>
                  </a:lnTo>
                  <a:lnTo>
                    <a:pt x="1167" y="664"/>
                  </a:lnTo>
                  <a:lnTo>
                    <a:pt x="1147" y="710"/>
                  </a:lnTo>
                  <a:lnTo>
                    <a:pt x="1120" y="750"/>
                  </a:lnTo>
                  <a:lnTo>
                    <a:pt x="1094" y="790"/>
                  </a:lnTo>
                  <a:lnTo>
                    <a:pt x="1067" y="829"/>
                  </a:lnTo>
                  <a:lnTo>
                    <a:pt x="1034" y="863"/>
                  </a:lnTo>
                  <a:lnTo>
                    <a:pt x="1034" y="863"/>
                  </a:lnTo>
                  <a:close/>
                  <a:moveTo>
                    <a:pt x="266" y="770"/>
                  </a:moveTo>
                  <a:lnTo>
                    <a:pt x="607" y="770"/>
                  </a:lnTo>
                  <a:lnTo>
                    <a:pt x="607" y="770"/>
                  </a:lnTo>
                  <a:lnTo>
                    <a:pt x="693" y="770"/>
                  </a:lnTo>
                  <a:lnTo>
                    <a:pt x="760" y="750"/>
                  </a:lnTo>
                  <a:lnTo>
                    <a:pt x="814" y="730"/>
                  </a:lnTo>
                  <a:lnTo>
                    <a:pt x="854" y="690"/>
                  </a:lnTo>
                  <a:lnTo>
                    <a:pt x="854" y="690"/>
                  </a:lnTo>
                  <a:lnTo>
                    <a:pt x="887" y="657"/>
                  </a:lnTo>
                  <a:lnTo>
                    <a:pt x="907" y="610"/>
                  </a:lnTo>
                  <a:lnTo>
                    <a:pt x="920" y="564"/>
                  </a:lnTo>
                  <a:lnTo>
                    <a:pt x="927" y="511"/>
                  </a:lnTo>
                  <a:lnTo>
                    <a:pt x="927" y="511"/>
                  </a:lnTo>
                  <a:lnTo>
                    <a:pt x="920" y="458"/>
                  </a:lnTo>
                  <a:lnTo>
                    <a:pt x="907" y="411"/>
                  </a:lnTo>
                  <a:lnTo>
                    <a:pt x="887" y="372"/>
                  </a:lnTo>
                  <a:lnTo>
                    <a:pt x="854" y="332"/>
                  </a:lnTo>
                  <a:lnTo>
                    <a:pt x="854" y="332"/>
                  </a:lnTo>
                  <a:lnTo>
                    <a:pt x="814" y="299"/>
                  </a:lnTo>
                  <a:lnTo>
                    <a:pt x="760" y="272"/>
                  </a:lnTo>
                  <a:lnTo>
                    <a:pt x="693" y="259"/>
                  </a:lnTo>
                  <a:lnTo>
                    <a:pt x="607" y="252"/>
                  </a:lnTo>
                  <a:lnTo>
                    <a:pt x="266" y="252"/>
                  </a:lnTo>
                  <a:lnTo>
                    <a:pt x="266" y="770"/>
                  </a:lnTo>
                  <a:close/>
                  <a:moveTo>
                    <a:pt x="266" y="1612"/>
                  </a:moveTo>
                  <a:lnTo>
                    <a:pt x="700" y="1612"/>
                  </a:lnTo>
                  <a:lnTo>
                    <a:pt x="700" y="1612"/>
                  </a:lnTo>
                  <a:lnTo>
                    <a:pt x="794" y="1606"/>
                  </a:lnTo>
                  <a:lnTo>
                    <a:pt x="834" y="1599"/>
                  </a:lnTo>
                  <a:lnTo>
                    <a:pt x="867" y="1586"/>
                  </a:lnTo>
                  <a:lnTo>
                    <a:pt x="900" y="1573"/>
                  </a:lnTo>
                  <a:lnTo>
                    <a:pt x="927" y="1553"/>
                  </a:lnTo>
                  <a:lnTo>
                    <a:pt x="974" y="1513"/>
                  </a:lnTo>
                  <a:lnTo>
                    <a:pt x="974" y="1513"/>
                  </a:lnTo>
                  <a:lnTo>
                    <a:pt x="1000" y="1473"/>
                  </a:lnTo>
                  <a:lnTo>
                    <a:pt x="1027" y="1427"/>
                  </a:lnTo>
                  <a:lnTo>
                    <a:pt x="1040" y="1373"/>
                  </a:lnTo>
                  <a:lnTo>
                    <a:pt x="1047" y="1320"/>
                  </a:lnTo>
                  <a:lnTo>
                    <a:pt x="1047" y="1320"/>
                  </a:lnTo>
                  <a:lnTo>
                    <a:pt x="1040" y="1261"/>
                  </a:lnTo>
                  <a:lnTo>
                    <a:pt x="1027" y="1208"/>
                  </a:lnTo>
                  <a:lnTo>
                    <a:pt x="1000" y="1161"/>
                  </a:lnTo>
                  <a:lnTo>
                    <a:pt x="974" y="1121"/>
                  </a:lnTo>
                  <a:lnTo>
                    <a:pt x="974" y="1121"/>
                  </a:lnTo>
                  <a:lnTo>
                    <a:pt x="927" y="1082"/>
                  </a:lnTo>
                  <a:lnTo>
                    <a:pt x="900" y="1068"/>
                  </a:lnTo>
                  <a:lnTo>
                    <a:pt x="867" y="1048"/>
                  </a:lnTo>
                  <a:lnTo>
                    <a:pt x="834" y="1042"/>
                  </a:lnTo>
                  <a:lnTo>
                    <a:pt x="794" y="1035"/>
                  </a:lnTo>
                  <a:lnTo>
                    <a:pt x="700" y="1028"/>
                  </a:lnTo>
                  <a:lnTo>
                    <a:pt x="266" y="1028"/>
                  </a:lnTo>
                  <a:lnTo>
                    <a:pt x="266" y="1612"/>
                  </a:lnTo>
                  <a:close/>
                </a:path>
              </a:pathLst>
            </a:custGeom>
            <a:solidFill>
              <a:srgbClr val="C8D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42"/>
            <p:cNvSpPr>
              <a:spLocks noEditPoints="1"/>
            </p:cNvSpPr>
            <p:nvPr/>
          </p:nvSpPr>
          <p:spPr bwMode="auto">
            <a:xfrm>
              <a:off x="-15989300" y="1922463"/>
              <a:ext cx="2722563" cy="2959100"/>
            </a:xfrm>
            <a:custGeom>
              <a:avLst/>
              <a:gdLst>
                <a:gd name="T0" fmla="*/ 0 w 1715"/>
                <a:gd name="T1" fmla="*/ 1864 h 1864"/>
                <a:gd name="T2" fmla="*/ 688 w 1715"/>
                <a:gd name="T3" fmla="*/ 0 h 1864"/>
                <a:gd name="T4" fmla="*/ 1028 w 1715"/>
                <a:gd name="T5" fmla="*/ 0 h 1864"/>
                <a:gd name="T6" fmla="*/ 1715 w 1715"/>
                <a:gd name="T7" fmla="*/ 1864 h 1864"/>
                <a:gd name="T8" fmla="*/ 1355 w 1715"/>
                <a:gd name="T9" fmla="*/ 1864 h 1864"/>
                <a:gd name="T10" fmla="*/ 1195 w 1715"/>
                <a:gd name="T11" fmla="*/ 1427 h 1864"/>
                <a:gd name="T12" fmla="*/ 521 w 1715"/>
                <a:gd name="T13" fmla="*/ 1427 h 1864"/>
                <a:gd name="T14" fmla="*/ 361 w 1715"/>
                <a:gd name="T15" fmla="*/ 1864 h 1864"/>
                <a:gd name="T16" fmla="*/ 0 w 1715"/>
                <a:gd name="T17" fmla="*/ 1864 h 1864"/>
                <a:gd name="T18" fmla="*/ 641 w 1715"/>
                <a:gd name="T19" fmla="*/ 1108 h 1864"/>
                <a:gd name="T20" fmla="*/ 1075 w 1715"/>
                <a:gd name="T21" fmla="*/ 1108 h 1864"/>
                <a:gd name="T22" fmla="*/ 861 w 1715"/>
                <a:gd name="T23" fmla="*/ 511 h 1864"/>
                <a:gd name="T24" fmla="*/ 641 w 1715"/>
                <a:gd name="T25" fmla="*/ 110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5" h="1864">
                  <a:moveTo>
                    <a:pt x="0" y="1864"/>
                  </a:moveTo>
                  <a:lnTo>
                    <a:pt x="688" y="0"/>
                  </a:lnTo>
                  <a:lnTo>
                    <a:pt x="1028" y="0"/>
                  </a:lnTo>
                  <a:lnTo>
                    <a:pt x="1715" y="1864"/>
                  </a:lnTo>
                  <a:lnTo>
                    <a:pt x="1355" y="1864"/>
                  </a:lnTo>
                  <a:lnTo>
                    <a:pt x="1195" y="1427"/>
                  </a:lnTo>
                  <a:lnTo>
                    <a:pt x="521" y="1427"/>
                  </a:lnTo>
                  <a:lnTo>
                    <a:pt x="361" y="1864"/>
                  </a:lnTo>
                  <a:lnTo>
                    <a:pt x="0" y="1864"/>
                  </a:lnTo>
                  <a:close/>
                  <a:moveTo>
                    <a:pt x="641" y="1108"/>
                  </a:moveTo>
                  <a:lnTo>
                    <a:pt x="1075" y="1108"/>
                  </a:lnTo>
                  <a:lnTo>
                    <a:pt x="861" y="511"/>
                  </a:lnTo>
                  <a:lnTo>
                    <a:pt x="641" y="1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5" name="Freeform 43"/>
            <p:cNvSpPr>
              <a:spLocks noEditPoints="1"/>
            </p:cNvSpPr>
            <p:nvPr/>
          </p:nvSpPr>
          <p:spPr bwMode="auto">
            <a:xfrm>
              <a:off x="-8288338" y="1922463"/>
              <a:ext cx="2722563" cy="2959100"/>
            </a:xfrm>
            <a:custGeom>
              <a:avLst/>
              <a:gdLst>
                <a:gd name="T0" fmla="*/ 0 w 1715"/>
                <a:gd name="T1" fmla="*/ 1864 h 1864"/>
                <a:gd name="T2" fmla="*/ 688 w 1715"/>
                <a:gd name="T3" fmla="*/ 0 h 1864"/>
                <a:gd name="T4" fmla="*/ 1035 w 1715"/>
                <a:gd name="T5" fmla="*/ 0 h 1864"/>
                <a:gd name="T6" fmla="*/ 1715 w 1715"/>
                <a:gd name="T7" fmla="*/ 1864 h 1864"/>
                <a:gd name="T8" fmla="*/ 1355 w 1715"/>
                <a:gd name="T9" fmla="*/ 1864 h 1864"/>
                <a:gd name="T10" fmla="*/ 1195 w 1715"/>
                <a:gd name="T11" fmla="*/ 1427 h 1864"/>
                <a:gd name="T12" fmla="*/ 528 w 1715"/>
                <a:gd name="T13" fmla="*/ 1427 h 1864"/>
                <a:gd name="T14" fmla="*/ 361 w 1715"/>
                <a:gd name="T15" fmla="*/ 1864 h 1864"/>
                <a:gd name="T16" fmla="*/ 0 w 1715"/>
                <a:gd name="T17" fmla="*/ 1864 h 1864"/>
                <a:gd name="T18" fmla="*/ 641 w 1715"/>
                <a:gd name="T19" fmla="*/ 1108 h 1864"/>
                <a:gd name="T20" fmla="*/ 1081 w 1715"/>
                <a:gd name="T21" fmla="*/ 1108 h 1864"/>
                <a:gd name="T22" fmla="*/ 861 w 1715"/>
                <a:gd name="T23" fmla="*/ 511 h 1864"/>
                <a:gd name="T24" fmla="*/ 641 w 1715"/>
                <a:gd name="T25" fmla="*/ 1108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5" h="1864">
                  <a:moveTo>
                    <a:pt x="0" y="1864"/>
                  </a:moveTo>
                  <a:lnTo>
                    <a:pt x="688" y="0"/>
                  </a:lnTo>
                  <a:lnTo>
                    <a:pt x="1035" y="0"/>
                  </a:lnTo>
                  <a:lnTo>
                    <a:pt x="1715" y="1864"/>
                  </a:lnTo>
                  <a:lnTo>
                    <a:pt x="1355" y="1864"/>
                  </a:lnTo>
                  <a:lnTo>
                    <a:pt x="1195" y="1427"/>
                  </a:lnTo>
                  <a:lnTo>
                    <a:pt x="528" y="1427"/>
                  </a:lnTo>
                  <a:lnTo>
                    <a:pt x="361" y="1864"/>
                  </a:lnTo>
                  <a:lnTo>
                    <a:pt x="0" y="1864"/>
                  </a:lnTo>
                  <a:close/>
                  <a:moveTo>
                    <a:pt x="641" y="1108"/>
                  </a:moveTo>
                  <a:lnTo>
                    <a:pt x="1081" y="1108"/>
                  </a:lnTo>
                  <a:lnTo>
                    <a:pt x="861" y="511"/>
                  </a:lnTo>
                  <a:lnTo>
                    <a:pt x="641" y="1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-12990513" y="1922463"/>
              <a:ext cx="2532063" cy="2959100"/>
            </a:xfrm>
            <a:custGeom>
              <a:avLst/>
              <a:gdLst>
                <a:gd name="T0" fmla="*/ 0 w 1595"/>
                <a:gd name="T1" fmla="*/ 0 h 1864"/>
                <a:gd name="T2" fmla="*/ 273 w 1595"/>
                <a:gd name="T3" fmla="*/ 0 h 1864"/>
                <a:gd name="T4" fmla="*/ 1234 w 1595"/>
                <a:gd name="T5" fmla="*/ 1188 h 1864"/>
                <a:gd name="T6" fmla="*/ 1234 w 1595"/>
                <a:gd name="T7" fmla="*/ 0 h 1864"/>
                <a:gd name="T8" fmla="*/ 1595 w 1595"/>
                <a:gd name="T9" fmla="*/ 0 h 1864"/>
                <a:gd name="T10" fmla="*/ 1595 w 1595"/>
                <a:gd name="T11" fmla="*/ 1864 h 1864"/>
                <a:gd name="T12" fmla="*/ 1341 w 1595"/>
                <a:gd name="T13" fmla="*/ 1864 h 1864"/>
                <a:gd name="T14" fmla="*/ 360 w 1595"/>
                <a:gd name="T15" fmla="*/ 650 h 1864"/>
                <a:gd name="T16" fmla="*/ 360 w 1595"/>
                <a:gd name="T17" fmla="*/ 1864 h 1864"/>
                <a:gd name="T18" fmla="*/ 0 w 1595"/>
                <a:gd name="T19" fmla="*/ 1864 h 1864"/>
                <a:gd name="T20" fmla="*/ 0 w 1595"/>
                <a:gd name="T21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5" h="1864">
                  <a:moveTo>
                    <a:pt x="0" y="0"/>
                  </a:moveTo>
                  <a:lnTo>
                    <a:pt x="273" y="0"/>
                  </a:lnTo>
                  <a:lnTo>
                    <a:pt x="1234" y="1188"/>
                  </a:lnTo>
                  <a:lnTo>
                    <a:pt x="1234" y="0"/>
                  </a:lnTo>
                  <a:lnTo>
                    <a:pt x="1595" y="0"/>
                  </a:lnTo>
                  <a:lnTo>
                    <a:pt x="1595" y="1864"/>
                  </a:lnTo>
                  <a:lnTo>
                    <a:pt x="1341" y="1864"/>
                  </a:lnTo>
                  <a:lnTo>
                    <a:pt x="360" y="650"/>
                  </a:lnTo>
                  <a:lnTo>
                    <a:pt x="360" y="1864"/>
                  </a:lnTo>
                  <a:lnTo>
                    <a:pt x="0" y="18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7" name="Freeform 45"/>
            <p:cNvSpPr>
              <a:spLocks/>
            </p:cNvSpPr>
            <p:nvPr/>
          </p:nvSpPr>
          <p:spPr bwMode="auto">
            <a:xfrm>
              <a:off x="-10120313" y="1922463"/>
              <a:ext cx="2139950" cy="2959100"/>
            </a:xfrm>
            <a:custGeom>
              <a:avLst/>
              <a:gdLst>
                <a:gd name="T0" fmla="*/ 1348 w 1348"/>
                <a:gd name="T1" fmla="*/ 0 h 1864"/>
                <a:gd name="T2" fmla="*/ 1348 w 1348"/>
                <a:gd name="T3" fmla="*/ 319 h 1864"/>
                <a:gd name="T4" fmla="*/ 854 w 1348"/>
                <a:gd name="T5" fmla="*/ 319 h 1864"/>
                <a:gd name="T6" fmla="*/ 854 w 1348"/>
                <a:gd name="T7" fmla="*/ 1864 h 1864"/>
                <a:gd name="T8" fmla="*/ 494 w 1348"/>
                <a:gd name="T9" fmla="*/ 1864 h 1864"/>
                <a:gd name="T10" fmla="*/ 494 w 1348"/>
                <a:gd name="T11" fmla="*/ 319 h 1864"/>
                <a:gd name="T12" fmla="*/ 0 w 1348"/>
                <a:gd name="T13" fmla="*/ 319 h 1864"/>
                <a:gd name="T14" fmla="*/ 0 w 1348"/>
                <a:gd name="T15" fmla="*/ 0 h 1864"/>
                <a:gd name="T16" fmla="*/ 1348 w 1348"/>
                <a:gd name="T17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8" h="1864">
                  <a:moveTo>
                    <a:pt x="1348" y="0"/>
                  </a:moveTo>
                  <a:lnTo>
                    <a:pt x="1348" y="319"/>
                  </a:lnTo>
                  <a:lnTo>
                    <a:pt x="854" y="319"/>
                  </a:lnTo>
                  <a:lnTo>
                    <a:pt x="854" y="1864"/>
                  </a:lnTo>
                  <a:lnTo>
                    <a:pt x="494" y="1864"/>
                  </a:lnTo>
                  <a:lnTo>
                    <a:pt x="494" y="319"/>
                  </a:lnTo>
                  <a:lnTo>
                    <a:pt x="0" y="319"/>
                  </a:lnTo>
                  <a:lnTo>
                    <a:pt x="0" y="0"/>
                  </a:lnTo>
                  <a:lnTo>
                    <a:pt x="13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-5289550" y="1922463"/>
              <a:ext cx="2530475" cy="2959100"/>
            </a:xfrm>
            <a:custGeom>
              <a:avLst/>
              <a:gdLst>
                <a:gd name="T0" fmla="*/ 1014 w 1594"/>
                <a:gd name="T1" fmla="*/ 1055 h 1864"/>
                <a:gd name="T2" fmla="*/ 1061 w 1594"/>
                <a:gd name="T3" fmla="*/ 1035 h 1864"/>
                <a:gd name="T4" fmla="*/ 1154 w 1594"/>
                <a:gd name="T5" fmla="*/ 975 h 1864"/>
                <a:gd name="T6" fmla="*/ 1187 w 1594"/>
                <a:gd name="T7" fmla="*/ 942 h 1864"/>
                <a:gd name="T8" fmla="*/ 1254 w 1594"/>
                <a:gd name="T9" fmla="*/ 863 h 1864"/>
                <a:gd name="T10" fmla="*/ 1301 w 1594"/>
                <a:gd name="T11" fmla="*/ 763 h 1864"/>
                <a:gd name="T12" fmla="*/ 1328 w 1594"/>
                <a:gd name="T13" fmla="*/ 664 h 1864"/>
                <a:gd name="T14" fmla="*/ 1341 w 1594"/>
                <a:gd name="T15" fmla="*/ 557 h 1864"/>
                <a:gd name="T16" fmla="*/ 1334 w 1594"/>
                <a:gd name="T17" fmla="*/ 498 h 1864"/>
                <a:gd name="T18" fmla="*/ 1314 w 1594"/>
                <a:gd name="T19" fmla="*/ 392 h 1864"/>
                <a:gd name="T20" fmla="*/ 1281 w 1594"/>
                <a:gd name="T21" fmla="*/ 292 h 1864"/>
                <a:gd name="T22" fmla="*/ 1221 w 1594"/>
                <a:gd name="T23" fmla="*/ 206 h 1864"/>
                <a:gd name="T24" fmla="*/ 1187 w 1594"/>
                <a:gd name="T25" fmla="*/ 166 h 1864"/>
                <a:gd name="T26" fmla="*/ 1107 w 1594"/>
                <a:gd name="T27" fmla="*/ 100 h 1864"/>
                <a:gd name="T28" fmla="*/ 1001 w 1594"/>
                <a:gd name="T29" fmla="*/ 46 h 1864"/>
                <a:gd name="T30" fmla="*/ 867 w 1594"/>
                <a:gd name="T31" fmla="*/ 13 h 1864"/>
                <a:gd name="T32" fmla="*/ 700 w 1594"/>
                <a:gd name="T33" fmla="*/ 0 h 1864"/>
                <a:gd name="T34" fmla="*/ 0 w 1594"/>
                <a:gd name="T35" fmla="*/ 1864 h 1864"/>
                <a:gd name="T36" fmla="*/ 360 w 1594"/>
                <a:gd name="T37" fmla="*/ 1108 h 1864"/>
                <a:gd name="T38" fmla="*/ 1201 w 1594"/>
                <a:gd name="T39" fmla="*/ 1864 h 1864"/>
                <a:gd name="T40" fmla="*/ 360 w 1594"/>
                <a:gd name="T41" fmla="*/ 319 h 1864"/>
                <a:gd name="T42" fmla="*/ 687 w 1594"/>
                <a:gd name="T43" fmla="*/ 319 h 1864"/>
                <a:gd name="T44" fmla="*/ 834 w 1594"/>
                <a:gd name="T45" fmla="*/ 338 h 1864"/>
                <a:gd name="T46" fmla="*/ 914 w 1594"/>
                <a:gd name="T47" fmla="*/ 398 h 1864"/>
                <a:gd name="T48" fmla="*/ 941 w 1594"/>
                <a:gd name="T49" fmla="*/ 431 h 1864"/>
                <a:gd name="T50" fmla="*/ 974 w 1594"/>
                <a:gd name="T51" fmla="*/ 511 h 1864"/>
                <a:gd name="T52" fmla="*/ 974 w 1594"/>
                <a:gd name="T53" fmla="*/ 557 h 1864"/>
                <a:gd name="T54" fmla="*/ 961 w 1594"/>
                <a:gd name="T55" fmla="*/ 637 h 1864"/>
                <a:gd name="T56" fmla="*/ 914 w 1594"/>
                <a:gd name="T57" fmla="*/ 710 h 1864"/>
                <a:gd name="T58" fmla="*/ 881 w 1594"/>
                <a:gd name="T59" fmla="*/ 743 h 1864"/>
                <a:gd name="T60" fmla="*/ 767 w 1594"/>
                <a:gd name="T61" fmla="*/ 783 h 1864"/>
                <a:gd name="T62" fmla="*/ 360 w 1594"/>
                <a:gd name="T63" fmla="*/ 783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94" h="1864">
                  <a:moveTo>
                    <a:pt x="1594" y="1864"/>
                  </a:moveTo>
                  <a:lnTo>
                    <a:pt x="1014" y="1055"/>
                  </a:lnTo>
                  <a:lnTo>
                    <a:pt x="1014" y="1055"/>
                  </a:lnTo>
                  <a:lnTo>
                    <a:pt x="1061" y="1035"/>
                  </a:lnTo>
                  <a:lnTo>
                    <a:pt x="1107" y="1009"/>
                  </a:lnTo>
                  <a:lnTo>
                    <a:pt x="1154" y="975"/>
                  </a:lnTo>
                  <a:lnTo>
                    <a:pt x="1187" y="942"/>
                  </a:lnTo>
                  <a:lnTo>
                    <a:pt x="1187" y="942"/>
                  </a:lnTo>
                  <a:lnTo>
                    <a:pt x="1221" y="902"/>
                  </a:lnTo>
                  <a:lnTo>
                    <a:pt x="1254" y="863"/>
                  </a:lnTo>
                  <a:lnTo>
                    <a:pt x="1281" y="816"/>
                  </a:lnTo>
                  <a:lnTo>
                    <a:pt x="1301" y="763"/>
                  </a:lnTo>
                  <a:lnTo>
                    <a:pt x="1314" y="717"/>
                  </a:lnTo>
                  <a:lnTo>
                    <a:pt x="1328" y="664"/>
                  </a:lnTo>
                  <a:lnTo>
                    <a:pt x="1334" y="610"/>
                  </a:lnTo>
                  <a:lnTo>
                    <a:pt x="1341" y="557"/>
                  </a:lnTo>
                  <a:lnTo>
                    <a:pt x="1341" y="557"/>
                  </a:lnTo>
                  <a:lnTo>
                    <a:pt x="1334" y="498"/>
                  </a:lnTo>
                  <a:lnTo>
                    <a:pt x="1328" y="445"/>
                  </a:lnTo>
                  <a:lnTo>
                    <a:pt x="1314" y="392"/>
                  </a:lnTo>
                  <a:lnTo>
                    <a:pt x="1301" y="345"/>
                  </a:lnTo>
                  <a:lnTo>
                    <a:pt x="1281" y="292"/>
                  </a:lnTo>
                  <a:lnTo>
                    <a:pt x="1254" y="252"/>
                  </a:lnTo>
                  <a:lnTo>
                    <a:pt x="1221" y="206"/>
                  </a:lnTo>
                  <a:lnTo>
                    <a:pt x="1187" y="166"/>
                  </a:lnTo>
                  <a:lnTo>
                    <a:pt x="1187" y="166"/>
                  </a:lnTo>
                  <a:lnTo>
                    <a:pt x="1147" y="133"/>
                  </a:lnTo>
                  <a:lnTo>
                    <a:pt x="1107" y="100"/>
                  </a:lnTo>
                  <a:lnTo>
                    <a:pt x="1054" y="66"/>
                  </a:lnTo>
                  <a:lnTo>
                    <a:pt x="1001" y="46"/>
                  </a:lnTo>
                  <a:lnTo>
                    <a:pt x="934" y="27"/>
                  </a:lnTo>
                  <a:lnTo>
                    <a:pt x="867" y="13"/>
                  </a:lnTo>
                  <a:lnTo>
                    <a:pt x="787" y="7"/>
                  </a:lnTo>
                  <a:lnTo>
                    <a:pt x="700" y="0"/>
                  </a:lnTo>
                  <a:lnTo>
                    <a:pt x="0" y="0"/>
                  </a:lnTo>
                  <a:lnTo>
                    <a:pt x="0" y="1864"/>
                  </a:lnTo>
                  <a:lnTo>
                    <a:pt x="360" y="1864"/>
                  </a:lnTo>
                  <a:lnTo>
                    <a:pt x="360" y="1108"/>
                  </a:lnTo>
                  <a:lnTo>
                    <a:pt x="654" y="1108"/>
                  </a:lnTo>
                  <a:lnTo>
                    <a:pt x="1201" y="1864"/>
                  </a:lnTo>
                  <a:lnTo>
                    <a:pt x="1594" y="1864"/>
                  </a:lnTo>
                  <a:close/>
                  <a:moveTo>
                    <a:pt x="360" y="319"/>
                  </a:moveTo>
                  <a:lnTo>
                    <a:pt x="687" y="319"/>
                  </a:lnTo>
                  <a:lnTo>
                    <a:pt x="687" y="319"/>
                  </a:lnTo>
                  <a:lnTo>
                    <a:pt x="767" y="325"/>
                  </a:lnTo>
                  <a:lnTo>
                    <a:pt x="834" y="338"/>
                  </a:lnTo>
                  <a:lnTo>
                    <a:pt x="881" y="365"/>
                  </a:lnTo>
                  <a:lnTo>
                    <a:pt x="914" y="398"/>
                  </a:lnTo>
                  <a:lnTo>
                    <a:pt x="914" y="398"/>
                  </a:lnTo>
                  <a:lnTo>
                    <a:pt x="941" y="431"/>
                  </a:lnTo>
                  <a:lnTo>
                    <a:pt x="961" y="464"/>
                  </a:lnTo>
                  <a:lnTo>
                    <a:pt x="974" y="511"/>
                  </a:lnTo>
                  <a:lnTo>
                    <a:pt x="974" y="557"/>
                  </a:lnTo>
                  <a:lnTo>
                    <a:pt x="974" y="557"/>
                  </a:lnTo>
                  <a:lnTo>
                    <a:pt x="974" y="597"/>
                  </a:lnTo>
                  <a:lnTo>
                    <a:pt x="961" y="637"/>
                  </a:lnTo>
                  <a:lnTo>
                    <a:pt x="941" y="677"/>
                  </a:lnTo>
                  <a:lnTo>
                    <a:pt x="914" y="710"/>
                  </a:lnTo>
                  <a:lnTo>
                    <a:pt x="914" y="710"/>
                  </a:lnTo>
                  <a:lnTo>
                    <a:pt x="881" y="743"/>
                  </a:lnTo>
                  <a:lnTo>
                    <a:pt x="834" y="763"/>
                  </a:lnTo>
                  <a:lnTo>
                    <a:pt x="767" y="783"/>
                  </a:lnTo>
                  <a:lnTo>
                    <a:pt x="687" y="783"/>
                  </a:lnTo>
                  <a:lnTo>
                    <a:pt x="360" y="783"/>
                  </a:lnTo>
                  <a:lnTo>
                    <a:pt x="360" y="3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9" name="Freeform 47"/>
            <p:cNvSpPr>
              <a:spLocks/>
            </p:cNvSpPr>
            <p:nvPr/>
          </p:nvSpPr>
          <p:spPr bwMode="auto">
            <a:xfrm>
              <a:off x="-17810163" y="1922463"/>
              <a:ext cx="1684338" cy="2959100"/>
            </a:xfrm>
            <a:custGeom>
              <a:avLst/>
              <a:gdLst>
                <a:gd name="T0" fmla="*/ 1061 w 1061"/>
                <a:gd name="T1" fmla="*/ 0 h 1864"/>
                <a:gd name="T2" fmla="*/ 667 w 1061"/>
                <a:gd name="T3" fmla="*/ 0 h 1864"/>
                <a:gd name="T4" fmla="*/ 0 w 1061"/>
                <a:gd name="T5" fmla="*/ 936 h 1864"/>
                <a:gd name="T6" fmla="*/ 667 w 1061"/>
                <a:gd name="T7" fmla="*/ 1864 h 1864"/>
                <a:gd name="T8" fmla="*/ 1061 w 1061"/>
                <a:gd name="T9" fmla="*/ 1864 h 1864"/>
                <a:gd name="T10" fmla="*/ 387 w 1061"/>
                <a:gd name="T11" fmla="*/ 936 h 1864"/>
                <a:gd name="T12" fmla="*/ 1061 w 1061"/>
                <a:gd name="T13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1" h="1864">
                  <a:moveTo>
                    <a:pt x="1061" y="0"/>
                  </a:moveTo>
                  <a:lnTo>
                    <a:pt x="667" y="0"/>
                  </a:lnTo>
                  <a:lnTo>
                    <a:pt x="0" y="936"/>
                  </a:lnTo>
                  <a:lnTo>
                    <a:pt x="667" y="1864"/>
                  </a:lnTo>
                  <a:lnTo>
                    <a:pt x="1061" y="1864"/>
                  </a:lnTo>
                  <a:lnTo>
                    <a:pt x="387" y="936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0" name="Rectangle 49"/>
            <p:cNvSpPr>
              <a:spLocks noChangeArrowheads="1"/>
            </p:cNvSpPr>
            <p:nvPr/>
          </p:nvSpPr>
          <p:spPr bwMode="auto">
            <a:xfrm>
              <a:off x="-18530888" y="1922463"/>
              <a:ext cx="392113" cy="29591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1" name="Rectangle 49"/>
            <p:cNvSpPr>
              <a:spLocks noChangeArrowheads="1"/>
            </p:cNvSpPr>
            <p:nvPr/>
          </p:nvSpPr>
          <p:spPr bwMode="auto">
            <a:xfrm>
              <a:off x="-18138775" y="1922463"/>
              <a:ext cx="328612" cy="2959100"/>
            </a:xfrm>
            <a:prstGeom prst="rect">
              <a:avLst/>
            </a:prstGeom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lin ang="16200000" scaled="0"/>
            </a:gra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32" name="TextBox 31"/>
          <p:cNvSpPr txBox="1"/>
          <p:nvPr userDrawn="1"/>
        </p:nvSpPr>
        <p:spPr>
          <a:xfrm>
            <a:off x="7872682" y="5059387"/>
            <a:ext cx="1171037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dirty="0">
                <a:solidFill>
                  <a:prstClr val="white">
                    <a:lumMod val="65000"/>
                  </a:prstClr>
                </a:solidFill>
                <a:latin typeface="Calibri Light"/>
              </a:rPr>
              <a:t>Private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1996446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  <p:sldLayoutId id="2147484125" r:id="rId5"/>
    <p:sldLayoutId id="2147484126" r:id="rId6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lang="en-US" sz="2800" i="0" kern="120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 typeface="Arial" pitchFamily="34" charset="0"/>
        <a:buNone/>
        <a:defRPr lang="en-US" sz="1400" i="0" kern="1200" dirty="0" smtClean="0">
          <a:solidFill>
            <a:schemeClr val="tx1">
              <a:lumMod val="65000"/>
              <a:lumOff val="35000"/>
            </a:schemeClr>
          </a:solidFill>
          <a:latin typeface="Andalus" panose="02020603050405020304" pitchFamily="18" charset="-78"/>
          <a:ea typeface="+mn-ea"/>
          <a:cs typeface="Andalus" panose="02020603050405020304" pitchFamily="18" charset="-78"/>
        </a:defRPr>
      </a:lvl1pPr>
      <a:lvl2pPr marL="176213" indent="-17145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Tx/>
        <a:buBlip>
          <a:blip r:embed="rId9"/>
        </a:buBlip>
        <a:defRPr lang="en-US" sz="1200" i="0" kern="1200" dirty="0" smtClean="0">
          <a:solidFill>
            <a:schemeClr val="tx1">
              <a:lumMod val="65000"/>
              <a:lumOff val="35000"/>
            </a:schemeClr>
          </a:solidFill>
          <a:latin typeface="Andalus" panose="02020603050405020304" pitchFamily="18" charset="-78"/>
          <a:ea typeface="+mn-ea"/>
          <a:cs typeface="Andalus" panose="02020603050405020304" pitchFamily="18" charset="-78"/>
        </a:defRPr>
      </a:lvl2pPr>
      <a:lvl3pPr marL="223838" indent="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Tx/>
        <a:buNone/>
        <a:defRPr lang="en-US" sz="1800" i="0" kern="1200" dirty="0" smtClean="0">
          <a:solidFill>
            <a:schemeClr val="accent2"/>
          </a:solidFill>
          <a:latin typeface="+mn-lt"/>
          <a:ea typeface="+mn-ea"/>
          <a:cs typeface="+mn-cs"/>
        </a:defRPr>
      </a:lvl3pPr>
      <a:lvl4pPr marL="635000" indent="-17145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Tx/>
        <a:buBlip>
          <a:blip r:embed="rId10"/>
        </a:buBlip>
        <a:tabLst/>
        <a:defRPr lang="en-US" sz="1800" i="0" kern="1200" dirty="0" smtClean="0">
          <a:solidFill>
            <a:schemeClr val="accent2"/>
          </a:solidFill>
          <a:latin typeface="+mn-lt"/>
          <a:ea typeface="+mn-ea"/>
          <a:cs typeface="+mn-cs"/>
        </a:defRPr>
      </a:lvl4pPr>
      <a:lvl5pPr marL="855663" indent="-17145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Tx/>
        <a:buBlip>
          <a:blip r:embed="rId10"/>
        </a:buBlip>
        <a:defRPr lang="en-US" sz="1800" i="0" kern="1200" dirty="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7" Type="http://schemas.openxmlformats.org/officeDocument/2006/relationships/chart" Target="../charts/chart1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chart" Target="../charts/char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chart" Target="../charts/char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30.xml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chart" Target="../charts/chart4.xml"/><Relationship Id="rId5" Type="http://schemas.openxmlformats.org/officeDocument/2006/relationships/image" Target="../media/image17.jpeg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lifeandfoodseattle.files.wordpress.com/2011/09/september_03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0"/>
            <a:ext cx="9144000" cy="514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B4E72-7858-48F1-A40D-12FF09E4BFB8}" type="slidenum">
              <a:rPr/>
              <a:pPr/>
              <a:t>1</a:t>
            </a:fld>
            <a:endParaRPr dirty="0"/>
          </a:p>
        </p:txBody>
      </p:sp>
      <p:sp>
        <p:nvSpPr>
          <p:cNvPr id="3" name="Rectangle 2"/>
          <p:cNvSpPr/>
          <p:nvPr/>
        </p:nvSpPr>
        <p:spPr>
          <a:xfrm>
            <a:off x="4945381" y="0"/>
            <a:ext cx="41986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3600" b="1" dirty="0">
                <a:solidFill>
                  <a:srgbClr val="000000"/>
                </a:solidFill>
              </a:rPr>
              <a:t>Kendall-Jackson</a:t>
            </a:r>
          </a:p>
        </p:txBody>
      </p:sp>
    </p:spTree>
    <p:extLst>
      <p:ext uri="{BB962C8B-B14F-4D97-AF65-F5344CB8AC3E}">
        <p14:creationId xmlns:p14="http://schemas.microsoft.com/office/powerpoint/2010/main" val="3484528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-140970" y="1403238"/>
            <a:ext cx="998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i="1" dirty="0">
                <a:latin typeface="Calibri Light"/>
              </a:rPr>
              <a:t>Down this year among Men 35-44 &amp; Women 21-34</a:t>
            </a:r>
          </a:p>
        </p:txBody>
      </p:sp>
      <p:sp>
        <p:nvSpPr>
          <p:cNvPr id="7" name="Rectangle 62"/>
          <p:cNvSpPr>
            <a:spLocks noChangeArrowheads="1"/>
          </p:cNvSpPr>
          <p:nvPr/>
        </p:nvSpPr>
        <p:spPr bwMode="auto">
          <a:xfrm>
            <a:off x="1346955" y="1236389"/>
            <a:ext cx="18001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solidFill>
                  <a:schemeClr val="accent2"/>
                </a:solidFill>
              </a:rPr>
              <a:t>OFF-PREMISE</a:t>
            </a:r>
          </a:p>
        </p:txBody>
      </p:sp>
      <p:sp>
        <p:nvSpPr>
          <p:cNvPr id="17" name="Rectangle 62"/>
          <p:cNvSpPr>
            <a:spLocks noChangeArrowheads="1"/>
          </p:cNvSpPr>
          <p:nvPr/>
        </p:nvSpPr>
        <p:spPr bwMode="auto">
          <a:xfrm>
            <a:off x="5797383" y="1244456"/>
            <a:ext cx="18263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solidFill>
                  <a:schemeClr val="accent2"/>
                </a:solidFill>
              </a:rPr>
              <a:t>ON-PREMISE</a:t>
            </a:r>
          </a:p>
        </p:txBody>
      </p:sp>
      <p:pic>
        <p:nvPicPr>
          <p:cNvPr id="20" name="Picture 2" descr="https://encrypted-tbn2.gstatic.com/images?q=tbn:ANd9GcRvjeNWescbt5QG4_lCnG6byMuXtli_hRt-3DpgFUtLjUX6YF0o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0575" y="1026478"/>
            <a:ext cx="1035946" cy="665966"/>
          </a:xfrm>
          <a:prstGeom prst="rect">
            <a:avLst/>
          </a:prstGeom>
          <a:noFill/>
        </p:spPr>
      </p:pic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623485"/>
              </p:ext>
            </p:extLst>
          </p:nvPr>
        </p:nvGraphicFramePr>
        <p:xfrm>
          <a:off x="647387" y="1812269"/>
          <a:ext cx="3840480" cy="2487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3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It was a brand name you knew</a:t>
                      </a:r>
                    </a:p>
                  </a:txBody>
                  <a:tcPr marL="27432" marR="27432" marT="27432" marB="274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27432" marR="27432" marT="27432" marB="274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It was the right price</a:t>
                      </a:r>
                    </a:p>
                  </a:txBody>
                  <a:tcPr marL="27432" marR="27432" marT="27432" marB="27432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1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 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sym typeface="Wingdings 3"/>
                        </a:rPr>
                        <a:t>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432" marR="27432" marT="27432" marB="27432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It was on special offer</a:t>
                      </a:r>
                    </a:p>
                  </a:txBody>
                  <a:tcPr marL="27432" marR="27432" marT="27432" marB="274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27432" marR="27432" marT="27432" marB="274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Someone recommended it</a:t>
                      </a:r>
                    </a:p>
                  </a:txBody>
                  <a:tcPr marL="27432" marR="27432" marT="27432" marB="274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1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 </a:t>
                      </a:r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3"/>
                        </a:rPr>
                        <a:t>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432" marR="27432" marT="27432" marB="274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You haven't bought it recently</a:t>
                      </a:r>
                    </a:p>
                  </a:txBody>
                  <a:tcPr marL="27432" marR="27432" marT="27432" marB="274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sym typeface="Wingdings 3"/>
                        </a:rPr>
                        <a:t>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432" marR="27432" marT="27432" marB="274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You liked the label</a:t>
                      </a:r>
                    </a:p>
                  </a:txBody>
                  <a:tcPr marL="27432" marR="27432" marT="27432" marB="274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1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 </a:t>
                      </a:r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3"/>
                        </a:rPr>
                        <a:t>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432" marR="27432" marT="27432" marB="274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It was from a respected wine region</a:t>
                      </a:r>
                    </a:p>
                  </a:txBody>
                  <a:tcPr marL="27432" marR="27432" marT="27432" marB="274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27432" marR="27432" marT="27432" marB="274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The description on the label appealed to you</a:t>
                      </a:r>
                    </a:p>
                  </a:txBody>
                  <a:tcPr marL="27432" marR="27432" marT="27432" marB="274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1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27432" marR="27432" marT="27432" marB="274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There was a special in-store display for the brand</a:t>
                      </a:r>
                    </a:p>
                  </a:txBody>
                  <a:tcPr marL="27432" marR="27432" marT="27432" marB="274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27432" marR="27432" marT="27432" marB="274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You read a positive review or article about it</a:t>
                      </a:r>
                    </a:p>
                  </a:txBody>
                  <a:tcPr marL="27432" marR="27432" marT="27432" marB="274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1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 </a:t>
                      </a:r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3"/>
                        </a:rPr>
                        <a:t>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432" marR="27432" marT="27432" marB="274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There were wine scores on display on the shelf</a:t>
                      </a:r>
                    </a:p>
                  </a:txBody>
                  <a:tcPr marL="27432" marR="27432" marT="27432" marB="274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27432" marR="27432" marT="27432" marB="274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The winery gives part of its sales to a social cause I believe in</a:t>
                      </a:r>
                    </a:p>
                  </a:txBody>
                  <a:tcPr marL="27432" marR="27432" marT="27432" marB="274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1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sym typeface="Wingdings 3"/>
                        </a:rPr>
                        <a:t>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432" marR="27432" marT="27432" marB="274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449891"/>
              </p:ext>
            </p:extLst>
          </p:nvPr>
        </p:nvGraphicFramePr>
        <p:xfrm>
          <a:off x="4618771" y="1804649"/>
          <a:ext cx="3566160" cy="2487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8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It was a brand name you knew</a:t>
                      </a:r>
                    </a:p>
                  </a:txBody>
                  <a:tcPr marL="27432" marR="27432" marT="27432" marB="274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 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sym typeface="Wingdings 3"/>
                        </a:rPr>
                        <a:t>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432" marR="27432" marT="27432" marB="274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It was the right price</a:t>
                      </a:r>
                    </a:p>
                  </a:txBody>
                  <a:tcPr marL="27432" marR="27432" marT="27432" marB="27432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1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sym typeface="Wingdings 3"/>
                        </a:rPr>
                        <a:t>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432" marR="27432" marT="27432" marB="27432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You haven't bought it recently</a:t>
                      </a:r>
                    </a:p>
                  </a:txBody>
                  <a:tcPr marL="27432" marR="27432" marT="27432" marB="274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sym typeface="Wingdings 3"/>
                        </a:rPr>
                        <a:t>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432" marR="27432" marT="27432" marB="274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It goes well with the food you ordered</a:t>
                      </a:r>
                    </a:p>
                  </a:txBody>
                  <a:tcPr marL="27432" marR="27432" marT="27432" marB="274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1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27432" marR="27432" marT="27432" marB="274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 friend or family member recommended it</a:t>
                      </a:r>
                    </a:p>
                  </a:txBody>
                  <a:tcPr marL="27432" marR="27432" marT="27432" marB="274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27432" marR="27432" marT="27432" marB="274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It is from a respected wine region</a:t>
                      </a:r>
                    </a:p>
                  </a:txBody>
                  <a:tcPr marL="27432" marR="27432" marT="27432" marB="274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1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27432" marR="27432" marT="27432" marB="274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 waiter or sommelier at the location recommended it</a:t>
                      </a:r>
                    </a:p>
                  </a:txBody>
                  <a:tcPr marL="27432" marR="27432" marT="27432" marB="274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sym typeface="Wingdings 3"/>
                        </a:rPr>
                        <a:t>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432" marR="27432" marT="27432" marB="274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It was the only type/varietal that you wanted available</a:t>
                      </a:r>
                    </a:p>
                  </a:txBody>
                  <a:tcPr marL="27432" marR="27432" marT="27432" marB="274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1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sym typeface="Wingdings 3"/>
                        </a:rPr>
                        <a:t>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432" marR="27432" marT="27432" marB="274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You read a positive review or article about it</a:t>
                      </a:r>
                    </a:p>
                  </a:txBody>
                  <a:tcPr marL="27432" marR="27432" marT="27432" marB="274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sym typeface="Wingdings 3"/>
                        </a:rPr>
                        <a:t>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432" marR="27432" marT="27432" marB="274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It was one of the more expensive wines</a:t>
                      </a:r>
                    </a:p>
                  </a:txBody>
                  <a:tcPr marL="27432" marR="27432" marT="27432" marB="274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1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sym typeface="Wingdings 3"/>
                        </a:rPr>
                        <a:t>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432" marR="27432" marT="27432" marB="274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It was Limited Edition or a special vineyard bottle</a:t>
                      </a:r>
                    </a:p>
                  </a:txBody>
                  <a:tcPr marL="27432" marR="27432" marT="27432" marB="274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sym typeface="Wingdings 3"/>
                        </a:rPr>
                        <a:t>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432" marR="27432" marT="27432" marB="274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Other brands you usually buy weren't available</a:t>
                      </a:r>
                    </a:p>
                  </a:txBody>
                  <a:tcPr marL="27432" marR="27432" marT="27432" marB="274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1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27432" marR="27432" marT="27432" marB="274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62693" y="108384"/>
            <a:ext cx="7784968" cy="830997"/>
          </a:xfrm>
        </p:spPr>
        <p:txBody>
          <a:bodyPr/>
          <a:lstStyle/>
          <a:p>
            <a:r>
              <a:rPr lang="en-US" dirty="0"/>
              <a:t>Familiarity and price continue to influence the decision-making process for K-J purchases, regardless whether off- or on- premise.  However, fewer consumers this year say that ‘right price’ is a driver.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9AB4E72-7858-48F1-A40D-12FF09E4BFB8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803432" y="1359461"/>
            <a:ext cx="59686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147113" y="1359461"/>
            <a:ext cx="73908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158740" y="1359461"/>
            <a:ext cx="63862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689231" y="1359461"/>
            <a:ext cx="63942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550860" y="1747837"/>
            <a:ext cx="0" cy="2557463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ooter Placeholder 4"/>
          <p:cNvSpPr txBox="1">
            <a:spLocks/>
          </p:cNvSpPr>
          <p:nvPr/>
        </p:nvSpPr>
        <p:spPr>
          <a:xfrm>
            <a:off x="559592" y="4624456"/>
            <a:ext cx="8127208" cy="523220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prstClr val="white">
                    <a:lumMod val="65000"/>
                  </a:prstClr>
                </a:solidFill>
              </a:rPr>
              <a:t>QACT1. What encouraged you to choose [INSERT BRAND] when you were considering which wine to buy from the store?  What did you notice while you were making your decision? QACT2. What encouraged you to choose [INSERT BRAND] when you were considering which wine to buy from a service establishment that sells wine?  What did you notice while you were making your decision? </a:t>
            </a:r>
          </a:p>
          <a:p>
            <a:r>
              <a:rPr lang="en-US" sz="700" i="1" dirty="0">
                <a:solidFill>
                  <a:prstClr val="white">
                    <a:lumMod val="65000"/>
                  </a:prstClr>
                </a:solidFill>
              </a:rPr>
              <a:t>Base: Buy Most Often, Buy Regularly, Tried (1991)</a:t>
            </a:r>
          </a:p>
          <a:p>
            <a:r>
              <a:rPr lang="en-US" sz="700" dirty="0">
                <a:sym typeface="Wingdings 3"/>
              </a:rPr>
              <a:t></a:t>
            </a:r>
            <a:r>
              <a:rPr lang="en-US" sz="700" dirty="0"/>
              <a:t>- Significantly higher/lower than 2015 at a 95% confidence level; </a:t>
            </a:r>
            <a:r>
              <a:rPr lang="en-US" sz="700" dirty="0">
                <a:sym typeface="Wingdings 3"/>
              </a:rPr>
              <a:t></a:t>
            </a:r>
            <a:r>
              <a:rPr lang="en-US" sz="700" dirty="0"/>
              <a:t>- Significantly higher/lower than 2014 at a 95% confidence level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-178248" y="2464800"/>
            <a:ext cx="661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i="1" dirty="0">
                <a:latin typeface="Calibri Light"/>
              </a:rPr>
              <a:t>Down among Men </a:t>
            </a:r>
          </a:p>
          <a:p>
            <a:pPr algn="r"/>
            <a:r>
              <a:rPr lang="en-US" sz="800" i="1" dirty="0">
                <a:latin typeface="Calibri Light"/>
              </a:rPr>
              <a:t>21-34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463074" y="2539423"/>
            <a:ext cx="123666" cy="0"/>
          </a:xfrm>
          <a:prstGeom prst="line">
            <a:avLst/>
          </a:prstGeom>
          <a:ln>
            <a:solidFill>
              <a:schemeClr val="tx1"/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63074" y="2958523"/>
            <a:ext cx="123666" cy="0"/>
          </a:xfrm>
          <a:prstGeom prst="line">
            <a:avLst/>
          </a:prstGeom>
          <a:ln>
            <a:solidFill>
              <a:schemeClr val="tx1"/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63074" y="2539424"/>
            <a:ext cx="0" cy="419099"/>
          </a:xfrm>
          <a:prstGeom prst="line">
            <a:avLst/>
          </a:prstGeom>
          <a:ln>
            <a:solidFill>
              <a:schemeClr val="tx1"/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70694" y="2106988"/>
            <a:ext cx="123666" cy="0"/>
          </a:xfrm>
          <a:prstGeom prst="line">
            <a:avLst/>
          </a:prstGeom>
          <a:ln>
            <a:solidFill>
              <a:schemeClr val="tx1"/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468948" y="1826803"/>
            <a:ext cx="7024" cy="264468"/>
          </a:xfrm>
          <a:prstGeom prst="line">
            <a:avLst/>
          </a:prstGeom>
          <a:ln>
            <a:solidFill>
              <a:schemeClr val="tx1"/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237379" y="2128271"/>
            <a:ext cx="123666" cy="0"/>
          </a:xfrm>
          <a:prstGeom prst="line">
            <a:avLst/>
          </a:prstGeom>
          <a:ln>
            <a:solidFill>
              <a:schemeClr val="tx1"/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294370" y="1931468"/>
            <a:ext cx="8153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latin typeface="Calibri Light"/>
              </a:rPr>
              <a:t>Down this year among Women</a:t>
            </a:r>
          </a:p>
        </p:txBody>
      </p:sp>
    </p:spTree>
    <p:extLst>
      <p:ext uri="{BB962C8B-B14F-4D97-AF65-F5344CB8AC3E}">
        <p14:creationId xmlns:p14="http://schemas.microsoft.com/office/powerpoint/2010/main" val="2279126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ontent Placehold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6464939"/>
              </p:ext>
            </p:extLst>
          </p:nvPr>
        </p:nvGraphicFramePr>
        <p:xfrm>
          <a:off x="630269" y="888350"/>
          <a:ext cx="3438288" cy="2801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1"/>
          <p:cNvSpPr>
            <a:spLocks noGrp="1"/>
          </p:cNvSpPr>
          <p:nvPr>
            <p:ph type="title"/>
          </p:nvPr>
        </p:nvSpPr>
        <p:spPr>
          <a:xfrm>
            <a:off x="226191" y="474282"/>
            <a:ext cx="8558213" cy="276999"/>
          </a:xfr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Wine consumption levels off in 2016.  Consumption decreases for bigger brands this year.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9AB4E72-7858-48F1-A40D-12FF09E4BFB8}" type="slidenum">
              <a:rPr>
                <a:solidFill>
                  <a:srgbClr val="000000">
                    <a:lumMod val="50000"/>
                    <a:lumOff val="50000"/>
                  </a:srgbClr>
                </a:solidFill>
                <a:latin typeface="Calibri Light" panose="020F0302020204030204" pitchFamily="34" charset="0"/>
              </a:rPr>
              <a:pPr/>
              <a:t>11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  <a:latin typeface="Calibri Light" panose="020F0302020204030204" pitchFamily="34" charset="0"/>
            </a:endParaRP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20"/>
          </p:nvPr>
        </p:nvSpPr>
        <p:spPr>
          <a:xfrm>
            <a:off x="811397" y="1756941"/>
            <a:ext cx="3226337" cy="287620"/>
          </a:xfrm>
        </p:spPr>
        <p:txBody>
          <a:bodyPr/>
          <a:lstStyle/>
          <a:p>
            <a:pPr algn="ctr">
              <a:buNone/>
            </a:pPr>
            <a:r>
              <a:rPr lang="en-US" sz="1600" dirty="0">
                <a:latin typeface="Andalus" panose="02020603050405020304" pitchFamily="18" charset="-78"/>
                <a:cs typeface="Andalus" panose="02020603050405020304" pitchFamily="18" charset="-78"/>
              </a:rPr>
              <a:t>Drinking more wine vs. year ago</a:t>
            </a:r>
          </a:p>
          <a:p>
            <a:pPr algn="ctr"/>
            <a:endParaRPr lang="en-US" sz="1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7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59591" y="4686011"/>
            <a:ext cx="7844669" cy="461665"/>
          </a:xfrm>
        </p:spPr>
        <p:txBody>
          <a:bodyPr/>
          <a:lstStyle>
            <a:lvl1pPr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65000"/>
                  </a:prstClr>
                </a:solidFill>
                <a:latin typeface="Calibri Light" panose="020F0302020204030204" pitchFamily="34" charset="0"/>
              </a:rPr>
              <a:t>Q4. Thinking about wine in general, regardless of type, would you say you are now drinking more, the same amount, or less wine compared to a year ago? </a:t>
            </a:r>
            <a:r>
              <a:rPr lang="en-US" i="1" dirty="0">
                <a:solidFill>
                  <a:prstClr val="white">
                    <a:lumMod val="65000"/>
                  </a:prstClr>
                </a:solidFill>
                <a:latin typeface="Calibri Light" panose="020F0302020204030204" pitchFamily="34" charset="0"/>
              </a:rPr>
              <a:t>Base: (Total 2016): 2992</a:t>
            </a:r>
          </a:p>
          <a:p>
            <a:r>
              <a:rPr lang="en-US" dirty="0">
                <a:solidFill>
                  <a:prstClr val="white">
                    <a:lumMod val="65000"/>
                  </a:prstClr>
                </a:solidFill>
                <a:latin typeface="Calibri Light" panose="020F0302020204030204" pitchFamily="34" charset="0"/>
              </a:rPr>
              <a:t>Q6. Which of these wines do you drink regularly? </a:t>
            </a:r>
            <a:r>
              <a:rPr lang="en-US" i="1" dirty="0">
                <a:solidFill>
                  <a:prstClr val="white">
                    <a:lumMod val="65000"/>
                  </a:prstClr>
                </a:solidFill>
                <a:latin typeface="Calibri Light" panose="020F0302020204030204" pitchFamily="34" charset="0"/>
              </a:rPr>
              <a:t>Base: Buy Brand Most Often or Buy Regularly (K-J 830, Mondavi 807, Coppola 594)</a:t>
            </a:r>
          </a:p>
          <a:p>
            <a:r>
              <a:rPr lang="en-US" dirty="0">
                <a:solidFill>
                  <a:prstClr val="white">
                    <a:lumMod val="65000"/>
                  </a:prstClr>
                </a:solidFill>
                <a:latin typeface="Calibri Light" panose="020F0302020204030204" pitchFamily="34" charset="0"/>
                <a:sym typeface="Wingdings"/>
              </a:rPr>
              <a:t>ABCD – Significantly different at the 95% confidence level	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998749"/>
              </p:ext>
            </p:extLst>
          </p:nvPr>
        </p:nvGraphicFramePr>
        <p:xfrm>
          <a:off x="1032148" y="3665431"/>
          <a:ext cx="2635716" cy="261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89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89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1664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alibri Light" panose="020F0302020204030204" pitchFamily="34" charset="0"/>
                        </a:rPr>
                        <a:t>64 BC</a:t>
                      </a:r>
                    </a:p>
                  </a:txBody>
                  <a:tcPr marL="45720" marR="4572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alibri Light" panose="020F0302020204030204" pitchFamily="34" charset="0"/>
                        </a:rPr>
                        <a:t>59</a:t>
                      </a:r>
                    </a:p>
                  </a:txBody>
                  <a:tcPr marL="45720" marR="4572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alibri Light" panose="020F0302020204030204" pitchFamily="34" charset="0"/>
                        </a:rPr>
                        <a:t>58</a:t>
                      </a:r>
                    </a:p>
                  </a:txBody>
                  <a:tcPr marL="45720" marR="4572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alibri Light" panose="020F0302020204030204" pitchFamily="34" charset="0"/>
                        </a:rPr>
                        <a:t>63 BC</a:t>
                      </a:r>
                    </a:p>
                  </a:txBody>
                  <a:tcPr marL="45720" marR="4572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03496" y="3936074"/>
            <a:ext cx="20414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Drinking same amount of wine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38432" y="1362516"/>
            <a:ext cx="0" cy="274545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8992" y="1714715"/>
            <a:ext cx="1029128" cy="59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8992" y="2343649"/>
            <a:ext cx="1037789" cy="36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0057" y="3172867"/>
            <a:ext cx="1038868" cy="58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11"/>
          <p:cNvSpPr txBox="1">
            <a:spLocks/>
          </p:cNvSpPr>
          <p:nvPr/>
        </p:nvSpPr>
        <p:spPr>
          <a:xfrm>
            <a:off x="6121840" y="2168283"/>
            <a:ext cx="3114624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1800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i="1" dirty="0">
                <a:latin typeface="Calibri Light" panose="020F0302020204030204" pitchFamily="34" charset="0"/>
              </a:rPr>
              <a:t>White wine down this year</a:t>
            </a:r>
          </a:p>
        </p:txBody>
      </p:sp>
      <p:sp>
        <p:nvSpPr>
          <p:cNvPr id="23" name="Title 11"/>
          <p:cNvSpPr txBox="1">
            <a:spLocks/>
          </p:cNvSpPr>
          <p:nvPr/>
        </p:nvSpPr>
        <p:spPr>
          <a:xfrm>
            <a:off x="6121840" y="3355873"/>
            <a:ext cx="3114624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1800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i="1" dirty="0">
                <a:latin typeface="Calibri Light" panose="020F0302020204030204" pitchFamily="34" charset="0"/>
              </a:rPr>
              <a:t>Red wine down this year</a:t>
            </a:r>
          </a:p>
        </p:txBody>
      </p:sp>
    </p:spTree>
    <p:extLst>
      <p:ext uri="{BB962C8B-B14F-4D97-AF65-F5344CB8AC3E}">
        <p14:creationId xmlns:p14="http://schemas.microsoft.com/office/powerpoint/2010/main" val="557349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563052" y="2999105"/>
            <a:ext cx="2661920" cy="17272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rgbClr val="537177"/>
              </a:solidFill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79486" y="1455003"/>
            <a:ext cx="5651564" cy="345222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rgbClr val="537177"/>
              </a:solidFill>
              <a:latin typeface="Arial Narrow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2692" y="246883"/>
            <a:ext cx="7916437" cy="553998"/>
          </a:xfrm>
        </p:spPr>
        <p:txBody>
          <a:bodyPr/>
          <a:lstStyle/>
          <a:p>
            <a:r>
              <a:rPr lang="en-US" dirty="0"/>
              <a:t>Red wine consumption for K-J declines for a few varietals.  Chardonnay is the most associated varietal for the brand in consumers’ minds and is also the most consumed.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9AB4E72-7858-48F1-A40D-12FF09E4BFB8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12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/>
              <a:t>Kendall-Jackson Varietals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1572577" y="1147226"/>
            <a:ext cx="3187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Calibri Light"/>
              </a:rPr>
              <a:t>First Come To Mind (%)</a:t>
            </a:r>
            <a:endParaRPr lang="en-US" sz="1200" dirty="0">
              <a:solidFill>
                <a:prstClr val="white">
                  <a:lumMod val="50000"/>
                </a:prstClr>
              </a:solidFill>
              <a:latin typeface="Calibri Light"/>
            </a:endParaRPr>
          </a:p>
        </p:txBody>
      </p:sp>
      <p:sp>
        <p:nvSpPr>
          <p:cNvPr id="18" name="Footer Placeholder 4"/>
          <p:cNvSpPr txBox="1">
            <a:spLocks/>
          </p:cNvSpPr>
          <p:nvPr/>
        </p:nvSpPr>
        <p:spPr>
          <a:xfrm>
            <a:off x="559592" y="4732178"/>
            <a:ext cx="8127208" cy="415498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prstClr val="white">
                    <a:lumMod val="65000"/>
                  </a:prstClr>
                </a:solidFill>
                <a:sym typeface="Wingdings 3"/>
              </a:rPr>
              <a:t>Q6a. Which of the following varietals of wine first comes to mind when you think of the following brands? NEW QUESTION IN 2016, so no stat-testing. </a:t>
            </a:r>
          </a:p>
          <a:p>
            <a:r>
              <a:rPr lang="en-US" sz="700" dirty="0">
                <a:solidFill>
                  <a:prstClr val="white">
                    <a:lumMod val="65000"/>
                  </a:prstClr>
                </a:solidFill>
                <a:sym typeface="Wingdings 3"/>
              </a:rPr>
              <a:t>Q6. Which of these wines do you drink regularly?</a:t>
            </a:r>
          </a:p>
          <a:p>
            <a:r>
              <a:rPr lang="en-US" sz="700" dirty="0">
                <a:solidFill>
                  <a:prstClr val="white">
                    <a:lumMod val="65000"/>
                  </a:prstClr>
                </a:solidFill>
                <a:sym typeface="Wingdings 3"/>
              </a:rPr>
              <a:t> = Significantly higher/lower than 2015 at a 95% confidence level;  = Significantly higher/lower than 2014 at a 95% confidence level	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25868" y="1098111"/>
            <a:ext cx="3187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Calibri Light"/>
              </a:rPr>
              <a:t>Drink Regularly (%)</a:t>
            </a:r>
          </a:p>
        </p:txBody>
      </p:sp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626958476"/>
              </p:ext>
            </p:extLst>
          </p:nvPr>
        </p:nvGraphicFramePr>
        <p:xfrm>
          <a:off x="3317208" y="1331299"/>
          <a:ext cx="4566727" cy="3361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" name="Footer Placeholder 3"/>
          <p:cNvSpPr txBox="1">
            <a:spLocks/>
          </p:cNvSpPr>
          <p:nvPr/>
        </p:nvSpPr>
        <p:spPr>
          <a:xfrm>
            <a:off x="2022360" y="4521161"/>
            <a:ext cx="1576173" cy="249379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">
                <a:solidFill>
                  <a:schemeClr val="accent2"/>
                </a:solidFill>
              </a:defRPr>
            </a:lvl1pPr>
          </a:lstStyle>
          <a:p>
            <a:pPr algn="ctr">
              <a:defRPr/>
            </a:pPr>
            <a:r>
              <a:rPr lang="en-US" sz="900" i="1" dirty="0">
                <a:solidFill>
                  <a:prstClr val="white">
                    <a:lumMod val="65000"/>
                  </a:prstClr>
                </a:solidFill>
                <a:latin typeface="Calibri Light"/>
              </a:rPr>
              <a:t>Base: Aware of brand (2632)</a:t>
            </a:r>
          </a:p>
        </p:txBody>
      </p:sp>
      <p:sp>
        <p:nvSpPr>
          <p:cNvPr id="46" name="Footer Placeholder 3"/>
          <p:cNvSpPr txBox="1">
            <a:spLocks/>
          </p:cNvSpPr>
          <p:nvPr/>
        </p:nvSpPr>
        <p:spPr>
          <a:xfrm>
            <a:off x="3794124" y="4567631"/>
            <a:ext cx="2705101" cy="124689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">
                <a:solidFill>
                  <a:schemeClr val="accent2"/>
                </a:solidFill>
              </a:defRPr>
            </a:lvl1pPr>
          </a:lstStyle>
          <a:p>
            <a:pPr algn="ctr">
              <a:defRPr/>
            </a:pPr>
            <a:r>
              <a:rPr lang="en-US" sz="900" i="1" dirty="0">
                <a:solidFill>
                  <a:prstClr val="white">
                    <a:lumMod val="65000"/>
                  </a:prstClr>
                </a:solidFill>
                <a:latin typeface="Calibri Light"/>
              </a:rPr>
              <a:t>Base: Buy Brand Most Often or Buy Regularly (830)</a:t>
            </a:r>
          </a:p>
        </p:txBody>
      </p:sp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753500249"/>
              </p:ext>
            </p:extLst>
          </p:nvPr>
        </p:nvGraphicFramePr>
        <p:xfrm>
          <a:off x="1574260" y="1355723"/>
          <a:ext cx="4566727" cy="332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Rectangular Callout 14"/>
          <p:cNvSpPr/>
          <p:nvPr/>
        </p:nvSpPr>
        <p:spPr>
          <a:xfrm>
            <a:off x="82194" y="1800225"/>
            <a:ext cx="1130158" cy="994346"/>
          </a:xfrm>
          <a:prstGeom prst="wedgeRectCallout">
            <a:avLst>
              <a:gd name="adj1" fmla="val 126989"/>
              <a:gd name="adj2" fmla="val -74283"/>
            </a:avLst>
          </a:prstGeom>
          <a:solidFill>
            <a:schemeClr val="tx2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900" b="1" i="1" kern="0" dirty="0">
                <a:latin typeface="Arial Narrow"/>
              </a:rPr>
              <a:t>Other brands also better known for their white wines are Chateau </a:t>
            </a:r>
            <a:r>
              <a:rPr lang="en-US" sz="900" b="1" i="1" kern="0" dirty="0" err="1">
                <a:latin typeface="Arial Narrow"/>
              </a:rPr>
              <a:t>Ste</a:t>
            </a:r>
            <a:r>
              <a:rPr lang="en-US" sz="900" b="1" i="1" kern="0" dirty="0">
                <a:latin typeface="Arial Narrow"/>
              </a:rPr>
              <a:t> Michelle, La Crema, Sonoma </a:t>
            </a:r>
            <a:r>
              <a:rPr lang="en-US" sz="900" b="1" i="1" kern="0" dirty="0" err="1">
                <a:latin typeface="Arial Narrow"/>
              </a:rPr>
              <a:t>Cutrer</a:t>
            </a:r>
            <a:r>
              <a:rPr lang="en-US" sz="900" b="1" i="1" kern="0" dirty="0">
                <a:latin typeface="Arial Narrow"/>
              </a:rPr>
              <a:t>, Clos Du Bois 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027094"/>
              </p:ext>
            </p:extLst>
          </p:nvPr>
        </p:nvGraphicFramePr>
        <p:xfrm>
          <a:off x="6100926" y="3234613"/>
          <a:ext cx="2449238" cy="10603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9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9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27432" marR="27432" marT="9144" marB="9144" anchor="ctr">
                    <a:lnL w="19050" cap="flat" cmpd="sng" algn="ctr">
                      <a:solidFill>
                        <a:srgbClr val="9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Declines driven by:</a:t>
                      </a:r>
                    </a:p>
                  </a:txBody>
                  <a:tcPr marL="27432" marR="27432" marT="9144" marB="9144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25000"/>
                        </a:lnSpc>
                      </a:pPr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RED WINE (NET)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9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25000"/>
                        </a:lnSpc>
                      </a:pPr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W45-69, M35-44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25000"/>
                        </a:lnSpc>
                      </a:pPr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Cabernet</a:t>
                      </a:r>
                      <a:r>
                        <a:rPr lang="en-US" sz="900" b="0" i="0" u="none" strike="noStrike" kern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Sauvignon</a:t>
                      </a:r>
                      <a:endParaRPr lang="en-US" sz="900" b="0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9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25000"/>
                        </a:lnSpc>
                      </a:pPr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W35-69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9050" cap="flat" cmpd="sng" algn="ctr">
                      <a:solidFill>
                        <a:srgbClr val="9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25000"/>
                        </a:lnSpc>
                      </a:pPr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Merlot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9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25000"/>
                        </a:lnSpc>
                      </a:pPr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45-69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25000"/>
                        </a:lnSpc>
                      </a:pPr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Pinot</a:t>
                      </a:r>
                      <a:r>
                        <a:rPr lang="en-US" sz="900" b="0" i="0" u="none" strike="noStrike" kern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Noir</a:t>
                      </a:r>
                      <a:endParaRPr lang="en-US" sz="900" b="0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9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25000"/>
                        </a:lnSpc>
                      </a:pPr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M45-69, Women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9050" cap="flat" cmpd="sng" algn="ctr">
                      <a:solidFill>
                        <a:srgbClr val="9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25000"/>
                        </a:lnSpc>
                      </a:pPr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Malbec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9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25000"/>
                        </a:lnSpc>
                      </a:pPr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W45-69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9050" cap="flat" cmpd="sng" algn="ctr">
                      <a:solidFill>
                        <a:srgbClr val="9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6" name="Rectangular Callout 25"/>
          <p:cNvSpPr/>
          <p:nvPr/>
        </p:nvSpPr>
        <p:spPr>
          <a:xfrm>
            <a:off x="7131050" y="2004759"/>
            <a:ext cx="1799590" cy="994346"/>
          </a:xfrm>
          <a:prstGeom prst="wedgeRectCallout">
            <a:avLst>
              <a:gd name="adj1" fmla="val -102740"/>
              <a:gd name="adj2" fmla="val 41762"/>
            </a:avLst>
          </a:prstGeom>
          <a:solidFill>
            <a:schemeClr val="accent2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900" b="1" i="1" kern="0" dirty="0">
                <a:solidFill>
                  <a:schemeClr val="bg1"/>
                </a:solidFill>
                <a:latin typeface="Arial Narrow"/>
              </a:rPr>
              <a:t>Other brands statistically stable in red wine (net) consumption  among total and among subgroups.  Exception is decrease for Chateau </a:t>
            </a:r>
            <a:r>
              <a:rPr lang="en-US" sz="900" b="1" i="1" kern="0" dirty="0" err="1">
                <a:solidFill>
                  <a:schemeClr val="bg1"/>
                </a:solidFill>
                <a:latin typeface="Arial Narrow"/>
              </a:rPr>
              <a:t>Ste</a:t>
            </a:r>
            <a:r>
              <a:rPr lang="en-US" sz="900" b="1" i="1" kern="0" dirty="0">
                <a:solidFill>
                  <a:schemeClr val="bg1"/>
                </a:solidFill>
                <a:latin typeface="Arial Narrow"/>
              </a:rPr>
              <a:t> Michelle this year among Men 45-69.</a:t>
            </a:r>
          </a:p>
        </p:txBody>
      </p:sp>
    </p:spTree>
    <p:extLst>
      <p:ext uri="{BB962C8B-B14F-4D97-AF65-F5344CB8AC3E}">
        <p14:creationId xmlns:p14="http://schemas.microsoft.com/office/powerpoint/2010/main" val="2868887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9AB4E72-7858-48F1-A40D-12FF09E4BFB8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13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559592" y="4947621"/>
            <a:ext cx="8127208" cy="200055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prstClr val="white">
                    <a:lumMod val="65000"/>
                  </a:prstClr>
                </a:solidFill>
                <a:sym typeface="Wingdings 3"/>
              </a:rPr>
              <a:t>Q6a. Which of the following varietals of wine first comes to mind when you think of the following brands?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508750" y="962323"/>
            <a:ext cx="2121416" cy="392415"/>
            <a:chOff x="7000240" y="833618"/>
            <a:chExt cx="2121416" cy="392415"/>
          </a:xfrm>
        </p:grpSpPr>
        <p:sp>
          <p:nvSpPr>
            <p:cNvPr id="9" name="Rectangle 8"/>
            <p:cNvSpPr/>
            <p:nvPr/>
          </p:nvSpPr>
          <p:spPr>
            <a:xfrm>
              <a:off x="7000240" y="833618"/>
              <a:ext cx="2121416" cy="3924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00050" fontAlgn="ctr"/>
              <a:r>
                <a:rPr lang="en-US" sz="1050" dirty="0">
                  <a:solidFill>
                    <a:srgbClr val="000000">
                      <a:lumMod val="50000"/>
                      <a:lumOff val="50000"/>
                    </a:srgbClr>
                  </a:solidFill>
                </a:rPr>
                <a:t>Strength           Weakness</a:t>
              </a:r>
            </a:p>
            <a:p>
              <a:pPr marL="400050" fontAlgn="ctr"/>
              <a:r>
                <a:rPr lang="en-US" sz="900" dirty="0">
                  <a:solidFill>
                    <a:srgbClr val="000000">
                      <a:lumMod val="50000"/>
                      <a:lumOff val="50000"/>
                    </a:srgbClr>
                  </a:solidFill>
                </a:rPr>
                <a:t>vs. others	             vs. others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7316985" y="875462"/>
              <a:ext cx="134622" cy="137160"/>
            </a:xfrm>
            <a:prstGeom prst="ellipse">
              <a:avLst/>
            </a:prstGeom>
            <a:solidFill>
              <a:srgbClr val="92D050"/>
            </a:solidFill>
            <a:ln w="9525">
              <a:noFill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00" dirty="0">
                <a:solidFill>
                  <a:srgbClr val="537177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8157725" y="875462"/>
              <a:ext cx="134622" cy="13716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00" dirty="0">
                <a:solidFill>
                  <a:srgbClr val="537177"/>
                </a:solidFill>
              </a:endParaRP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378863"/>
              </p:ext>
            </p:extLst>
          </p:nvPr>
        </p:nvGraphicFramePr>
        <p:xfrm>
          <a:off x="730164" y="1336912"/>
          <a:ext cx="7633700" cy="35220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1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1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1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1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1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17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17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17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17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17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817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7328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27432" marR="27432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432" marR="27432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432" marR="27432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432" marR="27432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432" marR="27432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Robert </a:t>
                      </a:r>
                      <a:r>
                        <a:rPr lang="en-US" sz="800" u="none" strike="noStrike" dirty="0" err="1">
                          <a:effectLst/>
                          <a:latin typeface="+mn-lt"/>
                        </a:rPr>
                        <a:t>Mondavi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432" marR="27432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Sonoma </a:t>
                      </a:r>
                      <a:r>
                        <a:rPr lang="en-US" sz="800" u="none" strike="noStrike" dirty="0" err="1">
                          <a:effectLst/>
                          <a:latin typeface="+mn-lt"/>
                        </a:rPr>
                        <a:t>Cutrer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432" marR="27432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Clos Du Bois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432" marR="27432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Rodney Strong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432" marR="27432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J. </a:t>
                      </a:r>
                      <a:r>
                        <a:rPr lang="en-US" sz="800" u="none" strike="noStrike" dirty="0" err="1">
                          <a:effectLst/>
                          <a:latin typeface="+mn-lt"/>
                        </a:rPr>
                        <a:t>Lohr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432" marR="27432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Chateau Ste Michelle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432" marR="27432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Francis Coppola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432" marR="27432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Meiomi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432" marR="27432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Josh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432" marR="27432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2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Chardonnay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2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Sauvignon Blanc/Fume Blanc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2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Pinot </a:t>
                      </a:r>
                      <a:r>
                        <a:rPr lang="en-US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Grigio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2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Pinot Gris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2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Riesling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72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White blends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72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Sparkling wine/Champagne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72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Viognier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72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Cabernet Sauvignon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003F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72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Merlot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003F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72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Pinot Noir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003F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72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Red Blends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003F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72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Zinfandel (Red)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003F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72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Syrah/Shiraz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003F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72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Malbec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003F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72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Red Meritage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003F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72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Rose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0024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30000" b="10000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700" i="1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Base: Aware of Respective Brand</a:t>
                      </a:r>
                    </a:p>
                  </a:txBody>
                  <a:tcPr marL="27432" marR="27432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i="1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(2632)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i="1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(1827)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i="1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(1731)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i="1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(1377)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i="1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(2658)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i="1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(2064)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i="1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(2305)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i="1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(1888)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i="1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(1838)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i="1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(2220)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i="1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(2548)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i="1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(1339)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i="1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(822)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pic>
        <p:nvPicPr>
          <p:cNvPr id="14" name="Picture 2" descr="http://lhaevents.com/taste/cms/images/kendall%20jackson%20logo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1431" y="1491356"/>
            <a:ext cx="361212" cy="19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t1.gstatic.com/images?q=tbn:ANd9GcRV_BbxUVXbr19gSwvBzdMjHD4K3DLloHzW2gMNrXoVuJmQhrpsLQ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0832" y="1506244"/>
            <a:ext cx="407630" cy="23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luciasbodega.com/wp-content/uploads/2013/09/CambriaLogo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1599" y="1520784"/>
            <a:ext cx="427858" cy="13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6529" y="1487428"/>
            <a:ext cx="420688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itle 9"/>
          <p:cNvSpPr>
            <a:spLocks noGrp="1"/>
          </p:cNvSpPr>
          <p:nvPr>
            <p:ph type="title"/>
          </p:nvPr>
        </p:nvSpPr>
        <p:spPr>
          <a:xfrm>
            <a:off x="162692" y="246883"/>
            <a:ext cx="8058563" cy="553998"/>
          </a:xfrm>
        </p:spPr>
        <p:txBody>
          <a:bodyPr/>
          <a:lstStyle/>
          <a:p>
            <a:r>
              <a:rPr lang="en-US" dirty="0"/>
              <a:t>Chardonnay is linked to multiple brands in the category, but is most strongly tied to K-J.  Red varietals are linked to competitors such as Mondavi and Coppola.</a:t>
            </a:r>
          </a:p>
        </p:txBody>
      </p:sp>
      <p:sp>
        <p:nvSpPr>
          <p:cNvPr id="19" name="Content Placeholder 5"/>
          <p:cNvSpPr>
            <a:spLocks noGrp="1"/>
          </p:cNvSpPr>
          <p:nvPr>
            <p:ph sz="quarter" idx="20"/>
          </p:nvPr>
        </p:nvSpPr>
        <p:spPr>
          <a:xfrm>
            <a:off x="163009" y="967181"/>
            <a:ext cx="7916101" cy="381000"/>
          </a:xfrm>
        </p:spPr>
        <p:txBody>
          <a:bodyPr/>
          <a:lstStyle/>
          <a:p>
            <a:r>
              <a:rPr lang="en-US" dirty="0"/>
              <a:t>Kendall-Jackson: Varietal First Come To Mind (BIPs)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2688787"/>
            <a:ext cx="586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i="1" dirty="0">
                <a:latin typeface="Calibri Light"/>
              </a:rPr>
              <a:t>White space exists for many varietals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577215" y="1977448"/>
            <a:ext cx="123666" cy="0"/>
          </a:xfrm>
          <a:prstGeom prst="line">
            <a:avLst/>
          </a:prstGeom>
          <a:ln>
            <a:solidFill>
              <a:schemeClr val="tx1"/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84516" y="1977450"/>
            <a:ext cx="0" cy="2676523"/>
          </a:xfrm>
          <a:prstGeom prst="line">
            <a:avLst/>
          </a:prstGeom>
          <a:ln>
            <a:solidFill>
              <a:schemeClr val="tx1"/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86740" y="2329873"/>
            <a:ext cx="123666" cy="0"/>
          </a:xfrm>
          <a:prstGeom prst="line">
            <a:avLst/>
          </a:prstGeom>
          <a:ln>
            <a:solidFill>
              <a:schemeClr val="tx1"/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77215" y="3396673"/>
            <a:ext cx="123666" cy="0"/>
          </a:xfrm>
          <a:prstGeom prst="line">
            <a:avLst/>
          </a:prstGeom>
          <a:ln>
            <a:solidFill>
              <a:schemeClr val="tx1"/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77215" y="3930073"/>
            <a:ext cx="123666" cy="0"/>
          </a:xfrm>
          <a:prstGeom prst="line">
            <a:avLst/>
          </a:prstGeom>
          <a:ln>
            <a:solidFill>
              <a:schemeClr val="tx1"/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77215" y="4444423"/>
            <a:ext cx="123666" cy="0"/>
          </a:xfrm>
          <a:prstGeom prst="line">
            <a:avLst/>
          </a:prstGeom>
          <a:ln>
            <a:solidFill>
              <a:schemeClr val="tx1"/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77215" y="4120573"/>
            <a:ext cx="123666" cy="0"/>
          </a:xfrm>
          <a:prstGeom prst="line">
            <a:avLst/>
          </a:prstGeom>
          <a:ln>
            <a:solidFill>
              <a:schemeClr val="tx1"/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77215" y="4653973"/>
            <a:ext cx="123666" cy="0"/>
          </a:xfrm>
          <a:prstGeom prst="line">
            <a:avLst/>
          </a:prstGeom>
          <a:ln>
            <a:solidFill>
              <a:schemeClr val="tx1"/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52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62692" y="246883"/>
            <a:ext cx="7916437" cy="553998"/>
          </a:xfrm>
        </p:spPr>
        <p:txBody>
          <a:bodyPr/>
          <a:lstStyle/>
          <a:p>
            <a:r>
              <a:rPr lang="en-US" dirty="0"/>
              <a:t>Kendall-Jackson has strong fulfillment in the category, and ‘gains from’ more than it ‘diverts to’ key competitive brands (Chateau Ste. Michelle is somewhat an exception) </a:t>
            </a: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9AB4E72-7858-48F1-A40D-12FF09E4BFB8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14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5021" y="1224374"/>
            <a:ext cx="304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 Light"/>
              </a:rPr>
              <a:t>Of those that had a predisposition </a:t>
            </a:r>
          </a:p>
          <a:p>
            <a:r>
              <a:rPr lang="en-US" sz="1600" dirty="0">
                <a:solidFill>
                  <a:srgbClr val="000000"/>
                </a:solidFill>
                <a:latin typeface="Calibri Light"/>
              </a:rPr>
              <a:t>for Kendall-Jackson… 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60865"/>
              </p:ext>
            </p:extLst>
          </p:nvPr>
        </p:nvGraphicFramePr>
        <p:xfrm>
          <a:off x="5566160" y="1227880"/>
          <a:ext cx="2915118" cy="15368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0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7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3192">
                <a:tc gridSpan="2">
                  <a:txBody>
                    <a:bodyPr/>
                    <a:lstStyle/>
                    <a:p>
                      <a:pPr marL="63500" indent="0" algn="l" fontAlgn="t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Who are they purchasing instead?</a:t>
                      </a:r>
                      <a:endParaRPr lang="en-US" sz="1100" b="0" i="0" u="none" strike="noStrike" baseline="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  <a:p>
                      <a:pPr marL="63500" indent="0" algn="l" fontAlgn="t"/>
                      <a:r>
                        <a:rPr lang="en-US" sz="8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(Top 5 Brands)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63500" indent="0" algn="l" fontAlgn="t"/>
                      <a:r>
                        <a:rPr lang="en-US" sz="900" b="0" i="1" u="none" strike="noStrike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2015</a:t>
                      </a: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72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Robert Mondavi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2.87%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3.21%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72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Chateau Ste. Michelle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2.36%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2.08%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72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Francis Coppola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2.01%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1.90%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72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Clos du Bois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1.61%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1.51%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72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Sonoma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Cutrer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0.98%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1.22%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323209"/>
              </p:ext>
            </p:extLst>
          </p:nvPr>
        </p:nvGraphicFramePr>
        <p:xfrm>
          <a:off x="5566160" y="3148007"/>
          <a:ext cx="2916936" cy="15325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9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88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896">
                <a:tc gridSpan="2">
                  <a:txBody>
                    <a:bodyPr/>
                    <a:lstStyle/>
                    <a:p>
                      <a:pPr marL="63500" indent="0" algn="l" defTabSz="914400" rtl="0" eaLnBrk="1" fontAlgn="t" latinLnBrk="0" hangingPunct="1"/>
                      <a:r>
                        <a:rPr lang="en-US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Who are we gaining from? </a:t>
                      </a:r>
                    </a:p>
                    <a:p>
                      <a:pPr marL="63500" indent="0" algn="l" defTabSz="914400" rtl="0" eaLnBrk="1" fontAlgn="t" latinLnBrk="0" hangingPunct="1"/>
                      <a:r>
                        <a:rPr lang="en-US" sz="8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(Top 5 Brands)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1" u="none" strike="noStrike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2015</a:t>
                      </a: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72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Robert Mondavi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4.85%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4.20%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72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Francis Coppola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4.03%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3.79%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72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Sonoma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Cutrer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3.04%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2.59%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72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Clos du Bois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2.98%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2.97%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72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Chateau Ste. Michelle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2.82%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3.24%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947491"/>
              </p:ext>
            </p:extLst>
          </p:nvPr>
        </p:nvGraphicFramePr>
        <p:xfrm>
          <a:off x="615023" y="1803775"/>
          <a:ext cx="4481401" cy="2408172"/>
        </p:xfrm>
        <a:graphic>
          <a:graphicData uri="http://schemas.openxmlformats.org/drawingml/2006/table">
            <a:tbl>
              <a:tblPr/>
              <a:tblGrid>
                <a:gridCol w="1272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9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27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56%</a:t>
                      </a:r>
                    </a:p>
                  </a:txBody>
                  <a:tcPr marL="9525" marR="9525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dirty="0">
                          <a:latin typeface="+mj-lt"/>
                        </a:rPr>
                        <a:t>Made the purchase – their desire was </a:t>
                      </a:r>
                      <a:r>
                        <a:rPr lang="en-US" sz="1600" b="1" dirty="0">
                          <a:solidFill>
                            <a:schemeClr val="accent2"/>
                          </a:solidFill>
                          <a:latin typeface="+mj-lt"/>
                        </a:rPr>
                        <a:t>FULFILLED</a:t>
                      </a:r>
                      <a:endParaRPr lang="en-US" sz="1600" b="1" i="0" u="none" strike="noStrike" dirty="0">
                        <a:solidFill>
                          <a:schemeClr val="accent2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27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b="1" i="0" u="none" strike="noStrike" kern="1200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5" marR="9525" marT="715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Didn’t make the purchase – they were </a:t>
                      </a:r>
                      <a:r>
                        <a:rPr lang="en-US" sz="1600" b="1" kern="1200" dirty="0">
                          <a:solidFill>
                            <a:schemeClr val="accent4"/>
                          </a:solidFill>
                          <a:latin typeface="+mj-lt"/>
                          <a:ea typeface="+mn-ea"/>
                          <a:cs typeface="+mn-cs"/>
                        </a:rPr>
                        <a:t>DIVERTED</a:t>
                      </a:r>
                      <a:r>
                        <a:rPr lang="en-US" sz="1400" kern="1200" dirty="0">
                          <a:solidFill>
                            <a:schemeClr val="accent4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to another brand</a:t>
                      </a:r>
                    </a:p>
                  </a:txBody>
                  <a:tcPr marL="9525" marR="9525" marT="715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27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9525" marR="9525" marT="715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accent6"/>
                          </a:solidFill>
                          <a:latin typeface="+mj-lt"/>
                          <a:ea typeface="+mn-ea"/>
                          <a:cs typeface="+mn-cs"/>
                        </a:rPr>
                        <a:t>CONVERTED</a:t>
                      </a:r>
                      <a:r>
                        <a:rPr lang="en-US" sz="1600" kern="1200" dirty="0">
                          <a:solidFill>
                            <a:schemeClr val="accent6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decided to make their purchase at the point of sale</a:t>
                      </a:r>
                    </a:p>
                  </a:txBody>
                  <a:tcPr marL="9525" marR="9525" marT="715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21" name="Straight Arrow Connector 20"/>
          <p:cNvCxnSpPr/>
          <p:nvPr/>
        </p:nvCxnSpPr>
        <p:spPr>
          <a:xfrm flipV="1">
            <a:off x="5116202" y="2552700"/>
            <a:ext cx="351692" cy="351275"/>
          </a:xfrm>
          <a:prstGeom prst="straightConnector1">
            <a:avLst/>
          </a:prstGeom>
          <a:ln>
            <a:solidFill>
              <a:srgbClr val="83C937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013960" y="3992880"/>
            <a:ext cx="453934" cy="167138"/>
          </a:xfrm>
          <a:prstGeom prst="straightConnector1">
            <a:avLst/>
          </a:prstGeom>
          <a:ln>
            <a:solidFill>
              <a:schemeClr val="accent6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369896"/>
              </p:ext>
            </p:extLst>
          </p:nvPr>
        </p:nvGraphicFramePr>
        <p:xfrm>
          <a:off x="868998" y="4192088"/>
          <a:ext cx="555942" cy="675153"/>
        </p:xfrm>
        <a:graphic>
          <a:graphicData uri="http://schemas.openxmlformats.org/drawingml/2006/table">
            <a:tbl>
              <a:tblPr/>
              <a:tblGrid>
                <a:gridCol w="555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50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54%</a:t>
                      </a:r>
                    </a:p>
                  </a:txBody>
                  <a:tcPr marL="9525" marR="9525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0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715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0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L="9525" marR="9525" marT="715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75405" y="2658498"/>
            <a:ext cx="730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i="1" dirty="0">
                <a:solidFill>
                  <a:schemeClr val="bg1">
                    <a:lumMod val="50000"/>
                  </a:schemeClr>
                </a:solidFill>
                <a:latin typeface="Calibri Light"/>
              </a:rPr>
              <a:t>Continues to be lowest DIVERTED brand in category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-83423" y="4183574"/>
            <a:ext cx="7391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i="1" dirty="0">
                <a:solidFill>
                  <a:schemeClr val="bg1">
                    <a:lumMod val="50000"/>
                  </a:schemeClr>
                </a:solidFill>
                <a:latin typeface="Calibri Light"/>
              </a:rPr>
              <a:t>Similar to 2015: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37305" y="1936254"/>
            <a:ext cx="730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i="1" dirty="0">
                <a:solidFill>
                  <a:schemeClr val="bg1">
                    <a:lumMod val="50000"/>
                  </a:schemeClr>
                </a:solidFill>
                <a:latin typeface="Calibri Light"/>
              </a:rPr>
              <a:t>Still highest, on par with Mondavi and Coppola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85615" y="1227648"/>
            <a:ext cx="730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chemeClr val="bg1">
                    <a:lumMod val="50000"/>
                  </a:schemeClr>
                </a:solidFill>
                <a:latin typeface="Calibri Light"/>
              </a:rPr>
              <a:t>Similar to last year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108475" y="3197107"/>
            <a:ext cx="730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chemeClr val="bg1">
                    <a:lumMod val="50000"/>
                  </a:schemeClr>
                </a:solidFill>
                <a:latin typeface="Calibri Light"/>
              </a:rPr>
              <a:t>Similar to last year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055" y="4183573"/>
            <a:ext cx="1475509" cy="65859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756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 flipV="1">
            <a:off x="1019620" y="2503932"/>
            <a:ext cx="0" cy="411988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238820" y="2503932"/>
            <a:ext cx="0" cy="427228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447860" y="2503932"/>
            <a:ext cx="0" cy="437388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624140" y="3246120"/>
            <a:ext cx="0" cy="422148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843340" y="3238500"/>
            <a:ext cx="0" cy="429768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Chart 36"/>
          <p:cNvGraphicFramePr/>
          <p:nvPr>
            <p:extLst>
              <p:ext uri="{D42A27DB-BD31-4B8C-83A1-F6EECF244321}">
                <p14:modId xmlns:p14="http://schemas.microsoft.com/office/powerpoint/2010/main" val="1347196309"/>
              </p:ext>
            </p:extLst>
          </p:nvPr>
        </p:nvGraphicFramePr>
        <p:xfrm>
          <a:off x="4808220" y="1420971"/>
          <a:ext cx="3921760" cy="3376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6" name="Chart 35"/>
          <p:cNvGraphicFramePr/>
          <p:nvPr>
            <p:extLst>
              <p:ext uri="{D42A27DB-BD31-4B8C-83A1-F6EECF244321}">
                <p14:modId xmlns:p14="http://schemas.microsoft.com/office/powerpoint/2010/main" val="3414306072"/>
              </p:ext>
            </p:extLst>
          </p:nvPr>
        </p:nvGraphicFramePr>
        <p:xfrm>
          <a:off x="274320" y="1420971"/>
          <a:ext cx="3921760" cy="3376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9AB4E72-7858-48F1-A40D-12FF09E4BFB8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15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20"/>
          </p:nvPr>
        </p:nvSpPr>
        <p:spPr>
          <a:xfrm>
            <a:off x="163009" y="1035761"/>
            <a:ext cx="7916101" cy="381000"/>
          </a:xfrm>
        </p:spPr>
        <p:txBody>
          <a:bodyPr/>
          <a:lstStyle/>
          <a:p>
            <a:r>
              <a:rPr lang="en-US" dirty="0"/>
              <a:t>Chardonnay and Cabernet Sauvignon: Cross-Brand Consumption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62692" y="246883"/>
            <a:ext cx="8112628" cy="553998"/>
          </a:xfrm>
        </p:spPr>
        <p:txBody>
          <a:bodyPr/>
          <a:lstStyle/>
          <a:p>
            <a:r>
              <a:rPr lang="en-US" dirty="0"/>
              <a:t>Cross-brand usage for K-J’s top-consumed varietals is stable.  About one-third of K-J’s Cabernet Sauvignon users also drink this varietal from Mondavi.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65760" y="2242876"/>
            <a:ext cx="13004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US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Calibri Light"/>
              </a:rPr>
              <a:t>Robert Mondavi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25905" y="3685596"/>
            <a:ext cx="80663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Calibri Light"/>
              </a:rPr>
              <a:t>Clos du Bois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793240" y="2088987"/>
            <a:ext cx="904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US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Calibri Light"/>
              </a:rPr>
              <a:t>Chateau </a:t>
            </a:r>
            <a:r>
              <a:rPr lang="en-US" sz="100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Calibri Light"/>
              </a:rPr>
              <a:t>Ste</a:t>
            </a:r>
            <a:r>
              <a:rPr lang="en-US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Calibri Light"/>
              </a:rPr>
              <a:t> Michelle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885440" y="2242876"/>
            <a:ext cx="11480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US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Calibri Light"/>
              </a:rPr>
              <a:t>Sonoma </a:t>
            </a:r>
            <a:r>
              <a:rPr lang="en-US" sz="100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Calibri Light"/>
              </a:rPr>
              <a:t>Cutrer</a:t>
            </a:r>
            <a:endParaRPr lang="en-US" sz="1000" dirty="0">
              <a:solidFill>
                <a:srgbClr val="000000">
                  <a:lumMod val="50000"/>
                  <a:lumOff val="50000"/>
                </a:srgbClr>
              </a:solidFill>
              <a:latin typeface="Calibri Ligh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08954" y="3685596"/>
            <a:ext cx="66877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Calibri Light"/>
              </a:rPr>
              <a:t>La Crema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899660" y="2242876"/>
            <a:ext cx="13004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US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Calibri Light"/>
              </a:rPr>
              <a:t>Robert Mondavi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5553520" y="2503932"/>
            <a:ext cx="0" cy="411988"/>
          </a:xfrm>
          <a:prstGeom prst="line">
            <a:avLst/>
          </a:prstGeom>
          <a:ln>
            <a:solidFill>
              <a:schemeClr val="accent2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772720" y="2503932"/>
            <a:ext cx="0" cy="427228"/>
          </a:xfrm>
          <a:prstGeom prst="line">
            <a:avLst/>
          </a:prstGeom>
          <a:ln>
            <a:solidFill>
              <a:schemeClr val="accent2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7981760" y="2503932"/>
            <a:ext cx="0" cy="437388"/>
          </a:xfrm>
          <a:prstGeom prst="line">
            <a:avLst/>
          </a:prstGeom>
          <a:ln>
            <a:solidFill>
              <a:schemeClr val="accent2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6158040" y="3246120"/>
            <a:ext cx="0" cy="422148"/>
          </a:xfrm>
          <a:prstGeom prst="line">
            <a:avLst/>
          </a:prstGeom>
          <a:ln>
            <a:solidFill>
              <a:schemeClr val="accent2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7377240" y="3238500"/>
            <a:ext cx="0" cy="429768"/>
          </a:xfrm>
          <a:prstGeom prst="line">
            <a:avLst/>
          </a:prstGeom>
          <a:ln>
            <a:solidFill>
              <a:schemeClr val="accent2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659618" y="3685596"/>
            <a:ext cx="10070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Calibri Light"/>
              </a:rPr>
              <a:t>Francis Coppola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228080" y="2242876"/>
            <a:ext cx="10947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US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Calibri Light"/>
              </a:rPr>
              <a:t>Rodney Strong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531100" y="2088987"/>
            <a:ext cx="904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US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Calibri Light"/>
              </a:rPr>
              <a:t>Chateau </a:t>
            </a:r>
            <a:r>
              <a:rPr lang="en-US" sz="100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Calibri Light"/>
              </a:rPr>
              <a:t>Ste</a:t>
            </a:r>
            <a:r>
              <a:rPr lang="en-US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Calibri Light"/>
              </a:rPr>
              <a:t> Michelle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131821" y="3685596"/>
            <a:ext cx="4908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sz="100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Calibri Light"/>
              </a:rPr>
              <a:t>J.Lohr</a:t>
            </a:r>
            <a:endParaRPr lang="en-US" sz="1000" dirty="0">
              <a:solidFill>
                <a:srgbClr val="000000">
                  <a:lumMod val="50000"/>
                  <a:lumOff val="50000"/>
                </a:srgbClr>
              </a:solidFill>
              <a:latin typeface="Calibri Light"/>
            </a:endParaRPr>
          </a:p>
        </p:txBody>
      </p:sp>
      <p:sp>
        <p:nvSpPr>
          <p:cNvPr id="38" name="Footer Placeholder 3"/>
          <p:cNvSpPr txBox="1">
            <a:spLocks/>
          </p:cNvSpPr>
          <p:nvPr/>
        </p:nvSpPr>
        <p:spPr>
          <a:xfrm>
            <a:off x="647585" y="4319866"/>
            <a:ext cx="2928735" cy="249379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">
                <a:solidFill>
                  <a:schemeClr val="accent2"/>
                </a:solidFill>
              </a:defRPr>
            </a:lvl1pPr>
          </a:lstStyle>
          <a:p>
            <a:pPr algn="ctr">
              <a:defRPr/>
            </a:pPr>
            <a:r>
              <a:rPr lang="en-US" sz="700" i="1" dirty="0">
                <a:solidFill>
                  <a:prstClr val="white">
                    <a:lumMod val="65000"/>
                  </a:prstClr>
                </a:solidFill>
                <a:latin typeface="Calibri Light"/>
              </a:rPr>
              <a:t>Base: Regularly drink K-J Chardonnay (326)</a:t>
            </a:r>
          </a:p>
        </p:txBody>
      </p:sp>
      <p:sp>
        <p:nvSpPr>
          <p:cNvPr id="39" name="Footer Placeholder 3"/>
          <p:cNvSpPr txBox="1">
            <a:spLocks/>
          </p:cNvSpPr>
          <p:nvPr/>
        </p:nvSpPr>
        <p:spPr>
          <a:xfrm>
            <a:off x="5263049" y="4382211"/>
            <a:ext cx="2844801" cy="124689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">
                <a:solidFill>
                  <a:schemeClr val="accent2"/>
                </a:solidFill>
              </a:defRPr>
            </a:lvl1pPr>
          </a:lstStyle>
          <a:p>
            <a:pPr algn="ctr">
              <a:defRPr/>
            </a:pPr>
            <a:r>
              <a:rPr lang="en-US" sz="700" i="1" dirty="0">
                <a:solidFill>
                  <a:prstClr val="white">
                    <a:lumMod val="65000"/>
                  </a:prstClr>
                </a:solidFill>
                <a:latin typeface="Calibri Light"/>
              </a:rPr>
              <a:t>Base: Regularly drink K-J Cabernet Sauvignon (217)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21920" y="1444548"/>
            <a:ext cx="4144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white">
                    <a:lumMod val="50000"/>
                  </a:prstClr>
                </a:solidFill>
              </a:rPr>
              <a:t>K-J </a:t>
            </a:r>
            <a:r>
              <a:rPr lang="en-US" sz="1400" b="1" i="1" dirty="0">
                <a:solidFill>
                  <a:prstClr val="white">
                    <a:lumMod val="50000"/>
                  </a:prstClr>
                </a:solidFill>
              </a:rPr>
              <a:t>Chardonnay</a:t>
            </a:r>
            <a:r>
              <a:rPr lang="en-US" sz="1400" b="1" dirty="0">
                <a:solidFill>
                  <a:prstClr val="white">
                    <a:lumMod val="50000"/>
                  </a:prstClr>
                </a:solidFill>
              </a:rPr>
              <a:t> drinkers also regularly drink </a:t>
            </a:r>
            <a:r>
              <a:rPr lang="en-US" sz="1400" b="1" i="1" dirty="0">
                <a:solidFill>
                  <a:prstClr val="white">
                    <a:lumMod val="50000"/>
                  </a:prstClr>
                </a:solidFill>
              </a:rPr>
              <a:t>Chardonnay</a:t>
            </a:r>
            <a:r>
              <a:rPr lang="en-US" sz="1400" b="1" dirty="0">
                <a:solidFill>
                  <a:prstClr val="white">
                    <a:lumMod val="50000"/>
                  </a:prstClr>
                </a:solidFill>
              </a:rPr>
              <a:t> from (%)…</a:t>
            </a:r>
            <a:endParaRPr lang="en-US" sz="1200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9920" y="1444548"/>
            <a:ext cx="4628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white">
                    <a:lumMod val="50000"/>
                  </a:prstClr>
                </a:solidFill>
              </a:rPr>
              <a:t>K-J </a:t>
            </a:r>
            <a:r>
              <a:rPr lang="en-US" sz="1400" b="1" i="1" dirty="0">
                <a:solidFill>
                  <a:prstClr val="white">
                    <a:lumMod val="50000"/>
                  </a:prstClr>
                </a:solidFill>
              </a:rPr>
              <a:t>Cabernet Sauvignon </a:t>
            </a:r>
            <a:r>
              <a:rPr lang="en-US" sz="1400" b="1" dirty="0">
                <a:solidFill>
                  <a:prstClr val="white">
                    <a:lumMod val="50000"/>
                  </a:prstClr>
                </a:solidFill>
              </a:rPr>
              <a:t>drinkers also regularly drink </a:t>
            </a:r>
            <a:r>
              <a:rPr lang="en-US" sz="1400" b="1" i="1" dirty="0">
                <a:solidFill>
                  <a:prstClr val="white">
                    <a:lumMod val="50000"/>
                  </a:prstClr>
                </a:solidFill>
              </a:rPr>
              <a:t>Cabernet Sauvignon  </a:t>
            </a:r>
            <a:r>
              <a:rPr lang="en-US" sz="1400" b="1" dirty="0">
                <a:solidFill>
                  <a:prstClr val="white">
                    <a:lumMod val="50000"/>
                  </a:prstClr>
                </a:solidFill>
              </a:rPr>
              <a:t>from (%)…</a:t>
            </a:r>
            <a:endParaRPr lang="en-US" sz="1200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0" name="Footer Placeholder 4"/>
          <p:cNvSpPr txBox="1">
            <a:spLocks/>
          </p:cNvSpPr>
          <p:nvPr/>
        </p:nvSpPr>
        <p:spPr>
          <a:xfrm>
            <a:off x="559592" y="4947621"/>
            <a:ext cx="8127208" cy="200055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prstClr val="white">
                    <a:lumMod val="65000"/>
                  </a:prstClr>
                </a:solidFill>
                <a:sym typeface="Wingdings 3"/>
              </a:rPr>
              <a:t>Q6. Which of these wines do you drink regularly?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872077" y="4021606"/>
            <a:ext cx="3692810" cy="215444"/>
          </a:xfrm>
          <a:prstGeom prst="rect">
            <a:avLst/>
          </a:prstGeom>
          <a:solidFill>
            <a:srgbClr val="70001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>
                <a:solidFill>
                  <a:schemeClr val="bg1"/>
                </a:solidFill>
                <a:latin typeface="Calibri Light"/>
              </a:rPr>
              <a:t>Cross-brand consumption levels for K-J Cab Sauvignon generally stable vs. last year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81402" y="4013795"/>
            <a:ext cx="3736771" cy="21544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>
                <a:latin typeface="Calibri Light"/>
              </a:rPr>
              <a:t>Cross-brand consumption levels for K-J Chardonnay generally stable vs. last year</a:t>
            </a:r>
          </a:p>
        </p:txBody>
      </p:sp>
    </p:spTree>
    <p:extLst>
      <p:ext uri="{BB962C8B-B14F-4D97-AF65-F5344CB8AC3E}">
        <p14:creationId xmlns:p14="http://schemas.microsoft.com/office/powerpoint/2010/main" val="2543837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Straight Connector 67"/>
          <p:cNvCxnSpPr/>
          <p:nvPr/>
        </p:nvCxnSpPr>
        <p:spPr>
          <a:xfrm flipV="1">
            <a:off x="6188520" y="3093720"/>
            <a:ext cx="0" cy="422148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7407720" y="3086100"/>
            <a:ext cx="0" cy="429768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Chart 62"/>
          <p:cNvGraphicFramePr/>
          <p:nvPr>
            <p:extLst>
              <p:ext uri="{D42A27DB-BD31-4B8C-83A1-F6EECF244321}">
                <p14:modId xmlns:p14="http://schemas.microsoft.com/office/powerpoint/2010/main" val="3795693408"/>
              </p:ext>
            </p:extLst>
          </p:nvPr>
        </p:nvGraphicFramePr>
        <p:xfrm>
          <a:off x="4838700" y="1268571"/>
          <a:ext cx="3921760" cy="3376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5" name="Straight Connector 24"/>
          <p:cNvCxnSpPr/>
          <p:nvPr/>
        </p:nvCxnSpPr>
        <p:spPr>
          <a:xfrm flipV="1">
            <a:off x="1654620" y="3093720"/>
            <a:ext cx="0" cy="422148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873820" y="3086100"/>
            <a:ext cx="0" cy="429768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795475922"/>
              </p:ext>
            </p:extLst>
          </p:nvPr>
        </p:nvGraphicFramePr>
        <p:xfrm>
          <a:off x="304800" y="1268571"/>
          <a:ext cx="3921760" cy="3376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62692" y="385382"/>
            <a:ext cx="7916437" cy="276999"/>
          </a:xfrm>
        </p:spPr>
        <p:txBody>
          <a:bodyPr/>
          <a:lstStyle/>
          <a:p>
            <a:r>
              <a:rPr lang="en-US" dirty="0"/>
              <a:t>There is a mix of white and red varietal usage within the Kendall-Jackson brand itself.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9AB4E72-7858-48F1-A40D-12FF09E4BFB8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16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dirty="0"/>
              <a:t>Kendall-Jackson: Cross-Varietal Consumption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67981" y="1410604"/>
            <a:ext cx="2888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white">
                    <a:lumMod val="50000"/>
                  </a:prstClr>
                </a:solidFill>
              </a:rPr>
              <a:t>K-J </a:t>
            </a:r>
            <a:r>
              <a:rPr lang="en-US" sz="1400" b="1" i="1" dirty="0">
                <a:solidFill>
                  <a:prstClr val="white">
                    <a:lumMod val="50000"/>
                  </a:prstClr>
                </a:solidFill>
              </a:rPr>
              <a:t>Chardonnay</a:t>
            </a:r>
            <a:r>
              <a:rPr lang="en-US" sz="1400" b="1" dirty="0">
                <a:solidFill>
                  <a:prstClr val="white">
                    <a:lumMod val="50000"/>
                  </a:prstClr>
                </a:solidFill>
              </a:rPr>
              <a:t> drinkers also regularly drink K-J (%)…</a:t>
            </a:r>
            <a:endParaRPr lang="en-US" sz="1200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5202" y="1383588"/>
            <a:ext cx="3423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white">
                    <a:lumMod val="50000"/>
                  </a:prstClr>
                </a:solidFill>
              </a:rPr>
              <a:t>K-J </a:t>
            </a:r>
            <a:r>
              <a:rPr lang="en-US" sz="1400" b="1" i="1" dirty="0">
                <a:solidFill>
                  <a:prstClr val="white">
                    <a:lumMod val="50000"/>
                  </a:prstClr>
                </a:solidFill>
              </a:rPr>
              <a:t>Cabernet Sauvignon </a:t>
            </a:r>
            <a:r>
              <a:rPr lang="en-US" sz="1400" b="1" dirty="0">
                <a:solidFill>
                  <a:prstClr val="white">
                    <a:lumMod val="50000"/>
                  </a:prstClr>
                </a:solidFill>
              </a:rPr>
              <a:t>drinkers also regularly drink K-J(%)…</a:t>
            </a:r>
            <a:endParaRPr lang="en-US" sz="1200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6240" y="2090476"/>
            <a:ext cx="13004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US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Calibri Light"/>
              </a:rPr>
              <a:t>Cabernet Sauvignon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1050100" y="2351532"/>
            <a:ext cx="0" cy="411988"/>
          </a:xfrm>
          <a:prstGeom prst="line">
            <a:avLst/>
          </a:prstGeom>
          <a:ln>
            <a:solidFill>
              <a:schemeClr val="accent2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269300" y="2351532"/>
            <a:ext cx="0" cy="427228"/>
          </a:xfrm>
          <a:prstGeom prst="line">
            <a:avLst/>
          </a:prstGeom>
          <a:ln>
            <a:solidFill>
              <a:schemeClr val="accent2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478340" y="2351532"/>
            <a:ext cx="0" cy="437388"/>
          </a:xfrm>
          <a:prstGeom prst="line">
            <a:avLst/>
          </a:prstGeom>
          <a:ln>
            <a:solidFill>
              <a:schemeClr val="accent2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261995" y="3533196"/>
            <a:ext cx="79541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Calibri Light"/>
              </a:rPr>
              <a:t>Pinot </a:t>
            </a:r>
            <a:r>
              <a:rPr lang="en-US" sz="100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Calibri Light"/>
              </a:rPr>
              <a:t>Grigio</a:t>
            </a:r>
            <a:endParaRPr lang="en-US" sz="1000" dirty="0">
              <a:solidFill>
                <a:srgbClr val="000000">
                  <a:lumMod val="50000"/>
                  <a:lumOff val="50000"/>
                </a:srgbClr>
              </a:solidFill>
              <a:latin typeface="Calibri Ligh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823720" y="2090476"/>
            <a:ext cx="9042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US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Calibri Light"/>
              </a:rPr>
              <a:t>Merlot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027680" y="2090476"/>
            <a:ext cx="9042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US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Calibri Light"/>
              </a:rPr>
              <a:t>Zinfandel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336654" y="3533196"/>
            <a:ext cx="10743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Calibri Light"/>
              </a:rPr>
              <a:t>Sauvignon Blanc/</a:t>
            </a:r>
            <a:br>
              <a:rPr lang="en-US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Calibri Light"/>
              </a:rPr>
            </a:br>
            <a:r>
              <a:rPr lang="en-US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Calibri Light"/>
              </a:rPr>
              <a:t>Fume Blanc</a:t>
            </a:r>
          </a:p>
        </p:txBody>
      </p:sp>
      <p:sp>
        <p:nvSpPr>
          <p:cNvPr id="64" name="Rectangle 63"/>
          <p:cNvSpPr/>
          <p:nvPr/>
        </p:nvSpPr>
        <p:spPr>
          <a:xfrm>
            <a:off x="4930140" y="2090476"/>
            <a:ext cx="13004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US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Calibri Light"/>
              </a:rPr>
              <a:t>Merlot</a:t>
            </a:r>
          </a:p>
        </p:txBody>
      </p:sp>
      <p:cxnSp>
        <p:nvCxnSpPr>
          <p:cNvPr id="65" name="Straight Connector 64"/>
          <p:cNvCxnSpPr/>
          <p:nvPr/>
        </p:nvCxnSpPr>
        <p:spPr>
          <a:xfrm flipV="1">
            <a:off x="5584000" y="2351532"/>
            <a:ext cx="0" cy="411988"/>
          </a:xfrm>
          <a:prstGeom prst="line">
            <a:avLst/>
          </a:prstGeom>
          <a:ln>
            <a:solidFill>
              <a:schemeClr val="accent2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6803200" y="2351532"/>
            <a:ext cx="0" cy="427228"/>
          </a:xfrm>
          <a:prstGeom prst="line">
            <a:avLst/>
          </a:prstGeom>
          <a:ln>
            <a:solidFill>
              <a:schemeClr val="accent2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8012240" y="2351532"/>
            <a:ext cx="0" cy="437388"/>
          </a:xfrm>
          <a:prstGeom prst="line">
            <a:avLst/>
          </a:prstGeom>
          <a:ln>
            <a:solidFill>
              <a:schemeClr val="accent2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5787079" y="3533196"/>
            <a:ext cx="8130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Calibri Light"/>
              </a:rPr>
              <a:t>Chardonnay</a:t>
            </a:r>
          </a:p>
        </p:txBody>
      </p:sp>
      <p:sp>
        <p:nvSpPr>
          <p:cNvPr id="71" name="Rectangle 70"/>
          <p:cNvSpPr/>
          <p:nvPr/>
        </p:nvSpPr>
        <p:spPr>
          <a:xfrm>
            <a:off x="6357620" y="2090476"/>
            <a:ext cx="9042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US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Calibri Light"/>
              </a:rPr>
              <a:t>Pinot Noir</a:t>
            </a:r>
          </a:p>
        </p:txBody>
      </p:sp>
      <p:sp>
        <p:nvSpPr>
          <p:cNvPr id="72" name="Rectangle 71"/>
          <p:cNvSpPr/>
          <p:nvPr/>
        </p:nvSpPr>
        <p:spPr>
          <a:xfrm>
            <a:off x="7561580" y="2090476"/>
            <a:ext cx="9042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US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Calibri Light"/>
              </a:rPr>
              <a:t>Zinfandel</a:t>
            </a:r>
          </a:p>
        </p:txBody>
      </p:sp>
      <p:sp>
        <p:nvSpPr>
          <p:cNvPr id="73" name="Rectangle 72"/>
          <p:cNvSpPr/>
          <p:nvPr/>
        </p:nvSpPr>
        <p:spPr>
          <a:xfrm>
            <a:off x="7010015" y="3533196"/>
            <a:ext cx="79541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Calibri Light"/>
              </a:rPr>
              <a:t>Pinot </a:t>
            </a:r>
            <a:r>
              <a:rPr lang="en-US" sz="100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Calibri Light"/>
              </a:rPr>
              <a:t>Grigio</a:t>
            </a:r>
            <a:endParaRPr lang="en-US" sz="1000" dirty="0">
              <a:solidFill>
                <a:srgbClr val="000000">
                  <a:lumMod val="50000"/>
                  <a:lumOff val="50000"/>
                </a:srgbClr>
              </a:solidFill>
              <a:latin typeface="Calibri Light"/>
            </a:endParaRPr>
          </a:p>
        </p:txBody>
      </p:sp>
      <p:sp>
        <p:nvSpPr>
          <p:cNvPr id="74" name="Footer Placeholder 4"/>
          <p:cNvSpPr txBox="1">
            <a:spLocks/>
          </p:cNvSpPr>
          <p:nvPr/>
        </p:nvSpPr>
        <p:spPr>
          <a:xfrm>
            <a:off x="559592" y="4947621"/>
            <a:ext cx="8127208" cy="200055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prstClr val="white">
                    <a:lumMod val="65000"/>
                  </a:prstClr>
                </a:solidFill>
                <a:sym typeface="Wingdings 3"/>
              </a:rPr>
              <a:t>Q6. Which of these wines do you drink regularly?</a:t>
            </a:r>
          </a:p>
        </p:txBody>
      </p:sp>
      <p:sp>
        <p:nvSpPr>
          <p:cNvPr id="44" name="Footer Placeholder 3"/>
          <p:cNvSpPr txBox="1">
            <a:spLocks/>
          </p:cNvSpPr>
          <p:nvPr/>
        </p:nvSpPr>
        <p:spPr>
          <a:xfrm>
            <a:off x="678065" y="4319866"/>
            <a:ext cx="2928735" cy="249379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">
                <a:solidFill>
                  <a:schemeClr val="accent2"/>
                </a:solidFill>
              </a:defRPr>
            </a:lvl1pPr>
          </a:lstStyle>
          <a:p>
            <a:pPr algn="ctr">
              <a:defRPr/>
            </a:pPr>
            <a:r>
              <a:rPr lang="en-US" sz="900" i="1" dirty="0">
                <a:solidFill>
                  <a:prstClr val="white">
                    <a:lumMod val="65000"/>
                  </a:prstClr>
                </a:solidFill>
                <a:latin typeface="Calibri Light"/>
              </a:rPr>
              <a:t>Base: Regularly drink K-J Chardonnay (326)</a:t>
            </a:r>
          </a:p>
        </p:txBody>
      </p:sp>
      <p:sp>
        <p:nvSpPr>
          <p:cNvPr id="46" name="Footer Placeholder 3"/>
          <p:cNvSpPr txBox="1">
            <a:spLocks/>
          </p:cNvSpPr>
          <p:nvPr/>
        </p:nvSpPr>
        <p:spPr>
          <a:xfrm>
            <a:off x="5135879" y="4382211"/>
            <a:ext cx="2844801" cy="124689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">
                <a:solidFill>
                  <a:schemeClr val="accent2"/>
                </a:solidFill>
              </a:defRPr>
            </a:lvl1pPr>
          </a:lstStyle>
          <a:p>
            <a:pPr algn="ctr">
              <a:defRPr/>
            </a:pPr>
            <a:r>
              <a:rPr lang="en-US" sz="900" i="1" dirty="0">
                <a:solidFill>
                  <a:prstClr val="white">
                    <a:lumMod val="65000"/>
                  </a:prstClr>
                </a:solidFill>
                <a:latin typeface="Calibri Light"/>
              </a:rPr>
              <a:t>Base: Regularly drink K-J Cabernet Sauvignon (217)</a:t>
            </a:r>
          </a:p>
        </p:txBody>
      </p:sp>
    </p:spTree>
    <p:extLst>
      <p:ext uri="{BB962C8B-B14F-4D97-AF65-F5344CB8AC3E}">
        <p14:creationId xmlns:p14="http://schemas.microsoft.com/office/powerpoint/2010/main" val="3885905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633762" y="1261206"/>
            <a:ext cx="51315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white">
                    <a:lumMod val="50000"/>
                  </a:prstClr>
                </a:solidFill>
              </a:rPr>
              <a:t>K-J drinkers also regularly drink K-J (%)…</a:t>
            </a:r>
          </a:p>
          <a:p>
            <a:pPr algn="ctr"/>
            <a:endParaRPr lang="en-US" sz="1200" b="1" u="sng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62692" y="246883"/>
            <a:ext cx="8333608" cy="553998"/>
          </a:xfrm>
        </p:spPr>
        <p:txBody>
          <a:bodyPr/>
          <a:lstStyle/>
          <a:p>
            <a:r>
              <a:rPr lang="en-US" dirty="0"/>
              <a:t>There are significantly fewer K-J white wine drinkers (particularly K-J Chardonnay drinkers) consuming K-J red varietals this year.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9AB4E72-7858-48F1-A40D-12FF09E4BFB8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17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dirty="0"/>
              <a:t>Kendall-Jackson: Cross-Varietal Consumption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590571"/>
              </p:ext>
            </p:extLst>
          </p:nvPr>
        </p:nvGraphicFramePr>
        <p:xfrm>
          <a:off x="847725" y="1516380"/>
          <a:ext cx="6979539" cy="2641528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1804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6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06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06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06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06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06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062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062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062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062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062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91440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30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+mn-cs"/>
                        </a:rPr>
                        <a:t>WHITE WINES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30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+mn-cs"/>
                        </a:rPr>
                        <a:t>RED WINES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800" b="1" i="0" u="none" strike="noStrike" kern="1200" cap="none" spc="30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+mn-cs"/>
                        </a:rPr>
                        <a:t>ROSE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245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effectLst/>
                          <a:latin typeface="+mj-lt"/>
                        </a:rPr>
                        <a:t>Chardonnay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effectLst/>
                          <a:latin typeface="+mj-lt"/>
                        </a:rPr>
                        <a:t>Sauvignon Blanc/ Fume Blanc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effectLst/>
                          <a:latin typeface="+mj-lt"/>
                        </a:rPr>
                        <a:t>Pinot Gris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effectLst/>
                          <a:latin typeface="+mj-lt"/>
                        </a:rPr>
                        <a:t>Riesling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effectLst/>
                          <a:latin typeface="+mj-lt"/>
                        </a:rPr>
                        <a:t>Merlot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effectLst/>
                          <a:latin typeface="+mj-lt"/>
                        </a:rPr>
                        <a:t>Cabernet Sauvignon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effectLst/>
                          <a:latin typeface="+mj-lt"/>
                        </a:rPr>
                        <a:t>Pinot </a:t>
                      </a:r>
                      <a:br>
                        <a:rPr lang="en-US" sz="800" b="0" u="none" strike="noStrike" dirty="0">
                          <a:effectLst/>
                          <a:latin typeface="+mj-lt"/>
                        </a:rPr>
                      </a:br>
                      <a:r>
                        <a:rPr lang="en-US" sz="800" b="0" u="none" strike="noStrike" dirty="0">
                          <a:effectLst/>
                          <a:latin typeface="+mj-lt"/>
                        </a:rPr>
                        <a:t>Noir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effectLst/>
                          <a:latin typeface="+mj-lt"/>
                        </a:rPr>
                        <a:t>Zinfandel (red)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effectLst/>
                          <a:latin typeface="+mj-lt"/>
                        </a:rPr>
                        <a:t>Syrah/</a:t>
                      </a:r>
                      <a:br>
                        <a:rPr lang="en-US" sz="800" b="0" u="none" strike="noStrike" dirty="0">
                          <a:effectLst/>
                          <a:latin typeface="+mj-lt"/>
                        </a:rPr>
                      </a:br>
                      <a:r>
                        <a:rPr lang="en-US" sz="800" b="0" u="none" strike="noStrike" dirty="0">
                          <a:effectLst/>
                          <a:latin typeface="+mj-lt"/>
                        </a:rPr>
                        <a:t>Shiraz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effectLst/>
                          <a:latin typeface="+mj-lt"/>
                        </a:rPr>
                        <a:t>Red Meritage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effectLst/>
                          <a:latin typeface="+mj-lt"/>
                        </a:rPr>
                        <a:t>Red Blends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effectLst/>
                          <a:latin typeface="+mj-lt"/>
                        </a:rPr>
                        <a:t>Rose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55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spc="3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WHITE WINES</a:t>
                      </a: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55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u="none" strike="noStrike" dirty="0">
                          <a:effectLst/>
                          <a:latin typeface="+mj-lt"/>
                        </a:rPr>
                        <a:t>Chardonnay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effectLst/>
                          <a:latin typeface="+mn-lt"/>
                        </a:rPr>
                        <a:t>100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effectLst/>
                          <a:latin typeface="+mn-lt"/>
                        </a:rPr>
                        <a:t>45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  <a:latin typeface="+mn-lt"/>
                        </a:rPr>
                        <a:t>37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  <a:latin typeface="+mn-lt"/>
                        </a:rPr>
                        <a:t>32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effectLst/>
                          <a:latin typeface="+mn-lt"/>
                        </a:rPr>
                        <a:t>31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effectLst/>
                          <a:latin typeface="+mn-lt"/>
                        </a:rPr>
                        <a:t>31 </a:t>
                      </a:r>
                      <a:r>
                        <a:rPr kumimoji="0" lang="en-US" sz="700" b="0" i="0" u="none" strike="noStrike" kern="1200" cap="small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+mn-cs"/>
                          <a:sym typeface="Wingdings 3"/>
                        </a:rPr>
                        <a:t>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  <a:latin typeface="+mn-lt"/>
                        </a:rPr>
                        <a:t>32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  <a:latin typeface="+mn-lt"/>
                        </a:rPr>
                        <a:t>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  <a:latin typeface="+mn-lt"/>
                        </a:rPr>
                        <a:t>33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  <a:latin typeface="+mn-lt"/>
                        </a:rPr>
                        <a:t>32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  <a:latin typeface="+mn-lt"/>
                        </a:rPr>
                        <a:t>21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effectLst/>
                          <a:latin typeface="+mn-lt"/>
                        </a:rPr>
                        <a:t>33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55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u="none" strike="noStrike" dirty="0">
                          <a:effectLst/>
                          <a:latin typeface="+mj-lt"/>
                        </a:rPr>
                        <a:t>Sauvignon Blanc/Fume Blanc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effectLst/>
                          <a:latin typeface="+mn-lt"/>
                        </a:rPr>
                        <a:t>15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  <a:latin typeface="+mn-lt"/>
                        </a:rPr>
                        <a:t>100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  <a:latin typeface="+mn-lt"/>
                        </a:rPr>
                        <a:t>27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  <a:latin typeface="+mn-lt"/>
                        </a:rPr>
                        <a:t>27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effectLst/>
                          <a:latin typeface="+mn-lt"/>
                        </a:rPr>
                        <a:t>13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  <a:latin typeface="+mn-lt"/>
                        </a:rPr>
                        <a:t>17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  <a:latin typeface="+mn-lt"/>
                        </a:rPr>
                        <a:t>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  <a:latin typeface="+mn-lt"/>
                        </a:rPr>
                        <a:t>28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  <a:latin typeface="+mn-lt"/>
                        </a:rPr>
                        <a:t>26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  <a:latin typeface="+mn-lt"/>
                        </a:rPr>
                        <a:t>34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  <a:latin typeface="+mn-lt"/>
                        </a:rPr>
                        <a:t>21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effectLst/>
                          <a:latin typeface="+mn-lt"/>
                        </a:rPr>
                        <a:t>27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155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u="none" strike="noStrike" dirty="0">
                          <a:effectLst/>
                          <a:latin typeface="+mj-lt"/>
                        </a:rPr>
                        <a:t>Pinot Gris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effectLst/>
                          <a:latin typeface="+mn-lt"/>
                        </a:rPr>
                        <a:t>11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effectLst/>
                          <a:latin typeface="+mn-lt"/>
                        </a:rPr>
                        <a:t>24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effectLst/>
                          <a:latin typeface="+mn-lt"/>
                        </a:rPr>
                        <a:t>100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effectLst/>
                          <a:latin typeface="+mn-lt"/>
                        </a:rPr>
                        <a:t>19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effectLst/>
                          <a:latin typeface="+mn-lt"/>
                        </a:rPr>
                        <a:t>23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  <a:latin typeface="+mn-lt"/>
                        </a:rPr>
                        <a:t>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  <a:latin typeface="+mn-lt"/>
                        </a:rPr>
                        <a:t>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  <a:latin typeface="+mn-lt"/>
                        </a:rPr>
                        <a:t>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  <a:latin typeface="+mn-lt"/>
                        </a:rPr>
                        <a:t>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  <a:latin typeface="+mn-lt"/>
                        </a:rPr>
                        <a:t>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  <a:latin typeface="+mn-lt"/>
                        </a:rPr>
                        <a:t>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effectLst/>
                          <a:latin typeface="+mn-lt"/>
                        </a:rPr>
                        <a:t>33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155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u="none" strike="noStrike" dirty="0">
                          <a:effectLst/>
                          <a:latin typeface="+mj-lt"/>
                        </a:rPr>
                        <a:t>Riesling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effectLst/>
                          <a:latin typeface="+mn-lt"/>
                        </a:rPr>
                        <a:t>13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effectLst/>
                          <a:latin typeface="+mn-lt"/>
                        </a:rPr>
                        <a:t>32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  <a:latin typeface="+mn-lt"/>
                        </a:rPr>
                        <a:t>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  <a:latin typeface="+mn-lt"/>
                        </a:rPr>
                        <a:t>100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effectLst/>
                          <a:latin typeface="+mn-lt"/>
                        </a:rPr>
                        <a:t>17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  <a:latin typeface="+mn-lt"/>
                        </a:rPr>
                        <a:t>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effectLst/>
                          <a:latin typeface="+mn-lt"/>
                        </a:rPr>
                        <a:t>20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effectLst/>
                          <a:latin typeface="+mn-lt"/>
                        </a:rPr>
                        <a:t>27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effectLst/>
                          <a:latin typeface="+mn-lt"/>
                        </a:rPr>
                        <a:t>31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  <a:latin typeface="+mn-lt"/>
                        </a:rPr>
                        <a:t>33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  <a:latin typeface="+mn-lt"/>
                        </a:rPr>
                        <a:t>27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effectLst/>
                          <a:latin typeface="+mn-lt"/>
                        </a:rPr>
                        <a:t>38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1557">
                <a:tc gridSpan="13"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spc="3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RED</a:t>
                      </a:r>
                      <a:r>
                        <a:rPr lang="en-US" sz="800" b="1" i="0" u="none" strike="noStrike" spc="300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WINES</a:t>
                      </a:r>
                      <a:endParaRPr lang="en-US" sz="800" b="1" i="0" u="none" strike="noStrike" spc="30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003F">
                        <a:alpha val="8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003F">
                        <a:alpha val="8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003F">
                        <a:alpha val="8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003F">
                        <a:alpha val="8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003F">
                        <a:alpha val="8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003F">
                        <a:alpha val="8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003F">
                        <a:alpha val="8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003F">
                        <a:alpha val="8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003F">
                        <a:alpha val="8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003F">
                        <a:alpha val="8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003F">
                        <a:alpha val="8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003F">
                        <a:alpha val="8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003F">
                        <a:alpha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155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u="none" strike="noStrike" dirty="0">
                          <a:effectLst/>
                          <a:latin typeface="+mj-lt"/>
                        </a:rPr>
                        <a:t>Merlot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effectLst/>
                          <a:latin typeface="+mn-lt"/>
                        </a:rPr>
                        <a:t>17 </a:t>
                      </a:r>
                      <a:r>
                        <a:rPr kumimoji="0" lang="en-US" sz="700" b="0" i="0" u="none" strike="noStrike" kern="1200" cap="small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+mn-cs"/>
                          <a:sym typeface="Wingdings 3"/>
                        </a:rPr>
                        <a:t>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effectLst/>
                          <a:latin typeface="+mn-lt"/>
                        </a:rPr>
                        <a:t>21 </a:t>
                      </a:r>
                      <a:r>
                        <a:rPr kumimoji="0" lang="en-US" sz="700" b="0" i="0" u="none" strike="noStrike" kern="1200" cap="small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+mn-cs"/>
                          <a:sym typeface="Wingdings 3"/>
                        </a:rPr>
                        <a:t>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  <a:latin typeface="+mn-lt"/>
                        </a:rPr>
                        <a:t>42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  <a:latin typeface="+mn-lt"/>
                        </a:rPr>
                        <a:t>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effectLst/>
                          <a:latin typeface="+mn-lt"/>
                        </a:rPr>
                        <a:t>100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  <a:latin typeface="+mn-lt"/>
                        </a:rPr>
                        <a:t>34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effectLst/>
                          <a:latin typeface="+mn-lt"/>
                        </a:rPr>
                        <a:t>36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  <a:latin typeface="+mn-lt"/>
                        </a:rPr>
                        <a:t>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effectLst/>
                          <a:latin typeface="+mn-lt"/>
                        </a:rPr>
                        <a:t>30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effectLst/>
                          <a:latin typeface="+mn-lt"/>
                        </a:rPr>
                        <a:t>31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effectLst/>
                          <a:latin typeface="+mn-lt"/>
                        </a:rPr>
                        <a:t>26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effectLst/>
                          <a:latin typeface="+mn-lt"/>
                        </a:rPr>
                        <a:t>31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155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u="none" strike="noStrike" dirty="0">
                          <a:effectLst/>
                          <a:latin typeface="+mj-lt"/>
                        </a:rPr>
                        <a:t>Cabernet Sauvignon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effectLst/>
                          <a:latin typeface="+mn-lt"/>
                        </a:rPr>
                        <a:t>20 </a:t>
                      </a:r>
                      <a:r>
                        <a:rPr kumimoji="0" lang="en-US" sz="700" b="0" i="0" u="none" strike="noStrike" kern="1200" cap="small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+mn-cs"/>
                          <a:sym typeface="Wingdings 3"/>
                        </a:rPr>
                        <a:t>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  <a:latin typeface="+mn-lt"/>
                        </a:rPr>
                        <a:t>32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  <a:latin typeface="+mn-lt"/>
                        </a:rPr>
                        <a:t>29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effectLst/>
                          <a:latin typeface="+mn-lt"/>
                        </a:rPr>
                        <a:t>19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effectLst/>
                          <a:latin typeface="+mn-lt"/>
                        </a:rPr>
                        <a:t>40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  <a:latin typeface="+mn-lt"/>
                        </a:rPr>
                        <a:t>100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  <a:latin typeface="+mn-lt"/>
                        </a:rPr>
                        <a:t>39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  <a:latin typeface="+mn-lt"/>
                        </a:rPr>
                        <a:t>28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  <a:latin typeface="+mn-lt"/>
                        </a:rPr>
                        <a:t>33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  <a:latin typeface="+mn-lt"/>
                        </a:rPr>
                        <a:t>26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  <a:latin typeface="+mn-lt"/>
                        </a:rPr>
                        <a:t>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effectLst/>
                          <a:latin typeface="+mn-lt"/>
                        </a:rPr>
                        <a:t>27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155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u="none" strike="noStrike" dirty="0">
                          <a:effectLst/>
                          <a:latin typeface="+mj-lt"/>
                        </a:rPr>
                        <a:t>Pinot Noir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effectLst/>
                          <a:latin typeface="+mn-lt"/>
                        </a:rPr>
                        <a:t>13 </a:t>
                      </a:r>
                      <a:r>
                        <a:rPr kumimoji="0" lang="en-US" sz="700" b="0" i="0" u="none" strike="noStrike" kern="1200" cap="small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+mn-cs"/>
                          <a:sym typeface="Wingdings 3"/>
                        </a:rPr>
                        <a:t>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  <a:latin typeface="+mn-lt"/>
                        </a:rPr>
                        <a:t>18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  <a:latin typeface="+mn-lt"/>
                        </a:rPr>
                        <a:t>32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  <a:latin typeface="+mn-lt"/>
                        </a:rPr>
                        <a:t>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effectLst/>
                          <a:latin typeface="+mn-lt"/>
                        </a:rPr>
                        <a:t>27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  <a:latin typeface="+mn-lt"/>
                        </a:rPr>
                        <a:t>26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  <a:latin typeface="+mn-lt"/>
                        </a:rPr>
                        <a:t>100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  <a:latin typeface="+mn-lt"/>
                        </a:rPr>
                        <a:t>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  <a:latin typeface="+mn-lt"/>
                        </a:rPr>
                        <a:t>29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  <a:latin typeface="+mn-lt"/>
                        </a:rPr>
                        <a:t>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  <a:latin typeface="+mn-lt"/>
                        </a:rPr>
                        <a:t>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effectLst/>
                          <a:latin typeface="+mn-lt"/>
                        </a:rPr>
                        <a:t>23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155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u="none" strike="noStrike" dirty="0">
                          <a:effectLst/>
                          <a:latin typeface="+mj-lt"/>
                        </a:rPr>
                        <a:t>Zinfandel (Red)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effectLst/>
                          <a:latin typeface="+mn-lt"/>
                        </a:rPr>
                        <a:t>15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  <a:latin typeface="+mn-lt"/>
                        </a:rPr>
                        <a:t>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  <a:latin typeface="+mn-lt"/>
                        </a:rPr>
                        <a:t>33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  <a:latin typeface="+mn-lt"/>
                        </a:rPr>
                        <a:t>28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effectLst/>
                          <a:latin typeface="+mn-lt"/>
                        </a:rPr>
                        <a:t>23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  <a:latin typeface="+mn-lt"/>
                        </a:rPr>
                        <a:t>18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effectLst/>
                          <a:latin typeface="+mn-lt"/>
                        </a:rPr>
                        <a:t>23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effectLst/>
                          <a:latin typeface="+mn-lt"/>
                        </a:rPr>
                        <a:t>100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effectLst/>
                          <a:latin typeface="+mn-lt"/>
                        </a:rPr>
                        <a:t>35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  <a:latin typeface="+mn-lt"/>
                        </a:rPr>
                        <a:t>36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  <a:latin typeface="+mn-lt"/>
                        </a:rPr>
                        <a:t>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effectLst/>
                          <a:latin typeface="+mn-lt"/>
                        </a:rPr>
                        <a:t>38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155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u="none" strike="noStrike" dirty="0">
                          <a:effectLst/>
                          <a:latin typeface="+mj-lt"/>
                        </a:rPr>
                        <a:t>Syrah/Shiraz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effectLst/>
                          <a:latin typeface="+mn-lt"/>
                        </a:rPr>
                        <a:t>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  <a:latin typeface="+mn-lt"/>
                        </a:rPr>
                        <a:t>21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  <a:latin typeface="+mn-lt"/>
                        </a:rPr>
                        <a:t>18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  <a:latin typeface="+mn-lt"/>
                        </a:rPr>
                        <a:t>21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effectLst/>
                          <a:latin typeface="+mn-lt"/>
                        </a:rPr>
                        <a:t>15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  <a:latin typeface="+mn-lt"/>
                        </a:rPr>
                        <a:t>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  <a:latin typeface="+mn-lt"/>
                        </a:rPr>
                        <a:t>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  <a:latin typeface="+mn-lt"/>
                        </a:rPr>
                        <a:t>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  <a:latin typeface="+mn-lt"/>
                        </a:rPr>
                        <a:t>100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  <a:latin typeface="+mn-lt"/>
                        </a:rPr>
                        <a:t>21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  <a:latin typeface="+mn-lt"/>
                        </a:rPr>
                        <a:t>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effectLst/>
                          <a:latin typeface="+mn-lt"/>
                        </a:rPr>
                        <a:t>21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155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u="none" strike="noStrike" dirty="0">
                          <a:effectLst/>
                          <a:latin typeface="+mj-lt"/>
                        </a:rPr>
                        <a:t>Red Meritage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effectLst/>
                          <a:latin typeface="+mn-lt"/>
                        </a:rPr>
                        <a:t>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  <a:latin typeface="+mn-lt"/>
                        </a:rPr>
                        <a:t>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  <a:latin typeface="+mn-lt"/>
                        </a:rPr>
                        <a:t>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  <a:latin typeface="+mn-lt"/>
                        </a:rPr>
                        <a:t>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effectLst/>
                          <a:latin typeface="+mn-lt"/>
                        </a:rPr>
                        <a:t>11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  <a:latin typeface="+mn-lt"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  <a:latin typeface="+mn-lt"/>
                        </a:rPr>
                        <a:t>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  <a:latin typeface="+mn-lt"/>
                        </a:rPr>
                        <a:t>17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  <a:latin typeface="+mn-lt"/>
                        </a:rPr>
                        <a:t>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  <a:latin typeface="+mn-lt"/>
                        </a:rPr>
                        <a:t>100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effectLst/>
                          <a:latin typeface="+mn-lt"/>
                        </a:rPr>
                        <a:t>16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effectLst/>
                          <a:latin typeface="+mn-lt"/>
                        </a:rPr>
                        <a:t>17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155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u="none" strike="noStrike" dirty="0">
                          <a:effectLst/>
                          <a:latin typeface="+mj-lt"/>
                        </a:rPr>
                        <a:t>Red Blends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effectLst/>
                          <a:latin typeface="+mn-lt"/>
                        </a:rPr>
                        <a:t>8 </a:t>
                      </a:r>
                      <a:r>
                        <a:rPr kumimoji="0" lang="en-US" sz="700" b="0" i="0" u="none" strike="noStrike" kern="1200" cap="small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+mn-cs"/>
                          <a:sym typeface="Wingdings 3"/>
                        </a:rPr>
                        <a:t>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  <a:latin typeface="+mn-lt"/>
                        </a:rPr>
                        <a:t>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  <a:latin typeface="+mn-lt"/>
                        </a:rPr>
                        <a:t>32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  <a:latin typeface="+mn-lt"/>
                        </a:rPr>
                        <a:t>26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effectLst/>
                          <a:latin typeface="+mn-lt"/>
                        </a:rPr>
                        <a:t>18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effectLst/>
                          <a:latin typeface="+mn-lt"/>
                        </a:rPr>
                        <a:t>15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  <a:latin typeface="+mn-lt"/>
                        </a:rPr>
                        <a:t>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  <a:latin typeface="+mn-lt"/>
                        </a:rPr>
                        <a:t>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  <a:latin typeface="+mn-lt"/>
                        </a:rPr>
                        <a:t>33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  <a:latin typeface="+mn-lt"/>
                        </a:rPr>
                        <a:t>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effectLst/>
                          <a:latin typeface="+mn-lt"/>
                        </a:rPr>
                        <a:t>100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effectLst/>
                          <a:latin typeface="+mn-lt"/>
                        </a:rPr>
                        <a:t>34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1155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spc="3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ROSE WINES</a:t>
                      </a: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1155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u="none" strike="noStrike" dirty="0">
                          <a:effectLst/>
                          <a:latin typeface="+mj-lt"/>
                        </a:rPr>
                        <a:t>Rose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effectLst/>
                          <a:latin typeface="+mn-lt"/>
                        </a:rPr>
                        <a:t>12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  <a:latin typeface="+mn-lt"/>
                        </a:rPr>
                        <a:t>29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  <a:latin typeface="+mn-lt"/>
                        </a:rPr>
                        <a:t>39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  <a:latin typeface="+mn-lt"/>
                        </a:rPr>
                        <a:t>34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effectLst/>
                          <a:latin typeface="+mn-lt"/>
                        </a:rPr>
                        <a:t>20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  <a:latin typeface="+mn-lt"/>
                        </a:rPr>
                        <a:t>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  <a:latin typeface="+mn-lt"/>
                        </a:rPr>
                        <a:t>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effectLst/>
                          <a:latin typeface="+mn-lt"/>
                        </a:rPr>
                        <a:t>32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effectLst/>
                          <a:latin typeface="+mn-lt"/>
                        </a:rPr>
                        <a:t>28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effectLst/>
                          <a:latin typeface="+mn-lt"/>
                        </a:rPr>
                        <a:t>31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  <a:latin typeface="+mn-lt"/>
                        </a:rPr>
                        <a:t>32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effectLst/>
                          <a:latin typeface="+mn-lt"/>
                        </a:rPr>
                        <a:t>100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25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</a:rPr>
                        <a:t>Base: Regularly</a:t>
                      </a:r>
                      <a:r>
                        <a:rPr lang="en-US" sz="800" b="0" i="1" u="none" strike="noStrike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</a:rPr>
                        <a:t> Drink K-J varietal</a:t>
                      </a:r>
                      <a:endParaRPr lang="en-US" sz="8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4572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</a:rPr>
                        <a:t>(326)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</a:rPr>
                        <a:t>(98)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</a:rPr>
                        <a:t>(90)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</a:rPr>
                        <a:t>(112)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</a:rPr>
                        <a:t>(171)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</a:rPr>
                        <a:t>(217)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</a:rPr>
                        <a:t>(135)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</a:rPr>
                        <a:t>(120)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</a:rPr>
                        <a:t>(84)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</a:rPr>
                        <a:t>(55)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</a:rPr>
                        <a:t>(117)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</a:rPr>
                        <a:t>(105)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16" name="Footer Placeholder 4"/>
          <p:cNvSpPr txBox="1">
            <a:spLocks/>
          </p:cNvSpPr>
          <p:nvPr/>
        </p:nvSpPr>
        <p:spPr>
          <a:xfrm>
            <a:off x="559592" y="4839899"/>
            <a:ext cx="8127208" cy="30777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prstClr val="white">
                    <a:lumMod val="65000"/>
                  </a:prstClr>
                </a:solidFill>
                <a:sym typeface="Wingdings 3"/>
              </a:rPr>
              <a:t>Q6. Which of these wines do you drink regularly?</a:t>
            </a:r>
          </a:p>
          <a:p>
            <a:r>
              <a:rPr lang="en-US" sz="700" dirty="0">
                <a:solidFill>
                  <a:prstClr val="white">
                    <a:lumMod val="65000"/>
                  </a:prstClr>
                </a:solidFill>
                <a:sym typeface="Wingdings 3"/>
              </a:rPr>
              <a:t> = Significantly higher/lower than 2015 at a 95% confidence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2764155" y="2909570"/>
            <a:ext cx="312420" cy="34798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rgbClr val="537177"/>
              </a:solidFill>
              <a:latin typeface="Arial Narrow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56535" y="3636645"/>
            <a:ext cx="312420" cy="10287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rgbClr val="537177"/>
              </a:solidFill>
              <a:latin typeface="Arial Narrow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46120" y="2909570"/>
            <a:ext cx="312420" cy="10287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rgbClr val="537177"/>
              </a:solidFill>
              <a:latin typeface="Arial Narrow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917710" y="2295525"/>
            <a:ext cx="312420" cy="10287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rgbClr val="537177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365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5" name="Content Placehold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2159516"/>
              </p:ext>
            </p:extLst>
          </p:nvPr>
        </p:nvGraphicFramePr>
        <p:xfrm>
          <a:off x="1828534" y="3783119"/>
          <a:ext cx="2792875" cy="1080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8" name="Rectangle 57"/>
          <p:cNvSpPr/>
          <p:nvPr/>
        </p:nvSpPr>
        <p:spPr>
          <a:xfrm>
            <a:off x="1840996" y="3155142"/>
            <a:ext cx="2511476" cy="19138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rgbClr val="537177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10778" y="201800"/>
            <a:ext cx="2511476" cy="19138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rgbClr val="537177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910778" y="1677584"/>
            <a:ext cx="2511476" cy="19138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rgbClr val="537177"/>
              </a:solidFill>
            </a:endParaRPr>
          </a:p>
        </p:txBody>
      </p:sp>
      <p:graphicFrame>
        <p:nvGraphicFramePr>
          <p:cNvPr id="54" name="Chart 53"/>
          <p:cNvGraphicFramePr/>
          <p:nvPr>
            <p:extLst>
              <p:ext uri="{D42A27DB-BD31-4B8C-83A1-F6EECF244321}">
                <p14:modId xmlns:p14="http://schemas.microsoft.com/office/powerpoint/2010/main" val="1039759386"/>
              </p:ext>
            </p:extLst>
          </p:nvPr>
        </p:nvGraphicFramePr>
        <p:xfrm>
          <a:off x="1633188" y="-325304"/>
          <a:ext cx="4566727" cy="3789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B4E72-7858-48F1-A40D-12FF09E4BFB8}" type="slidenum">
              <a:rPr/>
              <a:pPr/>
              <a:t>18</a:t>
            </a:fld>
            <a:endParaRPr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633591" y="0"/>
            <a:ext cx="0" cy="4787757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0" y="4787757"/>
            <a:ext cx="9144000" cy="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4572000" y="0"/>
            <a:ext cx="0" cy="4787757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37091"/>
              </p:ext>
            </p:extLst>
          </p:nvPr>
        </p:nvGraphicFramePr>
        <p:xfrm>
          <a:off x="5904185" y="3691426"/>
          <a:ext cx="3192752" cy="1036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44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1" u="none" strike="noStrike" dirty="0">
                          <a:effectLst/>
                          <a:latin typeface="+mj-lt"/>
                        </a:rPr>
                        <a:t>I value family owned companies</a:t>
                      </a:r>
                      <a:r>
                        <a:rPr lang="en-US" sz="1000" b="1" i="1" u="none" strike="noStrike" baseline="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000" b="1" i="1" u="none" strike="noStrike" dirty="0">
                          <a:effectLst/>
                          <a:latin typeface="+mj-lt"/>
                        </a:rPr>
                        <a:t>- % </a:t>
                      </a:r>
                      <a:endParaRPr lang="en-US" sz="10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7432" marR="27432" marT="27432" marB="274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25 </a:t>
                      </a:r>
                      <a:r>
                        <a:rPr lang="en-US" sz="10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sym typeface="Wingdings 3"/>
                        </a:rPr>
                        <a:t>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432" marR="27432" marT="27432" marB="274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Wine plays an important role in my gatherings </a:t>
                      </a:r>
                    </a:p>
                  </a:txBody>
                  <a:tcPr marL="27432" marR="27432" marT="27432" marB="274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27432" marR="27432" marT="27432" marB="274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Wineries that show how their wine is made interest me        </a:t>
                      </a:r>
                    </a:p>
                  </a:txBody>
                  <a:tcPr marL="27432" marR="27432" marT="27432" marB="274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27432" marR="27432" marT="27432" marB="274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When entertaining I rely on established wine brands</a:t>
                      </a:r>
                    </a:p>
                  </a:txBody>
                  <a:tcPr marL="27432" marR="27432" marT="27432" marB="274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effectLst/>
                        </a:rPr>
                        <a:t>18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432" marR="27432" marT="27432" marB="274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The products I buy make a statement about me</a:t>
                      </a:r>
                    </a:p>
                  </a:txBody>
                  <a:tcPr marL="27432" marR="27432" marT="27432" marB="274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effectLst/>
                        </a:rPr>
                        <a:t>14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432" marR="27432" marT="27432" marB="274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76" name="Picture 17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3477" y="3626744"/>
            <a:ext cx="598776" cy="855191"/>
          </a:xfrm>
          <a:prstGeom prst="rect">
            <a:avLst/>
          </a:prstGeom>
        </p:spPr>
      </p:pic>
      <p:pic>
        <p:nvPicPr>
          <p:cNvPr id="177" name="Picture 17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3353" y="3626744"/>
            <a:ext cx="598776" cy="855191"/>
          </a:xfrm>
          <a:prstGeom prst="rect">
            <a:avLst/>
          </a:prstGeom>
        </p:spPr>
      </p:pic>
      <p:pic>
        <p:nvPicPr>
          <p:cNvPr id="178" name="Picture 17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7575" y="3626744"/>
            <a:ext cx="598776" cy="855191"/>
          </a:xfrm>
          <a:prstGeom prst="rect">
            <a:avLst/>
          </a:prstGeom>
        </p:spPr>
      </p:pic>
      <p:sp>
        <p:nvSpPr>
          <p:cNvPr id="184" name="Rectangle 183"/>
          <p:cNvSpPr/>
          <p:nvPr/>
        </p:nvSpPr>
        <p:spPr>
          <a:xfrm>
            <a:off x="3494205" y="4437637"/>
            <a:ext cx="1215398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lnSpc>
                <a:spcPts val="1000"/>
              </a:lnSpc>
            </a:pPr>
            <a:r>
              <a:rPr lang="en-US" sz="900" dirty="0">
                <a:solidFill>
                  <a:schemeClr val="accent2"/>
                </a:solidFill>
                <a:latin typeface="+mj-lt"/>
              </a:rPr>
              <a:t>less wine</a:t>
            </a:r>
            <a:br>
              <a:rPr lang="en-US" sz="900" dirty="0">
                <a:solidFill>
                  <a:schemeClr val="accent2"/>
                </a:solidFill>
                <a:latin typeface="+mj-lt"/>
              </a:rPr>
            </a:br>
            <a:r>
              <a:rPr lang="en-US" sz="900" dirty="0">
                <a:solidFill>
                  <a:srgbClr val="660066"/>
                </a:solidFill>
                <a:latin typeface="+mj-lt"/>
              </a:rPr>
              <a:t> </a:t>
            </a:r>
            <a:r>
              <a:rPr lang="en-US" sz="900" dirty="0">
                <a:solidFill>
                  <a:prstClr val="white">
                    <a:lumMod val="65000"/>
                  </a:prstClr>
                </a:solidFill>
                <a:latin typeface="+mj-lt"/>
              </a:rPr>
              <a:t>than a year ago</a:t>
            </a:r>
          </a:p>
        </p:txBody>
      </p:sp>
      <p:sp>
        <p:nvSpPr>
          <p:cNvPr id="185" name="Rectangle 184"/>
          <p:cNvSpPr/>
          <p:nvPr/>
        </p:nvSpPr>
        <p:spPr>
          <a:xfrm>
            <a:off x="1702257" y="4437637"/>
            <a:ext cx="1431220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lnSpc>
                <a:spcPts val="1000"/>
              </a:lnSpc>
            </a:pPr>
            <a:r>
              <a:rPr lang="en-US" sz="900" dirty="0">
                <a:solidFill>
                  <a:schemeClr val="accent2"/>
                </a:solidFill>
                <a:latin typeface="+mj-lt"/>
              </a:rPr>
              <a:t>more wine </a:t>
            </a:r>
            <a:br>
              <a:rPr lang="en-US" sz="900" dirty="0">
                <a:solidFill>
                  <a:schemeClr val="accent2"/>
                </a:solidFill>
                <a:latin typeface="+mj-lt"/>
              </a:rPr>
            </a:br>
            <a:r>
              <a:rPr lang="en-US" sz="900" dirty="0">
                <a:solidFill>
                  <a:prstClr val="white">
                    <a:lumMod val="65000"/>
                  </a:prstClr>
                </a:solidFill>
                <a:latin typeface="+mj-lt"/>
              </a:rPr>
              <a:t>than a year ago</a:t>
            </a:r>
          </a:p>
        </p:txBody>
      </p:sp>
      <p:sp>
        <p:nvSpPr>
          <p:cNvPr id="186" name="Rectangle 185"/>
          <p:cNvSpPr/>
          <p:nvPr/>
        </p:nvSpPr>
        <p:spPr>
          <a:xfrm>
            <a:off x="2575797" y="4437637"/>
            <a:ext cx="1327504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lnSpc>
                <a:spcPts val="1000"/>
              </a:lnSpc>
            </a:pPr>
            <a:r>
              <a:rPr lang="en-US" sz="900" dirty="0">
                <a:solidFill>
                  <a:schemeClr val="accent2"/>
                </a:solidFill>
                <a:latin typeface="+mj-lt"/>
              </a:rPr>
              <a:t>same amount </a:t>
            </a:r>
            <a:br>
              <a:rPr lang="en-US" sz="900" dirty="0">
                <a:solidFill>
                  <a:srgbClr val="660066"/>
                </a:solidFill>
                <a:latin typeface="+mj-lt"/>
              </a:rPr>
            </a:br>
            <a:endParaRPr lang="en-US" sz="900" dirty="0">
              <a:solidFill>
                <a:prstClr val="white">
                  <a:lumMod val="65000"/>
                </a:prstClr>
              </a:solidFill>
              <a:latin typeface="+mj-lt"/>
            </a:endParaRPr>
          </a:p>
        </p:txBody>
      </p:sp>
      <p:sp>
        <p:nvSpPr>
          <p:cNvPr id="187" name="TextBox 186"/>
          <p:cNvSpPr txBox="1"/>
          <p:nvPr/>
        </p:nvSpPr>
        <p:spPr>
          <a:xfrm rot="16200000">
            <a:off x="1323646" y="4005409"/>
            <a:ext cx="106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white">
                    <a:lumMod val="50000"/>
                  </a:prstClr>
                </a:solidFill>
                <a:latin typeface="Georgia"/>
              </a:rPr>
              <a:t>Drink…</a:t>
            </a:r>
            <a:endParaRPr lang="en-US" sz="1200" dirty="0">
              <a:solidFill>
                <a:prstClr val="white">
                  <a:lumMod val="50000"/>
                </a:prstClr>
              </a:solidFill>
              <a:latin typeface="Georgia"/>
            </a:endParaRPr>
          </a:p>
        </p:txBody>
      </p:sp>
      <p:cxnSp>
        <p:nvCxnSpPr>
          <p:cNvPr id="188" name="Straight Connector 187"/>
          <p:cNvCxnSpPr/>
          <p:nvPr/>
        </p:nvCxnSpPr>
        <p:spPr>
          <a:xfrm>
            <a:off x="1619324" y="3410722"/>
            <a:ext cx="7524676" cy="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881149" y="3413106"/>
            <a:ext cx="106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white">
                    <a:lumMod val="50000"/>
                  </a:prstClr>
                </a:solidFill>
                <a:latin typeface="Georgia"/>
              </a:rPr>
              <a:t>Lifestyle</a:t>
            </a:r>
            <a:endParaRPr lang="en-US" sz="1200" dirty="0">
              <a:solidFill>
                <a:prstClr val="white">
                  <a:lumMod val="50000"/>
                </a:prstClr>
              </a:solidFill>
              <a:latin typeface="Georgia"/>
            </a:endParaRPr>
          </a:p>
        </p:txBody>
      </p:sp>
      <p:pic>
        <p:nvPicPr>
          <p:cNvPr id="68" name="Picture 2" descr="https://encrypted-tbn2.gstatic.com/images?q=tbn:ANd9GcRvjeNWescbt5QG4_lCnG6byMuXtli_hRt-3DpgFUtLjUX6YF0o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181" y="72141"/>
            <a:ext cx="1070980" cy="688488"/>
          </a:xfrm>
          <a:prstGeom prst="rect">
            <a:avLst/>
          </a:prstGeom>
          <a:noFill/>
        </p:spPr>
      </p:pic>
      <p:sp>
        <p:nvSpPr>
          <p:cNvPr id="69" name="Rectangle 68"/>
          <p:cNvSpPr/>
          <p:nvPr/>
        </p:nvSpPr>
        <p:spPr>
          <a:xfrm>
            <a:off x="4687747" y="41134"/>
            <a:ext cx="4386805" cy="857644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r>
              <a:rPr lang="en-US" dirty="0">
                <a:solidFill>
                  <a:schemeClr val="bg1"/>
                </a:solidFill>
                <a:latin typeface="+mj-lt"/>
              </a:rPr>
              <a:t>Loyalists comprise a majority of K-J’s white wine drinkers, and their overall wine consumption slows down in 2016.</a:t>
            </a:r>
          </a:p>
        </p:txBody>
      </p:sp>
      <p:sp>
        <p:nvSpPr>
          <p:cNvPr id="48" name="TextBox 47"/>
          <p:cNvSpPr txBox="1"/>
          <p:nvPr/>
        </p:nvSpPr>
        <p:spPr>
          <a:xfrm rot="16200000">
            <a:off x="659597" y="1616798"/>
            <a:ext cx="2235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white">
                    <a:lumMod val="50000"/>
                  </a:prstClr>
                </a:solidFill>
                <a:latin typeface="Georgia"/>
              </a:rPr>
              <a:t>Regular varietal</a:t>
            </a:r>
            <a:endParaRPr lang="en-US" sz="1200" dirty="0">
              <a:solidFill>
                <a:prstClr val="white">
                  <a:lumMod val="50000"/>
                </a:prstClr>
              </a:solidFill>
              <a:latin typeface="Georgia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1777490" y="201838"/>
            <a:ext cx="0" cy="6921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777490" y="2614401"/>
            <a:ext cx="0" cy="6921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Chart 65"/>
          <p:cNvGraphicFramePr/>
          <p:nvPr>
            <p:extLst>
              <p:ext uri="{D42A27DB-BD31-4B8C-83A1-F6EECF244321}">
                <p14:modId xmlns:p14="http://schemas.microsoft.com/office/powerpoint/2010/main" val="2215890724"/>
              </p:ext>
            </p:extLst>
          </p:nvPr>
        </p:nvGraphicFramePr>
        <p:xfrm>
          <a:off x="324095" y="1947669"/>
          <a:ext cx="1493129" cy="2798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78" name="Straight Connector 77"/>
          <p:cNvCxnSpPr/>
          <p:nvPr/>
        </p:nvCxnSpPr>
        <p:spPr>
          <a:xfrm>
            <a:off x="1633591" y="902825"/>
            <a:ext cx="0" cy="3884932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-1" y="2577936"/>
            <a:ext cx="12901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solidFill>
                <a:srgbClr val="000000"/>
              </a:solidFill>
              <a:latin typeface="+mj-lt"/>
            </a:endParaRPr>
          </a:p>
          <a:p>
            <a:r>
              <a:rPr lang="en-US" sz="1400" dirty="0">
                <a:solidFill>
                  <a:srgbClr val="000000"/>
                </a:solidFill>
                <a:latin typeface="+mj-lt"/>
              </a:rPr>
              <a:t>Loyal</a:t>
            </a:r>
          </a:p>
          <a:p>
            <a:endParaRPr lang="en-US" sz="1400" dirty="0">
              <a:solidFill>
                <a:srgbClr val="000000"/>
              </a:solidFill>
              <a:latin typeface="+mj-lt"/>
            </a:endParaRPr>
          </a:p>
          <a:p>
            <a:endParaRPr lang="en-US" sz="1400" dirty="0">
              <a:solidFill>
                <a:srgbClr val="000000"/>
              </a:solidFill>
              <a:latin typeface="+mj-lt"/>
            </a:endParaRPr>
          </a:p>
          <a:p>
            <a:endParaRPr lang="en-US" sz="1400" dirty="0">
              <a:solidFill>
                <a:srgbClr val="000000"/>
              </a:solidFill>
              <a:latin typeface="+mj-lt"/>
            </a:endParaRPr>
          </a:p>
          <a:p>
            <a:endParaRPr lang="en-US" sz="1400" dirty="0">
              <a:solidFill>
                <a:srgbClr val="000000"/>
              </a:solidFill>
              <a:latin typeface="+mj-lt"/>
            </a:endParaRPr>
          </a:p>
          <a:p>
            <a:r>
              <a:rPr lang="en-US" sz="1400" dirty="0">
                <a:solidFill>
                  <a:srgbClr val="000000"/>
                </a:solidFill>
                <a:latin typeface="+mj-lt"/>
              </a:rPr>
              <a:t>Moderate</a:t>
            </a:r>
          </a:p>
          <a:p>
            <a:endParaRPr lang="en-US" sz="1400" dirty="0">
              <a:solidFill>
                <a:srgbClr val="000000"/>
              </a:solidFill>
              <a:latin typeface="+mj-lt"/>
            </a:endParaRPr>
          </a:p>
          <a:p>
            <a:r>
              <a:rPr lang="en-US" sz="1400" dirty="0">
                <a:solidFill>
                  <a:srgbClr val="000000"/>
                </a:solidFill>
                <a:latin typeface="+mj-lt"/>
              </a:rPr>
              <a:t>Weak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884680" y="1823813"/>
            <a:ext cx="276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%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-16195" y="1169228"/>
            <a:ext cx="164978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white">
                    <a:lumMod val="50000"/>
                  </a:prstClr>
                </a:solidFill>
                <a:latin typeface="+mj-lt"/>
              </a:rPr>
              <a:t>Loyalty</a:t>
            </a:r>
            <a:endParaRPr lang="en-US" sz="1200" b="1" dirty="0">
              <a:solidFill>
                <a:prstClr val="white">
                  <a:lumMod val="50000"/>
                </a:prstClr>
              </a:solidFill>
              <a:latin typeface="+mj-lt"/>
            </a:endParaRPr>
          </a:p>
          <a:p>
            <a:pPr algn="ctr"/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+mj-lt"/>
              </a:rPr>
              <a:t>Top 25% of consumers in Power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208770" y="2973833"/>
            <a:ext cx="5209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+mj-lt"/>
              </a:rPr>
              <a:t>84%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1208770" y="3886640"/>
            <a:ext cx="5209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+mj-lt"/>
              </a:rPr>
              <a:t>13%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208770" y="4344517"/>
            <a:ext cx="5209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+mj-lt"/>
              </a:rPr>
              <a:t>3%</a:t>
            </a:r>
          </a:p>
        </p:txBody>
      </p:sp>
      <p:sp>
        <p:nvSpPr>
          <p:cNvPr id="93" name="TextBox 92"/>
          <p:cNvSpPr txBox="1"/>
          <p:nvPr/>
        </p:nvSpPr>
        <p:spPr>
          <a:xfrm rot="16200000">
            <a:off x="886339" y="2233082"/>
            <a:ext cx="10845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+mj-lt"/>
              </a:rPr>
              <a:t>Volume</a:t>
            </a:r>
          </a:p>
        </p:txBody>
      </p:sp>
      <p:cxnSp>
        <p:nvCxnSpPr>
          <p:cNvPr id="94" name="Straight Connector 93"/>
          <p:cNvCxnSpPr/>
          <p:nvPr/>
        </p:nvCxnSpPr>
        <p:spPr>
          <a:xfrm>
            <a:off x="0" y="893993"/>
            <a:ext cx="1625600" cy="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Footer Placeholder 4"/>
          <p:cNvSpPr txBox="1">
            <a:spLocks/>
          </p:cNvSpPr>
          <p:nvPr/>
        </p:nvSpPr>
        <p:spPr>
          <a:xfrm>
            <a:off x="559592" y="4947621"/>
            <a:ext cx="8127208" cy="200055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/>
              <a:t>Loyalist filter for slide: ‘Bonded’ to brand (‘Most Bonded’ + ‘High Bonded’). 	</a:t>
            </a:r>
            <a:r>
              <a:rPr lang="en-US" sz="700" dirty="0">
                <a:sym typeface="Wingdings 3"/>
              </a:rPr>
              <a:t></a:t>
            </a:r>
            <a:r>
              <a:rPr lang="en-US" sz="700" dirty="0"/>
              <a:t>- Significantly higher/lower than 2015 at a 95% confidence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33913" y="4224758"/>
            <a:ext cx="3240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+mj-lt"/>
                <a:sym typeface="Wingdings 3"/>
              </a:rPr>
              <a:t></a:t>
            </a:r>
            <a:endParaRPr lang="en-US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102016" y="4224758"/>
            <a:ext cx="3240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+mj-lt"/>
                <a:sym typeface="Wingdings 3"/>
              </a:rPr>
              <a:t></a:t>
            </a:r>
            <a:endParaRPr lang="en-US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719226" y="846062"/>
            <a:ext cx="761557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>
                <a:latin typeface="Calibri Light"/>
              </a:rPr>
              <a:t>76% of K-J white wine drinkers are LOYALISTS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846690" y="2260055"/>
            <a:ext cx="606043" cy="830997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i="1" dirty="0">
                <a:solidFill>
                  <a:schemeClr val="bg1"/>
                </a:solidFill>
                <a:latin typeface="Calibri Light"/>
              </a:rPr>
              <a:t>K-J reds stable among Moderate and Weak segments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57601" y="2967123"/>
            <a:ext cx="12663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i="1" dirty="0">
                <a:solidFill>
                  <a:prstClr val="white"/>
                </a:solidFill>
              </a:rPr>
              <a:t>(=)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27524" y="3985089"/>
            <a:ext cx="19075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i="1" dirty="0">
                <a:solidFill>
                  <a:prstClr val="white"/>
                </a:solidFill>
              </a:rPr>
              <a:t>(+1)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39551" y="4493524"/>
            <a:ext cx="19075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i="1" dirty="0">
                <a:solidFill>
                  <a:prstClr val="white"/>
                </a:solidFill>
              </a:rPr>
              <a:t>(-4)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304530" y="3189445"/>
            <a:ext cx="28052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i="1" dirty="0">
                <a:solidFill>
                  <a:schemeClr val="bg1">
                    <a:lumMod val="75000"/>
                  </a:schemeClr>
                </a:solidFill>
              </a:rPr>
              <a:t>(+1)</a:t>
            </a:r>
            <a:r>
              <a:rPr lang="en-US" sz="900" i="1" dirty="0">
                <a:solidFill>
                  <a:schemeClr val="bg1">
                    <a:lumMod val="95000"/>
                  </a:schemeClr>
                </a:solidFill>
              </a:rPr>
              <a:t>=)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286575" y="4094389"/>
            <a:ext cx="28052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i="1" dirty="0">
                <a:solidFill>
                  <a:schemeClr val="bg1">
                    <a:lumMod val="75000"/>
                  </a:schemeClr>
                </a:solidFill>
              </a:rPr>
              <a:t>(+1)</a:t>
            </a:r>
            <a:r>
              <a:rPr lang="en-US" sz="900" i="1" dirty="0">
                <a:solidFill>
                  <a:schemeClr val="bg1">
                    <a:lumMod val="95000"/>
                  </a:schemeClr>
                </a:solidFill>
              </a:rPr>
              <a:t>=)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66626" y="4547363"/>
            <a:ext cx="28052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i="1" dirty="0">
                <a:solidFill>
                  <a:schemeClr val="bg1">
                    <a:lumMod val="75000"/>
                  </a:schemeClr>
                </a:solidFill>
              </a:rPr>
              <a:t>(-1)</a:t>
            </a:r>
            <a:r>
              <a:rPr lang="en-US" sz="900" i="1" dirty="0">
                <a:solidFill>
                  <a:schemeClr val="bg1">
                    <a:lumMod val="95000"/>
                  </a:schemeClr>
                </a:solidFill>
              </a:rPr>
              <a:t>=)</a:t>
            </a:r>
          </a:p>
        </p:txBody>
      </p:sp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513578"/>
              </p:ext>
            </p:extLst>
          </p:nvPr>
        </p:nvGraphicFramePr>
        <p:xfrm>
          <a:off x="4818802" y="1044388"/>
          <a:ext cx="4104412" cy="22189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1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27432" marR="27432" marT="9144" marB="9144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Also consider</a:t>
                      </a:r>
                    </a:p>
                  </a:txBody>
                  <a:tcPr marL="27432" marR="27432" marT="9144" marB="9144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Also buy</a:t>
                      </a:r>
                      <a:r>
                        <a:rPr lang="en-US" sz="1000" b="1" kern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regularly</a:t>
                      </a:r>
                    </a:p>
                  </a:txBody>
                  <a:tcPr marL="27432" marR="27432" marT="9144" marB="9144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Robert Mondavi</a:t>
                      </a:r>
                    </a:p>
                  </a:txBody>
                  <a:tcPr marL="27432" marR="9144" marT="914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68325" indent="0"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68325" indent="0"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Francis Coppola</a:t>
                      </a:r>
                    </a:p>
                  </a:txBody>
                  <a:tcPr marL="27432" marR="9144" marT="9144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68325" indent="0"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68325" indent="0"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27432" marR="27432" marT="9144" marB="914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Chateau St. Michelle</a:t>
                      </a:r>
                    </a:p>
                  </a:txBody>
                  <a:tcPr marL="27432" marR="9144" marT="9144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68325" indent="0"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sym typeface="Wingdings 3"/>
                        </a:rPr>
                        <a:t>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68325" indent="0"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27432" marR="27432" marT="9144" marB="914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Clos du Bois</a:t>
                      </a:r>
                    </a:p>
                  </a:txBody>
                  <a:tcPr marL="27432" marR="9144" marT="9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568325" indent="0"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568325" indent="0"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sym typeface="Wingdings 3"/>
                        </a:rPr>
                        <a:t>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432" marR="27432" marT="9144" marB="9144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Rodney Strong</a:t>
                      </a:r>
                    </a:p>
                  </a:txBody>
                  <a:tcPr marL="27432" marR="9144" marT="914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68325" indent="0"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68325" indent="0"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27432" marR="27432" marT="9144" marB="914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Sonoma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Cutrer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27432" marR="9144" marT="9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568325" indent="0"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568325" indent="0"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27432" marR="27432" marT="9144" marB="9144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La Crema</a:t>
                      </a:r>
                    </a:p>
                  </a:txBody>
                  <a:tcPr marL="27432" marR="9144" marT="914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68325" indent="0"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sym typeface="Wingdings 3"/>
                        </a:rPr>
                        <a:t>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68325" indent="0"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27432" marR="27432" marT="9144" marB="914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J.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Lohr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27432" marR="9144" marT="9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568325" indent="0"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568325" indent="0"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27432" marR="27432" marT="9144" marB="9144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Cambria</a:t>
                      </a:r>
                    </a:p>
                  </a:txBody>
                  <a:tcPr marL="27432" marR="9144" marT="914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68325" indent="0"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sym typeface="Wingdings 3"/>
                        </a:rPr>
                        <a:t>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68325" indent="0"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sym typeface="Wingdings 3"/>
                        </a:rPr>
                        <a:t>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432" marR="27432" marT="9144" marB="914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Murphy-Goode</a:t>
                      </a:r>
                    </a:p>
                  </a:txBody>
                  <a:tcPr marL="27432" marR="9144" marT="9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568325" indent="0"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568325" indent="0"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27432" marR="27432" marT="9144" marB="9144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Meiomi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27432" marR="9144" marT="914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68325" indent="0"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68325" indent="0"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sym typeface="Wingdings 3"/>
                        </a:rPr>
                        <a:t>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432" marR="27432" marT="9144" marB="914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Josh</a:t>
                      </a:r>
                    </a:p>
                  </a:txBody>
                  <a:tcPr marL="27432" marR="9144" marT="9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568325" indent="0"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568325" indent="0"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27432" marR="27432" marT="9144" marB="9144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cxnSp>
        <p:nvCxnSpPr>
          <p:cNvPr id="53" name="Straight Connector 52"/>
          <p:cNvCxnSpPr/>
          <p:nvPr/>
        </p:nvCxnSpPr>
        <p:spPr>
          <a:xfrm>
            <a:off x="5807615" y="3410722"/>
            <a:ext cx="0" cy="1377035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623196" y="3466199"/>
            <a:ext cx="10650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white">
                    <a:lumMod val="50000"/>
                  </a:prstClr>
                </a:solidFill>
                <a:latin typeface="Georgia"/>
              </a:rPr>
              <a:t>Tier</a:t>
            </a:r>
          </a:p>
          <a:p>
            <a:pPr algn="ctr"/>
            <a:r>
              <a:rPr lang="en-US" sz="800" i="1" dirty="0">
                <a:solidFill>
                  <a:prstClr val="white">
                    <a:lumMod val="50000"/>
                  </a:prstClr>
                </a:solidFill>
                <a:latin typeface="Georgia"/>
              </a:rPr>
              <a:t>Drink ‘Most Often’ or ‘Regularly’</a:t>
            </a:r>
            <a:endParaRPr lang="en-US" sz="700" i="1" dirty="0">
              <a:solidFill>
                <a:prstClr val="white">
                  <a:lumMod val="50000"/>
                </a:prstClr>
              </a:solidFill>
              <a:latin typeface="Georg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13647" y="4039302"/>
            <a:ext cx="1360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+mj-lt"/>
              </a:rPr>
              <a:t>15% K-J Avant</a:t>
            </a:r>
          </a:p>
          <a:p>
            <a:r>
              <a:rPr lang="en-US" sz="900" dirty="0">
                <a:latin typeface="+mj-lt"/>
              </a:rPr>
              <a:t>31% Vintner’s Reserve</a:t>
            </a:r>
          </a:p>
          <a:p>
            <a:r>
              <a:rPr lang="en-US" sz="900" dirty="0">
                <a:latin typeface="+mj-lt"/>
              </a:rPr>
              <a:t>30% Grand Reserve</a:t>
            </a:r>
          </a:p>
          <a:p>
            <a:r>
              <a:rPr lang="en-US" sz="900" dirty="0">
                <a:latin typeface="+mj-lt"/>
              </a:rPr>
              <a:t>31% Jackson Estate</a:t>
            </a:r>
          </a:p>
        </p:txBody>
      </p:sp>
    </p:spTree>
    <p:extLst>
      <p:ext uri="{BB962C8B-B14F-4D97-AF65-F5344CB8AC3E}">
        <p14:creationId xmlns:p14="http://schemas.microsoft.com/office/powerpoint/2010/main" val="851041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" name="Chart 143"/>
          <p:cNvGraphicFramePr/>
          <p:nvPr>
            <p:extLst>
              <p:ext uri="{D42A27DB-BD31-4B8C-83A1-F6EECF244321}">
                <p14:modId xmlns:p14="http://schemas.microsoft.com/office/powerpoint/2010/main" val="143787300"/>
              </p:ext>
            </p:extLst>
          </p:nvPr>
        </p:nvGraphicFramePr>
        <p:xfrm>
          <a:off x="324095" y="1947669"/>
          <a:ext cx="1493129" cy="2798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9AB4E72-7858-48F1-A40D-12FF09E4BFB8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19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633591" y="902825"/>
            <a:ext cx="0" cy="3884932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0" y="4787757"/>
            <a:ext cx="9144000" cy="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3" name="Table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790466"/>
              </p:ext>
            </p:extLst>
          </p:nvPr>
        </p:nvGraphicFramePr>
        <p:xfrm>
          <a:off x="1667335" y="925975"/>
          <a:ext cx="2897036" cy="37842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97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4955">
                <a:tc>
                  <a:txBody>
                    <a:bodyPr/>
                    <a:lstStyle/>
                    <a:p>
                      <a:pPr algn="r" fontAlgn="b"/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02" marR="1602" marT="16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150">
                <a:tc>
                  <a:txBody>
                    <a:bodyPr/>
                    <a:lstStyle/>
                    <a:p>
                      <a:pPr algn="r" fontAlgn="b"/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02" marR="1602" marT="16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150">
                <a:tc>
                  <a:txBody>
                    <a:bodyPr/>
                    <a:lstStyle/>
                    <a:p>
                      <a:pPr algn="r" fontAlgn="b"/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02" marR="1602" marT="16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150">
                <a:tc>
                  <a:txBody>
                    <a:bodyPr/>
                    <a:lstStyle/>
                    <a:p>
                      <a:pPr algn="r" fontAlgn="b"/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02" marR="1602" marT="16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150">
                <a:tc>
                  <a:txBody>
                    <a:bodyPr/>
                    <a:lstStyle/>
                    <a:p>
                      <a:pPr algn="r" fontAlgn="b"/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02" marR="1602" marT="16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150">
                <a:tc>
                  <a:txBody>
                    <a:bodyPr/>
                    <a:lstStyle/>
                    <a:p>
                      <a:pPr algn="r" fontAlgn="b"/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02" marR="1602" marT="16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3150">
                <a:tc>
                  <a:txBody>
                    <a:bodyPr/>
                    <a:lstStyle/>
                    <a:p>
                      <a:pPr algn="r" fontAlgn="b"/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02" marR="1602" marT="16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3150">
                <a:tc>
                  <a:txBody>
                    <a:bodyPr/>
                    <a:lstStyle/>
                    <a:p>
                      <a:pPr algn="r" fontAlgn="b"/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02" marR="1602" marT="16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3150">
                <a:tc>
                  <a:txBody>
                    <a:bodyPr/>
                    <a:lstStyle/>
                    <a:p>
                      <a:pPr algn="r" fontAlgn="b"/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02" marR="1602" marT="16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3150">
                <a:tc>
                  <a:txBody>
                    <a:bodyPr/>
                    <a:lstStyle/>
                    <a:p>
                      <a:pPr algn="r" fontAlgn="b"/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02" marR="1602" marT="16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3150">
                <a:tc>
                  <a:txBody>
                    <a:bodyPr/>
                    <a:lstStyle/>
                    <a:p>
                      <a:pPr algn="r" fontAlgn="b"/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02" marR="1602" marT="16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3150">
                <a:tc>
                  <a:txBody>
                    <a:bodyPr/>
                    <a:lstStyle/>
                    <a:p>
                      <a:pPr algn="r" fontAlgn="b"/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02" marR="1602" marT="16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3150">
                <a:tc>
                  <a:txBody>
                    <a:bodyPr/>
                    <a:lstStyle/>
                    <a:p>
                      <a:pPr algn="r" fontAlgn="b"/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02" marR="1602" marT="16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3150">
                <a:tc>
                  <a:txBody>
                    <a:bodyPr/>
                    <a:lstStyle/>
                    <a:p>
                      <a:pPr algn="r" fontAlgn="b"/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02" marR="1602" marT="16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3150">
                <a:tc>
                  <a:txBody>
                    <a:bodyPr/>
                    <a:lstStyle/>
                    <a:p>
                      <a:pPr algn="r" fontAlgn="b"/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02" marR="1602" marT="16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3150">
                <a:tc>
                  <a:txBody>
                    <a:bodyPr/>
                    <a:lstStyle/>
                    <a:p>
                      <a:pPr algn="r" fontAlgn="b"/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02" marR="1602" marT="16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3150">
                <a:tc>
                  <a:txBody>
                    <a:bodyPr/>
                    <a:lstStyle/>
                    <a:p>
                      <a:pPr algn="r" fontAlgn="b"/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02" marR="1602" marT="16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3150">
                <a:tc>
                  <a:txBody>
                    <a:bodyPr/>
                    <a:lstStyle/>
                    <a:p>
                      <a:pPr algn="r" fontAlgn="b"/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02" marR="1602" marT="16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3150">
                <a:tc>
                  <a:txBody>
                    <a:bodyPr/>
                    <a:lstStyle/>
                    <a:p>
                      <a:pPr algn="r" fontAlgn="b"/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02" marR="1602" marT="16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3150">
                <a:tc>
                  <a:txBody>
                    <a:bodyPr/>
                    <a:lstStyle/>
                    <a:p>
                      <a:pPr algn="r" fontAlgn="b"/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02" marR="1602" marT="16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3150">
                <a:tc>
                  <a:txBody>
                    <a:bodyPr/>
                    <a:lstStyle/>
                    <a:p>
                      <a:pPr algn="r" fontAlgn="b"/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02" marR="1602" marT="16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3150">
                <a:tc>
                  <a:txBody>
                    <a:bodyPr/>
                    <a:lstStyle/>
                    <a:p>
                      <a:pPr algn="r" fontAlgn="b"/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02" marR="1602" marT="16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3150">
                <a:tc>
                  <a:txBody>
                    <a:bodyPr/>
                    <a:lstStyle/>
                    <a:p>
                      <a:pPr algn="r" fontAlgn="b"/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02" marR="1602" marT="16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graphicFrame>
        <p:nvGraphicFramePr>
          <p:cNvPr id="117" name="Chart 116"/>
          <p:cNvGraphicFramePr/>
          <p:nvPr>
            <p:extLst>
              <p:ext uri="{D42A27DB-BD31-4B8C-83A1-F6EECF244321}">
                <p14:modId xmlns:p14="http://schemas.microsoft.com/office/powerpoint/2010/main" val="979278672"/>
              </p:ext>
            </p:extLst>
          </p:nvPr>
        </p:nvGraphicFramePr>
        <p:xfrm>
          <a:off x="1585732" y="798653"/>
          <a:ext cx="3032568" cy="4066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0" name="Chart 119"/>
          <p:cNvGraphicFramePr/>
          <p:nvPr>
            <p:extLst>
              <p:ext uri="{D42A27DB-BD31-4B8C-83A1-F6EECF244321}">
                <p14:modId xmlns:p14="http://schemas.microsoft.com/office/powerpoint/2010/main" val="3458031351"/>
              </p:ext>
            </p:extLst>
          </p:nvPr>
        </p:nvGraphicFramePr>
        <p:xfrm>
          <a:off x="4641448" y="1192193"/>
          <a:ext cx="2627453" cy="3664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3" name="TextBox 122"/>
          <p:cNvSpPr txBox="1"/>
          <p:nvPr/>
        </p:nvSpPr>
        <p:spPr>
          <a:xfrm>
            <a:off x="4560741" y="1160106"/>
            <a:ext cx="83560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660066"/>
                </a:solidFill>
              </a:rPr>
              <a:t>ON-PREMISE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4386672" y="920671"/>
            <a:ext cx="31438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solidFill>
                  <a:srgbClr val="000000"/>
                </a:solidFill>
                <a:latin typeface="Calibri Light"/>
              </a:rPr>
              <a:t>% Purchase frequency: At least several times a year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2577936"/>
            <a:ext cx="9994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solidFill>
                <a:srgbClr val="000000"/>
              </a:solidFill>
              <a:latin typeface="Calibri Light"/>
            </a:endParaRPr>
          </a:p>
          <a:p>
            <a:r>
              <a:rPr lang="en-US" sz="1400" dirty="0">
                <a:solidFill>
                  <a:srgbClr val="000000"/>
                </a:solidFill>
                <a:latin typeface="Calibri Light"/>
              </a:rPr>
              <a:t>Loyal</a:t>
            </a:r>
          </a:p>
          <a:p>
            <a:endParaRPr lang="en-US" sz="1400" dirty="0">
              <a:solidFill>
                <a:srgbClr val="000000"/>
              </a:solidFill>
              <a:latin typeface="Calibri Light"/>
            </a:endParaRPr>
          </a:p>
          <a:p>
            <a:endParaRPr lang="en-US" sz="1400" dirty="0">
              <a:solidFill>
                <a:srgbClr val="000000"/>
              </a:solidFill>
              <a:latin typeface="Calibri Light"/>
            </a:endParaRPr>
          </a:p>
          <a:p>
            <a:endParaRPr lang="en-US" sz="1400" dirty="0">
              <a:solidFill>
                <a:srgbClr val="000000"/>
              </a:solidFill>
              <a:latin typeface="Calibri Light"/>
            </a:endParaRPr>
          </a:p>
          <a:p>
            <a:endParaRPr lang="en-US" sz="1400" dirty="0">
              <a:solidFill>
                <a:srgbClr val="000000"/>
              </a:solidFill>
              <a:latin typeface="Calibri Light"/>
            </a:endParaRPr>
          </a:p>
          <a:p>
            <a:r>
              <a:rPr lang="en-US" sz="1400" dirty="0">
                <a:solidFill>
                  <a:srgbClr val="000000"/>
                </a:solidFill>
                <a:latin typeface="Calibri Light"/>
              </a:rPr>
              <a:t>Moderate</a:t>
            </a:r>
          </a:p>
          <a:p>
            <a:endParaRPr lang="en-US" sz="1400" dirty="0">
              <a:solidFill>
                <a:srgbClr val="000000"/>
              </a:solidFill>
              <a:latin typeface="Calibri Light"/>
            </a:endParaRPr>
          </a:p>
          <a:p>
            <a:r>
              <a:rPr lang="en-US" sz="1400" dirty="0">
                <a:solidFill>
                  <a:srgbClr val="000000"/>
                </a:solidFill>
                <a:latin typeface="Calibri Light"/>
              </a:rPr>
              <a:t>Weak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84680" y="1823813"/>
            <a:ext cx="276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%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893993"/>
            <a:ext cx="9144000" cy="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-16195" y="1169228"/>
            <a:ext cx="164978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white">
                    <a:lumMod val="50000"/>
                  </a:prstClr>
                </a:solidFill>
                <a:latin typeface="Calibri Light"/>
              </a:rPr>
              <a:t>Loyalty</a:t>
            </a:r>
            <a:endParaRPr lang="en-US" sz="1200" b="1" dirty="0">
              <a:solidFill>
                <a:prstClr val="white">
                  <a:lumMod val="50000"/>
                </a:prstClr>
              </a:solidFill>
              <a:latin typeface="Calibri Light"/>
            </a:endParaRPr>
          </a:p>
          <a:p>
            <a:pPr algn="ctr"/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Calibri Light"/>
              </a:rPr>
              <a:t>Top 25% of consumers in Power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08770" y="2973833"/>
            <a:ext cx="5209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Calibri Light"/>
              </a:rPr>
              <a:t>84%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1208770" y="3886640"/>
            <a:ext cx="5209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Calibri Light"/>
              </a:rPr>
              <a:t>13%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1208770" y="4344517"/>
            <a:ext cx="5209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Calibri Light"/>
              </a:rPr>
              <a:t>3%</a:t>
            </a:r>
          </a:p>
        </p:txBody>
      </p:sp>
      <p:sp>
        <p:nvSpPr>
          <p:cNvPr id="31" name="TextBox 30"/>
          <p:cNvSpPr txBox="1"/>
          <p:nvPr/>
        </p:nvSpPr>
        <p:spPr>
          <a:xfrm rot="16200000">
            <a:off x="886339" y="2233082"/>
            <a:ext cx="10845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Calibri Light"/>
              </a:rPr>
              <a:t>Volume</a:t>
            </a:r>
          </a:p>
        </p:txBody>
      </p:sp>
      <p:cxnSp>
        <p:nvCxnSpPr>
          <p:cNvPr id="151" name="Straight Connector 150"/>
          <p:cNvCxnSpPr/>
          <p:nvPr/>
        </p:nvCxnSpPr>
        <p:spPr>
          <a:xfrm>
            <a:off x="4572000" y="883685"/>
            <a:ext cx="0" cy="3904072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TextBox 190"/>
          <p:cNvSpPr txBox="1"/>
          <p:nvPr/>
        </p:nvSpPr>
        <p:spPr>
          <a:xfrm>
            <a:off x="4560741" y="2361951"/>
            <a:ext cx="83560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660066"/>
                </a:solidFill>
              </a:rPr>
              <a:t>OFF-PREMISE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5284381" y="1256568"/>
            <a:ext cx="19337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>
            <a:off x="5284381" y="2469635"/>
            <a:ext cx="19337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>
            <a:off x="7421101" y="883685"/>
            <a:ext cx="0" cy="3904072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755107"/>
              </p:ext>
            </p:extLst>
          </p:nvPr>
        </p:nvGraphicFramePr>
        <p:xfrm>
          <a:off x="7554629" y="1823816"/>
          <a:ext cx="1480125" cy="27380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112">
                <a:tc>
                  <a:txBody>
                    <a:bodyPr/>
                    <a:lstStyle/>
                    <a:p>
                      <a:pPr algn="l" fontAlgn="b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 store display</a:t>
                      </a:r>
                    </a:p>
                  </a:txBody>
                  <a:tcPr marL="27432" marR="9144" marT="9144" marB="9144" anchor="ctr">
                    <a:solidFill>
                      <a:srgbClr val="7E003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67%</a:t>
                      </a:r>
                    </a:p>
                  </a:txBody>
                  <a:tcPr marL="27432" marR="9144" marT="9144" marB="9144" anchor="ctr">
                    <a:solidFill>
                      <a:srgbClr val="7E003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112">
                <a:tc>
                  <a:txBody>
                    <a:bodyPr/>
                    <a:lstStyle/>
                    <a:p>
                      <a:pPr algn="l" fontAlgn="b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Talking to friends/family </a:t>
                      </a:r>
                    </a:p>
                  </a:txBody>
                  <a:tcPr marL="27432" marR="9144" marT="9144" marB="914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45%</a:t>
                      </a:r>
                    </a:p>
                  </a:txBody>
                  <a:tcPr marL="27432" marR="9144" marT="9144" marB="9144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112">
                <a:tc>
                  <a:txBody>
                    <a:bodyPr/>
                    <a:lstStyle/>
                    <a:p>
                      <a:pPr algn="l" fontAlgn="b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Wine or Food Magazines</a:t>
                      </a:r>
                    </a:p>
                  </a:txBody>
                  <a:tcPr marL="27432" marR="9144" marT="9144" marB="9144" anchor="ctr">
                    <a:solidFill>
                      <a:srgbClr val="7E003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40%</a:t>
                      </a:r>
                    </a:p>
                  </a:txBody>
                  <a:tcPr marL="27432" marR="9144" marT="9144" marB="9144" anchor="ctr">
                    <a:solidFill>
                      <a:srgbClr val="7E003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112">
                <a:tc>
                  <a:txBody>
                    <a:bodyPr/>
                    <a:lstStyle/>
                    <a:p>
                      <a:pPr algn="l" fontAlgn="b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On a hang tag on a bottle</a:t>
                      </a:r>
                    </a:p>
                  </a:txBody>
                  <a:tcPr marL="27432" marR="9144" marT="9144" marB="914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35%</a:t>
                      </a:r>
                    </a:p>
                  </a:txBody>
                  <a:tcPr marL="27432" marR="9144" marT="9144" marB="9144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112">
                <a:tc>
                  <a:txBody>
                    <a:bodyPr/>
                    <a:lstStyle/>
                    <a:p>
                      <a:pPr algn="l" fontAlgn="b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Lifestyle/Other Magazines</a:t>
                      </a:r>
                    </a:p>
                  </a:txBody>
                  <a:tcPr marL="27432" marR="9144" marT="9144" marB="9144" anchor="ctr">
                    <a:solidFill>
                      <a:srgbClr val="7E003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31%</a:t>
                      </a:r>
                    </a:p>
                  </a:txBody>
                  <a:tcPr marL="27432" marR="9144" marT="9144" marB="9144" anchor="ctr">
                    <a:solidFill>
                      <a:srgbClr val="7E003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112">
                <a:tc>
                  <a:txBody>
                    <a:bodyPr/>
                    <a:lstStyle/>
                    <a:p>
                      <a:pPr algn="l" fontAlgn="b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TV</a:t>
                      </a:r>
                    </a:p>
                  </a:txBody>
                  <a:tcPr marL="27432" marR="9144" marT="9144" marB="914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30%</a:t>
                      </a:r>
                    </a:p>
                  </a:txBody>
                  <a:tcPr marL="27432" marR="9144" marT="9144" marB="9144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112">
                <a:tc>
                  <a:txBody>
                    <a:bodyPr/>
                    <a:lstStyle/>
                    <a:p>
                      <a:pPr algn="l" fontAlgn="b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At a Food &amp; Wine event</a:t>
                      </a:r>
                    </a:p>
                  </a:txBody>
                  <a:tcPr marL="27432" marR="9144" marT="9144" marB="9144" anchor="ctr">
                    <a:solidFill>
                      <a:srgbClr val="7E003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30%</a:t>
                      </a:r>
                    </a:p>
                  </a:txBody>
                  <a:tcPr marL="27432" marR="9144" marT="9144" marB="9144" anchor="ctr">
                    <a:solidFill>
                      <a:srgbClr val="7E003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2112">
                <a:tc>
                  <a:txBody>
                    <a:bodyPr/>
                    <a:lstStyle/>
                    <a:p>
                      <a:pPr algn="l" fontAlgn="b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Wine websites</a:t>
                      </a:r>
                    </a:p>
                  </a:txBody>
                  <a:tcPr marL="27432" marR="9144" marT="9144" marB="914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29%</a:t>
                      </a:r>
                    </a:p>
                  </a:txBody>
                  <a:tcPr marL="27432" marR="9144" marT="9144" marB="9144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2112">
                <a:tc>
                  <a:txBody>
                    <a:bodyPr/>
                    <a:lstStyle/>
                    <a:p>
                      <a:pPr algn="l" fontAlgn="b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Talking to an</a:t>
                      </a:r>
                      <a:r>
                        <a:rPr lang="en-US" sz="7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expert</a:t>
                      </a:r>
                      <a:endParaRPr lang="en-US" sz="7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7432" marR="9144" marT="9144" marB="9144" anchor="ctr">
                    <a:solidFill>
                      <a:srgbClr val="7E003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27%</a:t>
                      </a:r>
                    </a:p>
                  </a:txBody>
                  <a:tcPr marL="27432" marR="9144" marT="9144" marB="9144" anchor="ctr">
                    <a:solidFill>
                      <a:srgbClr val="7E003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2112">
                <a:tc>
                  <a:txBody>
                    <a:bodyPr/>
                    <a:lstStyle/>
                    <a:p>
                      <a:pPr algn="l" fontAlgn="b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At an event</a:t>
                      </a:r>
                    </a:p>
                  </a:txBody>
                  <a:tcPr marL="27432" marR="9144" marT="9144" marB="914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27%</a:t>
                      </a:r>
                    </a:p>
                  </a:txBody>
                  <a:tcPr marL="27432" marR="9144" marT="9144" marB="9144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2112">
                <a:tc>
                  <a:txBody>
                    <a:bodyPr/>
                    <a:lstStyle/>
                    <a:p>
                      <a:pPr algn="l" fontAlgn="b"/>
                      <a:r>
                        <a:rPr lang="es-E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Social Media </a:t>
                      </a:r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s-ES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e.g</a:t>
                      </a:r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 Facebook)</a:t>
                      </a:r>
                    </a:p>
                  </a:txBody>
                  <a:tcPr marL="27432" marR="9144" marT="9144" marB="9144" anchor="ctr">
                    <a:solidFill>
                      <a:srgbClr val="7E003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24%</a:t>
                      </a:r>
                    </a:p>
                  </a:txBody>
                  <a:tcPr marL="27432" marR="9144" marT="9144" marB="9144" anchor="ctr">
                    <a:solidFill>
                      <a:srgbClr val="7E003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2112">
                <a:tc>
                  <a:txBody>
                    <a:bodyPr/>
                    <a:lstStyle/>
                    <a:p>
                      <a:pPr algn="l" fontAlgn="b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Online ads</a:t>
                      </a:r>
                    </a:p>
                  </a:txBody>
                  <a:tcPr marL="27432" marR="9144" marT="9144" marB="914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20%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sym typeface="Wingdings 3"/>
                        </a:rPr>
                        <a:t>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7432" marR="9144" marT="9144" marB="9144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2112">
                <a:tc>
                  <a:txBody>
                    <a:bodyPr/>
                    <a:lstStyle/>
                    <a:p>
                      <a:pPr algn="l" fontAlgn="b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Wine Blogs</a:t>
                      </a:r>
                    </a:p>
                  </a:txBody>
                  <a:tcPr marL="27432" marR="9144" marT="9144" marB="9144" anchor="ctr">
                    <a:solidFill>
                      <a:srgbClr val="7E003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18%</a:t>
                      </a:r>
                    </a:p>
                  </a:txBody>
                  <a:tcPr marL="27432" marR="9144" marT="9144" marB="9144" anchor="ctr">
                    <a:solidFill>
                      <a:srgbClr val="7E003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2112">
                <a:tc>
                  <a:txBody>
                    <a:bodyPr/>
                    <a:lstStyle/>
                    <a:p>
                      <a:pPr algn="l" fontAlgn="b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Radio</a:t>
                      </a:r>
                    </a:p>
                  </a:txBody>
                  <a:tcPr marL="27432" marR="9144" marT="9144" marB="914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17%</a:t>
                      </a:r>
                    </a:p>
                  </a:txBody>
                  <a:tcPr marL="27432" marR="9144" marT="9144" marB="9144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2112">
                <a:tc>
                  <a:txBody>
                    <a:bodyPr/>
                    <a:lstStyle/>
                    <a:p>
                      <a:pPr algn="l" fontAlgn="b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Newspapers</a:t>
                      </a:r>
                    </a:p>
                  </a:txBody>
                  <a:tcPr marL="27432" marR="9144" marT="9144" marB="9144" anchor="ctr">
                    <a:solidFill>
                      <a:srgbClr val="7E003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16%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sym typeface="Wingdings 3"/>
                        </a:rPr>
                        <a:t>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7432" marR="9144" marT="9144" marB="9144" anchor="ctr">
                    <a:solidFill>
                      <a:srgbClr val="7E003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2112">
                <a:tc>
                  <a:txBody>
                    <a:bodyPr/>
                    <a:lstStyle/>
                    <a:p>
                      <a:pPr algn="l" fontAlgn="b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Lifestyle/Other websites</a:t>
                      </a:r>
                    </a:p>
                  </a:txBody>
                  <a:tcPr marL="27432" marR="9144" marT="9144" marB="914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16%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sym typeface="Wingdings 3"/>
                        </a:rPr>
                        <a:t>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7432" marR="9144" marT="9144" marB="9144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2112">
                <a:tc>
                  <a:txBody>
                    <a:bodyPr/>
                    <a:lstStyle/>
                    <a:p>
                      <a:pPr algn="l" fontAlgn="b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Lifestyle/Other Blogs</a:t>
                      </a:r>
                    </a:p>
                  </a:txBody>
                  <a:tcPr marL="27432" marR="9144" marT="9144" marB="9144" anchor="ctr">
                    <a:solidFill>
                      <a:srgbClr val="7E003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14%</a:t>
                      </a:r>
                    </a:p>
                  </a:txBody>
                  <a:tcPr marL="27432" marR="9144" marT="9144" marB="9144" anchor="ctr">
                    <a:solidFill>
                      <a:srgbClr val="7E003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2112">
                <a:tc>
                  <a:txBody>
                    <a:bodyPr/>
                    <a:lstStyle/>
                    <a:p>
                      <a:pPr algn="l" fontAlgn="b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Somewhere else</a:t>
                      </a:r>
                    </a:p>
                  </a:txBody>
                  <a:tcPr marL="27432" marR="9144" marT="9144" marB="914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14%</a:t>
                      </a:r>
                    </a:p>
                  </a:txBody>
                  <a:tcPr marL="27432" marR="9144" marT="9144" marB="9144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421101" y="959266"/>
            <a:ext cx="1760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100" i="1"/>
            </a:lvl1pPr>
          </a:lstStyle>
          <a:p>
            <a:r>
              <a:rPr lang="en-US" sz="1000" dirty="0">
                <a:solidFill>
                  <a:srgbClr val="000000"/>
                </a:solidFill>
                <a:latin typeface="Calibri Light"/>
              </a:rPr>
              <a:t>Where have you seen/heard/read about K-J?</a:t>
            </a:r>
          </a:p>
        </p:txBody>
      </p:sp>
      <p:sp>
        <p:nvSpPr>
          <p:cNvPr id="51" name="Freeform 50"/>
          <p:cNvSpPr>
            <a:spLocks/>
          </p:cNvSpPr>
          <p:nvPr/>
        </p:nvSpPr>
        <p:spPr bwMode="auto">
          <a:xfrm>
            <a:off x="8131035" y="1479156"/>
            <a:ext cx="340999" cy="235752"/>
          </a:xfrm>
          <a:custGeom>
            <a:avLst/>
            <a:gdLst>
              <a:gd name="T0" fmla="*/ 776 w 858"/>
              <a:gd name="T1" fmla="*/ 536 h 774"/>
              <a:gd name="T2" fmla="*/ 800 w 858"/>
              <a:gd name="T3" fmla="*/ 210 h 774"/>
              <a:gd name="T4" fmla="*/ 508 w 858"/>
              <a:gd name="T5" fmla="*/ 19 h 774"/>
              <a:gd name="T6" fmla="*/ 164 w 858"/>
              <a:gd name="T7" fmla="*/ 92 h 774"/>
              <a:gd name="T8" fmla="*/ 20 w 858"/>
              <a:gd name="T9" fmla="*/ 400 h 774"/>
              <a:gd name="T10" fmla="*/ 221 w 858"/>
              <a:gd name="T11" fmla="*/ 651 h 774"/>
              <a:gd name="T12" fmla="*/ 164 w 858"/>
              <a:gd name="T13" fmla="*/ 774 h 774"/>
              <a:gd name="T14" fmla="*/ 370 w 858"/>
              <a:gd name="T15" fmla="*/ 693 h 774"/>
              <a:gd name="T16" fmla="*/ 484 w 858"/>
              <a:gd name="T17" fmla="*/ 693 h 774"/>
              <a:gd name="T18" fmla="*/ 682 w 858"/>
              <a:gd name="T19" fmla="*/ 774 h 774"/>
              <a:gd name="T20" fmla="*/ 633 w 858"/>
              <a:gd name="T21" fmla="*/ 651 h 774"/>
              <a:gd name="T22" fmla="*/ 776 w 858"/>
              <a:gd name="T23" fmla="*/ 536 h 774"/>
              <a:gd name="T24" fmla="*/ 776 w 858"/>
              <a:gd name="T25" fmla="*/ 536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58" h="774">
                <a:moveTo>
                  <a:pt x="776" y="536"/>
                </a:moveTo>
                <a:cubicBezTo>
                  <a:pt x="847" y="441"/>
                  <a:pt x="858" y="314"/>
                  <a:pt x="800" y="210"/>
                </a:cubicBezTo>
                <a:cubicBezTo>
                  <a:pt x="740" y="104"/>
                  <a:pt x="626" y="38"/>
                  <a:pt x="508" y="19"/>
                </a:cubicBezTo>
                <a:cubicBezTo>
                  <a:pt x="390" y="0"/>
                  <a:pt x="263" y="23"/>
                  <a:pt x="164" y="92"/>
                </a:cubicBezTo>
                <a:cubicBezTo>
                  <a:pt x="65" y="160"/>
                  <a:pt x="0" y="278"/>
                  <a:pt x="20" y="400"/>
                </a:cubicBezTo>
                <a:cubicBezTo>
                  <a:pt x="38" y="512"/>
                  <a:pt x="121" y="603"/>
                  <a:pt x="221" y="651"/>
                </a:cubicBezTo>
                <a:cubicBezTo>
                  <a:pt x="164" y="774"/>
                  <a:pt x="164" y="774"/>
                  <a:pt x="164" y="774"/>
                </a:cubicBezTo>
                <a:cubicBezTo>
                  <a:pt x="370" y="693"/>
                  <a:pt x="370" y="693"/>
                  <a:pt x="370" y="693"/>
                </a:cubicBezTo>
                <a:cubicBezTo>
                  <a:pt x="408" y="697"/>
                  <a:pt x="446" y="697"/>
                  <a:pt x="484" y="693"/>
                </a:cubicBezTo>
                <a:cubicBezTo>
                  <a:pt x="682" y="774"/>
                  <a:pt x="682" y="774"/>
                  <a:pt x="682" y="774"/>
                </a:cubicBezTo>
                <a:cubicBezTo>
                  <a:pt x="633" y="651"/>
                  <a:pt x="633" y="651"/>
                  <a:pt x="633" y="651"/>
                </a:cubicBezTo>
                <a:cubicBezTo>
                  <a:pt x="688" y="624"/>
                  <a:pt x="739" y="585"/>
                  <a:pt x="776" y="536"/>
                </a:cubicBezTo>
                <a:cubicBezTo>
                  <a:pt x="777" y="534"/>
                  <a:pt x="773" y="539"/>
                  <a:pt x="776" y="5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18025" y="138896"/>
            <a:ext cx="902825" cy="3588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rgbClr val="537177"/>
              </a:solidFill>
              <a:latin typeface="Arial Narrow" pitchFamily="34" charset="0"/>
            </a:endParaRPr>
          </a:p>
        </p:txBody>
      </p:sp>
      <p:pic>
        <p:nvPicPr>
          <p:cNvPr id="99330" name="Picture 2" descr="https://encrypted-tbn2.gstatic.com/images?q=tbn:ANd9GcRvjeNWescbt5QG4_lCnG6byMuXtli_hRt-3DpgFUtLjUX6YF0o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1443" y="34725"/>
            <a:ext cx="1070980" cy="688488"/>
          </a:xfrm>
          <a:prstGeom prst="rect">
            <a:avLst/>
          </a:prstGeom>
          <a:noFill/>
        </p:spPr>
      </p:pic>
      <p:sp>
        <p:nvSpPr>
          <p:cNvPr id="33" name="Footer Placeholder 4"/>
          <p:cNvSpPr txBox="1">
            <a:spLocks/>
          </p:cNvSpPr>
          <p:nvPr/>
        </p:nvSpPr>
        <p:spPr>
          <a:xfrm>
            <a:off x="559592" y="4947621"/>
            <a:ext cx="8127208" cy="200055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prstClr val="white">
                    <a:lumMod val="65000"/>
                  </a:prstClr>
                </a:solidFill>
              </a:rPr>
              <a:t>Loyalist filter for slide: ‘Bonded’ to brand (‘Most Bonded’ + ‘High Bonded’). 	</a:t>
            </a:r>
            <a:r>
              <a:rPr lang="en-US" sz="700" dirty="0">
                <a:solidFill>
                  <a:prstClr val="white">
                    <a:lumMod val="65000"/>
                  </a:prstClr>
                </a:solidFill>
                <a:sym typeface="Wingdings 3"/>
              </a:rPr>
              <a:t></a:t>
            </a:r>
            <a:r>
              <a:rPr lang="en-US" sz="700" dirty="0">
                <a:solidFill>
                  <a:prstClr val="white">
                    <a:lumMod val="65000"/>
                  </a:prstClr>
                </a:solidFill>
              </a:rPr>
              <a:t>- Significantly higher/lower than 2015 at a 95% confidence level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57601" y="2967123"/>
            <a:ext cx="12663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i="1" dirty="0">
                <a:solidFill>
                  <a:prstClr val="white"/>
                </a:solidFill>
              </a:rPr>
              <a:t>(=)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27524" y="3985089"/>
            <a:ext cx="19075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i="1" dirty="0">
                <a:solidFill>
                  <a:prstClr val="white"/>
                </a:solidFill>
              </a:rPr>
              <a:t>(+1)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39551" y="4493524"/>
            <a:ext cx="19075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i="1" dirty="0">
                <a:solidFill>
                  <a:prstClr val="white"/>
                </a:solidFill>
              </a:rPr>
              <a:t>(-4)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304530" y="3189445"/>
            <a:ext cx="28052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i="1" dirty="0">
                <a:solidFill>
                  <a:prstClr val="white">
                    <a:lumMod val="75000"/>
                  </a:prstClr>
                </a:solidFill>
              </a:rPr>
              <a:t>(+1)</a:t>
            </a:r>
            <a:r>
              <a:rPr lang="en-US" sz="900" i="1" dirty="0">
                <a:solidFill>
                  <a:prstClr val="white">
                    <a:lumMod val="95000"/>
                  </a:prstClr>
                </a:solidFill>
              </a:rPr>
              <a:t>=)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286575" y="4094389"/>
            <a:ext cx="28052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i="1" dirty="0">
                <a:solidFill>
                  <a:prstClr val="white">
                    <a:lumMod val="75000"/>
                  </a:prstClr>
                </a:solidFill>
              </a:rPr>
              <a:t>(+1)</a:t>
            </a:r>
            <a:r>
              <a:rPr lang="en-US" sz="900" i="1" dirty="0">
                <a:solidFill>
                  <a:prstClr val="white">
                    <a:lumMod val="95000"/>
                  </a:prstClr>
                </a:solidFill>
              </a:rPr>
              <a:t>=)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66626" y="4547363"/>
            <a:ext cx="28052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i="1" dirty="0">
                <a:solidFill>
                  <a:prstClr val="white">
                    <a:lumMod val="75000"/>
                  </a:prstClr>
                </a:solidFill>
              </a:rPr>
              <a:t>(-1)</a:t>
            </a:r>
            <a:r>
              <a:rPr lang="en-US" sz="900" i="1" dirty="0">
                <a:solidFill>
                  <a:prstClr val="white">
                    <a:lumMod val="95000"/>
                  </a:prstClr>
                </a:solidFill>
              </a:rPr>
              <a:t>=)</a:t>
            </a:r>
          </a:p>
        </p:txBody>
      </p:sp>
      <p:sp>
        <p:nvSpPr>
          <p:cNvPr id="41" name="Title 11"/>
          <p:cNvSpPr>
            <a:spLocks noGrp="1"/>
          </p:cNvSpPr>
          <p:nvPr>
            <p:ph type="title"/>
          </p:nvPr>
        </p:nvSpPr>
        <p:spPr>
          <a:xfrm>
            <a:off x="162692" y="46038"/>
            <a:ext cx="8055333" cy="830997"/>
          </a:xfrm>
        </p:spPr>
        <p:txBody>
          <a:bodyPr/>
          <a:lstStyle/>
          <a:p>
            <a:r>
              <a:rPr lang="en-US" dirty="0"/>
              <a:t>Significantly more K-J Loyalists are in the oldest age bracket this year.  They are less likely to buy wine from specific off-premise locations versus last year– natural/specialty food stores, convenience stores, drug stores, and wine flash sites.</a:t>
            </a:r>
          </a:p>
        </p:txBody>
      </p:sp>
    </p:spTree>
    <p:extLst>
      <p:ext uri="{BB962C8B-B14F-4D97-AF65-F5344CB8AC3E}">
        <p14:creationId xmlns:p14="http://schemas.microsoft.com/office/powerpoint/2010/main" val="1172293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/>
          <p:cNvSpPr/>
          <p:nvPr/>
        </p:nvSpPr>
        <p:spPr>
          <a:xfrm>
            <a:off x="2782876" y="579827"/>
            <a:ext cx="6269684" cy="76809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K-J maintains its position as one of the market share leaders, continuing to be the most Meaningful relative to other brands.  There is a softening for K-J on Difference versus last year, resetting closer to 2014 levels.  However, Difference is currently not a key driver of K-J’s Brand Power.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17439" y="1448656"/>
            <a:ext cx="1526631" cy="342327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537177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6168" y="584630"/>
            <a:ext cx="2522870" cy="76329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53717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B4E72-7858-48F1-A40D-12FF09E4BFB8}" type="slidenum">
              <a:rPr/>
              <a:pPr/>
              <a:t>2</a:t>
            </a:fld>
            <a:endParaRPr dirty="0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04172" y="114370"/>
            <a:ext cx="7812691" cy="384721"/>
          </a:xfrm>
        </p:spPr>
        <p:txBody>
          <a:bodyPr/>
          <a:lstStyle/>
          <a:p>
            <a:r>
              <a:rPr lang="en-US" sz="2500" b="1" dirty="0"/>
              <a:t>Kendall-Jackson: </a:t>
            </a:r>
            <a:r>
              <a:rPr lang="en-US" sz="2500" dirty="0"/>
              <a:t>2016 Equity Summary</a:t>
            </a:r>
            <a:endParaRPr lang="en-US" sz="25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70750" y="635967"/>
            <a:ext cx="567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15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55625" y="963203"/>
            <a:ext cx="142011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000"/>
                </a:solidFill>
                <a:latin typeface="+mj-lt"/>
              </a:rPr>
              <a:t>Brand Power</a:t>
            </a:r>
          </a:p>
          <a:p>
            <a:pPr algn="ctr"/>
            <a:r>
              <a:rPr lang="en-US" sz="800" dirty="0">
                <a:solidFill>
                  <a:srgbClr val="000000"/>
                </a:solidFill>
                <a:latin typeface="+mj-lt"/>
              </a:rPr>
              <a:t>(+1)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14146" y="963203"/>
            <a:ext cx="86873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000"/>
                </a:solidFill>
                <a:latin typeface="+mj-lt"/>
              </a:rPr>
              <a:t>Ranking</a:t>
            </a:r>
          </a:p>
          <a:p>
            <a:pPr algn="ctr"/>
            <a:r>
              <a:rPr lang="en-US" sz="800" dirty="0">
                <a:solidFill>
                  <a:srgbClr val="000000"/>
                </a:solidFill>
                <a:latin typeface="+mj-lt"/>
              </a:rPr>
              <a:t>(=)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07068" y="635967"/>
            <a:ext cx="567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#2</a:t>
            </a:r>
          </a:p>
        </p:txBody>
      </p:sp>
      <p:graphicFrame>
        <p:nvGraphicFramePr>
          <p:cNvPr id="46" name="Chart 45"/>
          <p:cNvGraphicFramePr/>
          <p:nvPr>
            <p:extLst>
              <p:ext uri="{D42A27DB-BD31-4B8C-83A1-F6EECF244321}">
                <p14:modId xmlns:p14="http://schemas.microsoft.com/office/powerpoint/2010/main" val="214379321"/>
              </p:ext>
            </p:extLst>
          </p:nvPr>
        </p:nvGraphicFramePr>
        <p:xfrm>
          <a:off x="732258" y="2129416"/>
          <a:ext cx="8557479" cy="2856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5" name="TextBox 104"/>
          <p:cNvSpPr txBox="1"/>
          <p:nvPr/>
        </p:nvSpPr>
        <p:spPr>
          <a:xfrm>
            <a:off x="200343" y="4038616"/>
            <a:ext cx="6230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>
                <a:solidFill>
                  <a:prstClr val="white">
                    <a:lumMod val="50000"/>
                  </a:prstClr>
                </a:solidFill>
                <a:latin typeface="+mj-lt"/>
              </a:rPr>
              <a:t>Weak 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30005" y="2934724"/>
            <a:ext cx="623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>
                <a:solidFill>
                  <a:prstClr val="white">
                    <a:lumMod val="50000"/>
                  </a:prstClr>
                </a:solidFill>
                <a:latin typeface="+mj-lt"/>
              </a:rPr>
              <a:t> </a:t>
            </a:r>
          </a:p>
          <a:p>
            <a:pPr algn="ctr"/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+mj-lt"/>
              </a:rPr>
              <a:t>100</a:t>
            </a:r>
            <a:endParaRPr lang="en-US" sz="900" b="1" i="1" dirty="0">
              <a:solidFill>
                <a:srgbClr val="537177">
                  <a:lumMod val="60000"/>
                  <a:lumOff val="40000"/>
                </a:srgbClr>
              </a:solidFill>
              <a:latin typeface="+mj-lt"/>
            </a:endParaRPr>
          </a:p>
        </p:txBody>
      </p:sp>
      <p:cxnSp>
        <p:nvCxnSpPr>
          <p:cNvPr id="107" name="Straight Arrow Connector 106"/>
          <p:cNvCxnSpPr/>
          <p:nvPr/>
        </p:nvCxnSpPr>
        <p:spPr>
          <a:xfrm>
            <a:off x="460438" y="2620016"/>
            <a:ext cx="0" cy="484554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miter lim="800000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460438" y="3301908"/>
            <a:ext cx="0" cy="687754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616764" y="3206170"/>
            <a:ext cx="81792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109"/>
          <p:cNvSpPr/>
          <p:nvPr/>
        </p:nvSpPr>
        <p:spPr>
          <a:xfrm>
            <a:off x="542240" y="1530283"/>
            <a:ext cx="1100637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200" dirty="0">
                <a:solidFill>
                  <a:prstClr val="white">
                    <a:lumMod val="50000"/>
                  </a:prstClr>
                </a:solidFill>
                <a:latin typeface="+mj-lt"/>
              </a:rPr>
              <a:t>Meaningful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542222" y="2076349"/>
            <a:ext cx="959866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200" dirty="0">
                <a:solidFill>
                  <a:prstClr val="white">
                    <a:lumMod val="50000"/>
                  </a:prstClr>
                </a:solidFill>
                <a:latin typeface="+mj-lt"/>
              </a:rPr>
              <a:t>Salient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542235" y="1791760"/>
            <a:ext cx="958651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200" dirty="0">
                <a:solidFill>
                  <a:prstClr val="white">
                    <a:lumMod val="50000"/>
                  </a:prstClr>
                </a:solidFill>
                <a:latin typeface="+mj-lt"/>
              </a:rPr>
              <a:t>Different</a:t>
            </a:r>
          </a:p>
        </p:txBody>
      </p:sp>
      <p:sp>
        <p:nvSpPr>
          <p:cNvPr id="113" name="Oval 112"/>
          <p:cNvSpPr/>
          <p:nvPr/>
        </p:nvSpPr>
        <p:spPr>
          <a:xfrm>
            <a:off x="356097" y="1549859"/>
            <a:ext cx="200865" cy="206727"/>
          </a:xfrm>
          <a:prstGeom prst="ellipse">
            <a:avLst/>
          </a:prstGeom>
          <a:solidFill>
            <a:schemeClr val="bg2"/>
          </a:solidFill>
          <a:ln w="952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000">
              <a:solidFill>
                <a:srgbClr val="537177"/>
              </a:solidFill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356067" y="1822949"/>
            <a:ext cx="205050" cy="206727"/>
          </a:xfrm>
          <a:prstGeom prst="ellipse">
            <a:avLst/>
          </a:prstGeom>
          <a:solidFill>
            <a:schemeClr val="accent6"/>
          </a:solidFill>
          <a:ln w="952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000">
              <a:solidFill>
                <a:srgbClr val="537177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00934" y="2414885"/>
            <a:ext cx="821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>
                <a:solidFill>
                  <a:prstClr val="white">
                    <a:lumMod val="50000"/>
                  </a:prstClr>
                </a:solidFill>
                <a:latin typeface="+mj-lt"/>
              </a:rPr>
              <a:t>Strong </a:t>
            </a:r>
          </a:p>
          <a:p>
            <a:pPr algn="ctr"/>
            <a:endParaRPr lang="en-US" sz="900" dirty="0">
              <a:solidFill>
                <a:prstClr val="white">
                  <a:lumMod val="50000"/>
                </a:prstClr>
              </a:solidFill>
              <a:latin typeface="+mj-lt"/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356067" y="2096001"/>
            <a:ext cx="205050" cy="206727"/>
          </a:xfrm>
          <a:prstGeom prst="ellipse">
            <a:avLst/>
          </a:prstGeom>
          <a:solidFill>
            <a:schemeClr val="accent4"/>
          </a:solidFill>
          <a:ln w="952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000">
              <a:solidFill>
                <a:srgbClr val="537177"/>
              </a:solidFill>
            </a:endParaRPr>
          </a:p>
        </p:txBody>
      </p:sp>
      <p:pic>
        <p:nvPicPr>
          <p:cNvPr id="135" name="Picture 2" descr="Image result for kendall jackson 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6015" y="657861"/>
            <a:ext cx="804545" cy="59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7" name="Table 1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655395"/>
              </p:ext>
            </p:extLst>
          </p:nvPr>
        </p:nvGraphicFramePr>
        <p:xfrm>
          <a:off x="403860" y="4382739"/>
          <a:ext cx="1014157" cy="4067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5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43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2015: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43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2014: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65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2013: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9" name="TextBox 68"/>
          <p:cNvSpPr txBox="1"/>
          <p:nvPr/>
        </p:nvSpPr>
        <p:spPr>
          <a:xfrm>
            <a:off x="1886088" y="1579453"/>
            <a:ext cx="694549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 dirty="0">
                <a:latin typeface="Calibri Light" panose="020F0302020204030204" pitchFamily="34" charset="0"/>
              </a:rPr>
              <a:t>Path Model </a:t>
            </a:r>
            <a:r>
              <a:rPr lang="en-US" sz="1200" dirty="0">
                <a:latin typeface="Calibri Light" panose="020F0302020204030204" pitchFamily="34" charset="0"/>
              </a:rPr>
              <a:t>completed this year to understand what drives equity </a:t>
            </a:r>
            <a:r>
              <a:rPr lang="en-US" sz="1600" dirty="0">
                <a:latin typeface="Calibri Light" panose="020F0302020204030204" pitchFamily="34" charset="0"/>
              </a:rPr>
              <a:t>for </a:t>
            </a:r>
            <a:r>
              <a:rPr lang="en-US" sz="1600" b="1" dirty="0">
                <a:latin typeface="Calibri Light" panose="020F0302020204030204" pitchFamily="34" charset="0"/>
              </a:rPr>
              <a:t>Kendall-Jackson</a:t>
            </a:r>
            <a:r>
              <a:rPr lang="en-US" sz="1200" b="1" i="1" dirty="0">
                <a:latin typeface="Calibri Light" panose="020F0302020204030204" pitchFamily="34" charset="0"/>
              </a:rPr>
              <a:t> specifically</a:t>
            </a:r>
            <a:r>
              <a:rPr lang="en-US" sz="1200" dirty="0">
                <a:latin typeface="Calibri Light" panose="020F0302020204030204" pitchFamily="34" charset="0"/>
              </a:rPr>
              <a:t>:</a:t>
            </a:r>
          </a:p>
          <a:p>
            <a:pPr>
              <a:defRPr/>
            </a:pPr>
            <a:endParaRPr lang="en-US" sz="1200" dirty="0">
              <a:latin typeface="Calibri Light" panose="020F0302020204030204" pitchFamily="34" charset="0"/>
            </a:endParaRPr>
          </a:p>
          <a:p>
            <a:pPr>
              <a:defRPr/>
            </a:pPr>
            <a:endParaRPr lang="en-US" sz="1200" dirty="0">
              <a:latin typeface="Calibri Light" panose="020F0302020204030204" pitchFamily="34" charset="0"/>
            </a:endParaRPr>
          </a:p>
          <a:p>
            <a:pPr>
              <a:defRPr/>
            </a:pPr>
            <a:endParaRPr lang="en-US" sz="1200" dirty="0">
              <a:latin typeface="Calibri Light" panose="020F0302020204030204" pitchFamily="34" charset="0"/>
            </a:endParaRPr>
          </a:p>
          <a:p>
            <a:pPr>
              <a:defRPr/>
            </a:pPr>
            <a:endParaRPr lang="en-US" sz="1200" dirty="0">
              <a:latin typeface="Calibri Light" panose="020F0302020204030204" pitchFamily="34" charset="0"/>
            </a:endParaRPr>
          </a:p>
          <a:p>
            <a:pPr>
              <a:defRPr/>
            </a:pPr>
            <a:r>
              <a:rPr lang="en-US" sz="1200" dirty="0">
                <a:latin typeface="Calibri Light" panose="020F0302020204030204" pitchFamily="34" charset="0"/>
              </a:rPr>
              <a:t> </a:t>
            </a:r>
          </a:p>
          <a:p>
            <a:pPr>
              <a:defRPr/>
            </a:pPr>
            <a:endParaRPr lang="en-US" sz="1200" dirty="0">
              <a:latin typeface="Calibri Light" panose="020F0302020204030204" pitchFamily="34" charset="0"/>
            </a:endParaRPr>
          </a:p>
          <a:p>
            <a:pPr>
              <a:defRPr/>
            </a:pPr>
            <a:endParaRPr lang="en-US" sz="1200" dirty="0">
              <a:latin typeface="Calibri Light" panose="020F0302020204030204" pitchFamily="34" charset="0"/>
            </a:endParaRPr>
          </a:p>
          <a:p>
            <a:pPr>
              <a:defRPr/>
            </a:pPr>
            <a:endParaRPr lang="en-US" sz="1200" dirty="0">
              <a:latin typeface="Calibri Light" panose="020F0302020204030204" pitchFamily="34" charset="0"/>
            </a:endParaRPr>
          </a:p>
          <a:p>
            <a:pPr>
              <a:defRPr/>
            </a:pPr>
            <a:endParaRPr lang="en-US" sz="1200" dirty="0">
              <a:latin typeface="Calibri Light" panose="020F0302020204030204" pitchFamily="34" charset="0"/>
            </a:endParaRPr>
          </a:p>
          <a:p>
            <a:pPr>
              <a:defRPr/>
            </a:pPr>
            <a:r>
              <a:rPr lang="en-US" sz="1200" dirty="0">
                <a:latin typeface="Calibri Light" panose="020F0302020204030204" pitchFamily="34" charset="0"/>
              </a:rPr>
              <a:t>What is a </a:t>
            </a:r>
            <a:r>
              <a:rPr lang="en-US" sz="1200" b="1" dirty="0">
                <a:latin typeface="Calibri Light" panose="020F0302020204030204" pitchFamily="34" charset="0"/>
              </a:rPr>
              <a:t>Path Model</a:t>
            </a:r>
            <a:r>
              <a:rPr lang="en-US" sz="1200" dirty="0">
                <a:latin typeface="Calibri Light" panose="020F0302020204030204" pitchFamily="34" charset="0"/>
              </a:rPr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i="1" dirty="0">
                <a:latin typeface="Calibri Light" panose="020F0302020204030204" pitchFamily="34" charset="0"/>
              </a:rPr>
              <a:t>The path to a deeply-connected relationship between brands and people is not linear; there are complex webs of experiences and perceptions that ultimately influence this connection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1" dirty="0">
                <a:latin typeface="Calibri Light" panose="020F0302020204030204" pitchFamily="34" charset="0"/>
              </a:rPr>
              <a:t>Path modelling is a </a:t>
            </a:r>
            <a:r>
              <a:rPr lang="en-US" sz="1200" b="1" dirty="0">
                <a:latin typeface="Calibri Light" panose="020F0302020204030204" pitchFamily="34" charset="0"/>
              </a:rPr>
              <a:t>statistical technique revealing interrelationships</a:t>
            </a:r>
            <a:r>
              <a:rPr lang="en-US" sz="1200" dirty="0">
                <a:latin typeface="Calibri Light" panose="020F0302020204030204" pitchFamily="34" charset="0"/>
              </a:rPr>
              <a:t> </a:t>
            </a:r>
            <a:r>
              <a:rPr lang="en-US" sz="1200" i="1" dirty="0">
                <a:latin typeface="Calibri Light" panose="020F0302020204030204" pitchFamily="34" charset="0"/>
              </a:rPr>
              <a:t>as brand perceptions can influence each other directly or indirectly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i="1" dirty="0">
                <a:latin typeface="Calibri Light" panose="020F0302020204030204" pitchFamily="34" charset="0"/>
              </a:rPr>
              <a:t>By examining all of these relationships and influences via statistical modeling, we arrive at  a more holistic portrait of what drives equity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6269" y="1989564"/>
            <a:ext cx="3531351" cy="139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031598" y="1154512"/>
            <a:ext cx="922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vs. 2015</a:t>
            </a:r>
          </a:p>
        </p:txBody>
      </p:sp>
    </p:spTree>
    <p:extLst>
      <p:ext uri="{BB962C8B-B14F-4D97-AF65-F5344CB8AC3E}">
        <p14:creationId xmlns:p14="http://schemas.microsoft.com/office/powerpoint/2010/main" val="1882072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 txBox="1">
            <a:spLocks/>
          </p:cNvSpPr>
          <p:nvPr/>
        </p:nvSpPr>
        <p:spPr>
          <a:xfrm>
            <a:off x="559592" y="4624456"/>
            <a:ext cx="8127208" cy="523220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prstClr val="white">
                    <a:lumMod val="65000"/>
                  </a:prstClr>
                </a:solidFill>
                <a:sym typeface="Wingdings 3"/>
              </a:rPr>
              <a:t>QBD11.  Which of these brands..?	</a:t>
            </a:r>
          </a:p>
          <a:p>
            <a:r>
              <a:rPr lang="en-US" sz="700" dirty="0">
                <a:solidFill>
                  <a:prstClr val="white">
                    <a:lumMod val="65000"/>
                  </a:prstClr>
                </a:solidFill>
                <a:sym typeface="Wingdings 3"/>
              </a:rPr>
              <a:t>^2014 comparison not available for statement “Has attractive labelling/packaging”</a:t>
            </a:r>
          </a:p>
          <a:p>
            <a:r>
              <a:rPr lang="en-US" sz="700" dirty="0">
                <a:solidFill>
                  <a:prstClr val="white">
                    <a:lumMod val="65000"/>
                  </a:prstClr>
                </a:solidFill>
                <a:sym typeface="Wingdings 3"/>
              </a:rPr>
              <a:t>ABC = Significantly different at a 95% confidence level</a:t>
            </a:r>
          </a:p>
          <a:p>
            <a:r>
              <a:rPr lang="en-US" sz="700" dirty="0">
                <a:solidFill>
                  <a:prstClr val="white">
                    <a:lumMod val="65000"/>
                  </a:prstClr>
                </a:solidFill>
                <a:sym typeface="Wingdings 3"/>
              </a:rPr>
              <a:t> = Significantly higher/lower than 2015 at a 95% confidence level;  = Significantly higher/lower than 2014 at a 95% confidence level</a:t>
            </a: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162692" y="246883"/>
            <a:ext cx="8158348" cy="553998"/>
          </a:xfrm>
        </p:spPr>
        <p:txBody>
          <a:bodyPr/>
          <a:lstStyle/>
          <a:p>
            <a:r>
              <a:rPr lang="en-US" dirty="0"/>
              <a:t>Perception that K-J makes ‘red wines that taste better’ than other brands and is ‘unique’ is also down among Loyalists this year.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9AB4E72-7858-48F1-A40D-12FF09E4BFB8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20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dirty="0"/>
              <a:t>Kendall-Jackson | Profiles By Loyalty</a:t>
            </a:r>
          </a:p>
        </p:txBody>
      </p:sp>
      <p:graphicFrame>
        <p:nvGraphicFramePr>
          <p:cNvPr id="7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673407"/>
              </p:ext>
            </p:extLst>
          </p:nvPr>
        </p:nvGraphicFramePr>
        <p:xfrm>
          <a:off x="1481168" y="1264036"/>
          <a:ext cx="6122148" cy="330708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24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24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24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425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+mj-lt"/>
                        </a:rPr>
                        <a:t>%</a:t>
                      </a:r>
                      <a:endParaRPr lang="en-US" sz="10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05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+mj-lt"/>
                        </a:rPr>
                        <a:t>Loyal</a:t>
                      </a:r>
                    </a:p>
                    <a:p>
                      <a:pPr algn="ctr"/>
                      <a:r>
                        <a:rPr lang="en-US" sz="1000" b="0" dirty="0">
                          <a:latin typeface="+mj-lt"/>
                        </a:rPr>
                        <a:t>A</a:t>
                      </a:r>
                    </a:p>
                  </a:txBody>
                  <a:tcPr marL="45720" marR="45720" marT="0" marB="0"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+mj-lt"/>
                        </a:rPr>
                        <a:t>Moderate</a:t>
                      </a:r>
                    </a:p>
                    <a:p>
                      <a:pPr algn="ctr"/>
                      <a:r>
                        <a:rPr lang="en-US" sz="1000" b="0" dirty="0">
                          <a:latin typeface="+mj-lt"/>
                        </a:rPr>
                        <a:t>B</a:t>
                      </a: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+mj-lt"/>
                        </a:rPr>
                        <a:t>Weak</a:t>
                      </a:r>
                    </a:p>
                    <a:p>
                      <a:pPr algn="ctr"/>
                      <a:r>
                        <a:rPr lang="en-US" sz="1000" b="0" dirty="0">
                          <a:latin typeface="+mj-lt"/>
                        </a:rPr>
                        <a:t>C</a:t>
                      </a: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22"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latin typeface="+mj-lt"/>
                        </a:rPr>
                        <a:t>Imagery</a:t>
                      </a:r>
                      <a:endParaRPr lang="en-US" sz="1100" b="1" kern="1200" dirty="0">
                        <a:solidFill>
                          <a:schemeClr val="accent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8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Is for people like me</a:t>
                      </a: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51</a:t>
                      </a:r>
                      <a:r>
                        <a:rPr lang="en-US" sz="900" b="0" i="0" u="none" strike="noStrike" kern="1200" cap="small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cap="small" baseline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bc</a:t>
                      </a:r>
                      <a:endParaRPr lang="en-US" sz="900" b="0" i="0" u="none" strike="noStrike" kern="1200" cap="small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</a:t>
                      </a:r>
                      <a:r>
                        <a:rPr lang="en-US" sz="900" b="0" i="0" u="none" strike="noStrike" kern="1200" cap="small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c</a:t>
                      </a:r>
                      <a:endParaRPr lang="en-US" sz="900" b="0" i="0" u="none" strike="noStrike" kern="1200" cap="small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1100" b="1" kern="1200" dirty="0">
                        <a:solidFill>
                          <a:schemeClr val="accent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8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Is an everyday wine</a:t>
                      </a: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49</a:t>
                      </a:r>
                      <a:r>
                        <a:rPr lang="en-US" sz="900" b="0" i="0" u="none" strike="noStrike" kern="1200" cap="small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cap="small" baseline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bc</a:t>
                      </a:r>
                      <a:endParaRPr lang="en-US" sz="900" b="0" i="0" u="none" strike="noStrike" kern="1200" cap="small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33</a:t>
                      </a:r>
                      <a:r>
                        <a:rPr lang="en-US" sz="900" b="0" i="0" u="none" strike="noStrike" kern="1200" cap="small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c</a:t>
                      </a:r>
                      <a:endParaRPr lang="en-US" sz="900" b="0" i="0" u="none" strike="noStrike" kern="1200" cap="small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1100" b="1" kern="1200" dirty="0">
                        <a:solidFill>
                          <a:schemeClr val="accent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8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Consistently makes high-quality wine</a:t>
                      </a: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47</a:t>
                      </a:r>
                      <a:r>
                        <a:rPr lang="en-US" sz="900" b="0" i="0" u="none" strike="noStrike" kern="1200" cap="small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cap="small" baseline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bc</a:t>
                      </a:r>
                      <a:endParaRPr lang="en-US" sz="900" b="0" i="0" u="none" strike="noStrike" kern="1200" cap="small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19</a:t>
                      </a:r>
                      <a:r>
                        <a:rPr lang="en-US" sz="900" b="0" i="0" u="none" strike="noStrike" kern="1200" cap="small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c</a:t>
                      </a:r>
                      <a:endParaRPr lang="en-US" sz="900" b="0" i="0" u="none" strike="noStrike" kern="1200" cap="small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1100" b="1" kern="1200" dirty="0">
                        <a:solidFill>
                          <a:schemeClr val="accent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8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Offers many types of good quality wines</a:t>
                      </a: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46</a:t>
                      </a:r>
                      <a:r>
                        <a:rPr lang="en-US" sz="900" b="0" i="0" u="none" strike="noStrike" kern="1200" cap="small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cap="small" baseline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bc</a:t>
                      </a:r>
                      <a:endParaRPr lang="en-US" sz="900" b="0" i="0" u="none" strike="noStrike" kern="1200" cap="small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21</a:t>
                      </a:r>
                      <a:r>
                        <a:rPr lang="en-US" sz="900" b="0" i="0" u="none" strike="noStrike" kern="1200" cap="small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c</a:t>
                      </a:r>
                      <a:endParaRPr lang="en-US" sz="900" b="0" i="0" u="none" strike="noStrike" kern="1200" cap="small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1100" b="1" kern="1200" dirty="0">
                        <a:solidFill>
                          <a:schemeClr val="accent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8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Has attractive labelling/packaging^</a:t>
                      </a: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44</a:t>
                      </a:r>
                      <a:r>
                        <a:rPr lang="en-US" sz="900" b="0" i="0" u="none" strike="noStrike" kern="1200" cap="small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cap="small" baseline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bc</a:t>
                      </a:r>
                      <a:endParaRPr lang="en-US" sz="900" b="0" i="0" u="none" strike="noStrike" kern="1200" cap="small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22</a:t>
                      </a:r>
                      <a:r>
                        <a:rPr lang="en-US" sz="900" b="0" i="0" u="none" strike="noStrike" kern="1200" cap="small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c</a:t>
                      </a:r>
                      <a:endParaRPr lang="en-US" sz="900" b="0" i="0" u="none" strike="noStrike" kern="1200" cap="small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1100" b="1" kern="1200" dirty="0">
                        <a:solidFill>
                          <a:schemeClr val="accent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8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Is a good choice to order in restaurants</a:t>
                      </a: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44</a:t>
                      </a:r>
                      <a:r>
                        <a:rPr lang="en-US" sz="900" b="0" i="0" u="none" strike="noStrike" kern="1200" cap="small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cap="small" baseline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bc</a:t>
                      </a:r>
                      <a:r>
                        <a:rPr lang="en-US" sz="700" b="0" i="0" u="none" strike="noStrike" kern="1200" cap="small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Wingdings 3"/>
                        </a:rPr>
                        <a:t></a:t>
                      </a:r>
                      <a:endParaRPr lang="en-US" sz="700" b="0" i="0" u="none" strike="noStrike" kern="1200" cap="small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19</a:t>
                      </a:r>
                      <a:r>
                        <a:rPr lang="en-US" sz="900" b="0" i="0" u="none" strike="noStrike" kern="1200" cap="small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c</a:t>
                      </a:r>
                      <a:endParaRPr lang="en-US" sz="900" b="0" i="0" u="none" strike="noStrike" kern="1200" cap="small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1100" b="1" kern="1200" dirty="0">
                        <a:solidFill>
                          <a:schemeClr val="accent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8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You would want to be seen drinking</a:t>
                      </a: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42</a:t>
                      </a:r>
                      <a:r>
                        <a:rPr lang="en-US" sz="900" b="0" i="0" u="none" strike="noStrike" kern="1200" cap="small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cap="small" baseline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bc</a:t>
                      </a:r>
                      <a:endParaRPr lang="en-US" sz="900" b="0" i="0" u="none" strike="noStrike" kern="1200" cap="small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</a:t>
                      </a:r>
                      <a:r>
                        <a:rPr lang="en-US" sz="900" b="0" i="0" u="none" strike="noStrike" kern="1200" cap="small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c</a:t>
                      </a:r>
                      <a:endParaRPr lang="en-US" sz="900" b="0" i="0" u="none" strike="noStrike" kern="1200" cap="small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1100" b="1" kern="1200" dirty="0">
                        <a:solidFill>
                          <a:schemeClr val="accent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8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Is a brand I recommend to friends</a:t>
                      </a: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42</a:t>
                      </a:r>
                      <a:r>
                        <a:rPr lang="en-US" sz="900" b="0" i="0" u="none" strike="noStrike" kern="1200" cap="small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cap="small" baseline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bc</a:t>
                      </a:r>
                      <a:endParaRPr lang="en-US" sz="900" b="0" i="0" u="none" strike="noStrike" kern="1200" cap="small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</a:t>
                      </a:r>
                      <a:r>
                        <a:rPr lang="en-US" sz="900" b="0" i="0" u="none" strike="noStrike" kern="1200" cap="small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c</a:t>
                      </a:r>
                      <a:endParaRPr lang="en-US" sz="900" b="0" i="0" u="none" strike="noStrike" kern="1200" cap="small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1100" b="1" kern="1200" dirty="0">
                        <a:solidFill>
                          <a:schemeClr val="accent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8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Is good for special occasions</a:t>
                      </a: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37</a:t>
                      </a:r>
                      <a:r>
                        <a:rPr lang="en-US" sz="900" b="0" i="0" u="none" strike="noStrike" kern="1200" cap="small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cap="small" baseline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bc</a:t>
                      </a:r>
                      <a:endParaRPr lang="en-US" sz="900" b="0" i="0" u="none" strike="noStrike" kern="1200" cap="small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</a:t>
                      </a:r>
                      <a:r>
                        <a:rPr lang="en-US" sz="900" b="0" i="0" u="none" strike="noStrike" kern="1200" cap="small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c</a:t>
                      </a:r>
                      <a:endParaRPr lang="en-US" sz="900" b="0" i="0" u="none" strike="noStrike" kern="1200" cap="small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1100" b="1" kern="1200" dirty="0">
                        <a:solidFill>
                          <a:schemeClr val="accent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8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Is from a respected wine region</a:t>
                      </a: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36</a:t>
                      </a:r>
                      <a:r>
                        <a:rPr lang="en-US" sz="900" b="0" i="0" u="none" strike="noStrike" kern="1200" cap="small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cap="small" baseline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bc</a:t>
                      </a:r>
                      <a:endParaRPr lang="en-US" sz="900" b="0" i="0" u="none" strike="noStrike" kern="1200" cap="small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</a:t>
                      </a:r>
                      <a:r>
                        <a:rPr lang="en-US" sz="900" b="0" i="0" u="none" strike="noStrike" kern="1200" cap="small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c</a:t>
                      </a:r>
                      <a:endParaRPr lang="en-US" sz="900" b="0" i="0" u="none" strike="noStrike" kern="1200" cap="small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1100" b="1" kern="1200" dirty="0">
                        <a:solidFill>
                          <a:schemeClr val="accent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8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Makes white wines that taste better than most other brands</a:t>
                      </a: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</a:t>
                      </a:r>
                      <a:r>
                        <a:rPr lang="en-US" sz="900" b="0" i="0" u="none" strike="noStrike" kern="1200" cap="small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cap="small" baseline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bc</a:t>
                      </a:r>
                      <a:endParaRPr lang="en-US" sz="900" b="0" i="0" u="none" strike="noStrike" kern="1200" cap="small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</a:t>
                      </a:r>
                      <a:r>
                        <a:rPr lang="en-US" sz="900" b="0" i="0" u="none" strike="noStrike" kern="1200" cap="small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c</a:t>
                      </a:r>
                      <a:endParaRPr lang="en-US" sz="900" b="0" i="0" u="none" strike="noStrike" kern="1200" cap="small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1100" b="1" kern="1200" dirty="0">
                        <a:solidFill>
                          <a:schemeClr val="accent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8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Is often on sale</a:t>
                      </a: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29</a:t>
                      </a:r>
                      <a:r>
                        <a:rPr lang="en-US" sz="900" b="0" i="0" u="none" strike="noStrike" kern="1200" cap="small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b</a:t>
                      </a:r>
                      <a:endParaRPr lang="en-US" sz="900" b="0" i="0" u="none" strike="noStrike" kern="1200" cap="small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25 </a:t>
                      </a:r>
                      <a:r>
                        <a:rPr lang="en-US" sz="7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Wingdings 3"/>
                        </a:rPr>
                        <a:t></a:t>
                      </a:r>
                      <a:endParaRPr lang="en-US" sz="700" b="0" i="0" u="none" strike="noStrike" kern="1200" cap="small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1100" b="1" kern="1200" dirty="0">
                        <a:solidFill>
                          <a:schemeClr val="accent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8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Makes red wines that taste better than most other brands</a:t>
                      </a: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28</a:t>
                      </a:r>
                      <a:r>
                        <a:rPr lang="en-US" sz="900" b="0" i="0" u="none" strike="noStrike" kern="1200" cap="small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cap="small" baseline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bc</a:t>
                      </a:r>
                      <a:r>
                        <a:rPr lang="en-US" sz="700" b="0" i="0" u="none" strike="noStrike" kern="1200" cap="small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Wingdings 3"/>
                        </a:rPr>
                        <a:t></a:t>
                      </a:r>
                      <a:endParaRPr lang="en-US" sz="700" b="0" i="0" u="none" strike="noStrike" kern="1200" cap="small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</a:t>
                      </a:r>
                      <a:r>
                        <a:rPr lang="en-US" sz="900" b="0" i="0" u="none" strike="noStrike" kern="1200" cap="small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c</a:t>
                      </a:r>
                      <a:endParaRPr lang="en-US" sz="900" b="0" i="0" u="none" strike="noStrike" kern="1200" cap="small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1100" b="1" kern="1200" dirty="0">
                        <a:solidFill>
                          <a:schemeClr val="accent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8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Makes wine from its own vineyards</a:t>
                      </a: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</a:t>
                      </a:r>
                      <a:r>
                        <a:rPr lang="en-US" sz="900" b="0" i="0" u="none" strike="noStrike" kern="1200" cap="small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cap="small" baseline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bc</a:t>
                      </a:r>
                      <a:endParaRPr lang="en-US" sz="900" b="0" i="0" u="none" strike="noStrike" kern="1200" cap="small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1100" b="1" kern="1200" dirty="0">
                        <a:solidFill>
                          <a:schemeClr val="accent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8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Stand for something unique</a:t>
                      </a: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21</a:t>
                      </a:r>
                      <a:r>
                        <a:rPr lang="en-US" sz="900" b="0" i="0" u="none" strike="noStrike" kern="1200" cap="small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cap="small" baseline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bc</a:t>
                      </a:r>
                      <a:r>
                        <a:rPr kumimoji="0" lang="en-US" sz="700" b="0" i="0" u="none" strike="noStrike" kern="1200" cap="small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+mn-cs"/>
                          <a:sym typeface="Wingdings 3"/>
                        </a:rPr>
                        <a:t></a:t>
                      </a:r>
                      <a:endParaRPr lang="en-US" sz="900" b="0" i="0" u="none" strike="noStrike" kern="1200" cap="small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</a:t>
                      </a:r>
                      <a:r>
                        <a:rPr lang="en-US" sz="900" b="0" i="0" u="none" strike="noStrike" kern="1200" cap="small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en-US" sz="900" b="0" i="0" u="none" strike="noStrike" kern="1200" cap="small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900" b="0" i="0" u="none" strike="noStrike" kern="1200" cap="small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700" b="0" i="0" u="none" strike="noStrike" kern="1200" cap="small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Wingdings 3"/>
                        </a:rPr>
                        <a:t></a:t>
                      </a:r>
                      <a:endParaRPr lang="en-US" sz="700" b="0" i="0" u="none" strike="noStrike" kern="1200" cap="small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1100" b="1" kern="1200" dirty="0">
                        <a:solidFill>
                          <a:schemeClr val="accent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8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Is family-owned</a:t>
                      </a: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</a:t>
                      </a:r>
                      <a:r>
                        <a:rPr lang="en-US" sz="900" b="0" i="0" u="none" strike="noStrike" kern="1200" cap="small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c</a:t>
                      </a:r>
                      <a:endParaRPr lang="en-US" sz="900" b="0" i="0" u="none" strike="noStrike" kern="1200" cap="small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</a:t>
                      </a:r>
                      <a:r>
                        <a:rPr lang="en-US" sz="900" b="0" i="0" u="none" strike="noStrike" kern="1200" cap="small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c</a:t>
                      </a:r>
                      <a:endParaRPr lang="en-US" sz="900" b="0" i="0" u="none" strike="noStrike" kern="1200" cap="small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1100" b="1" kern="1200" dirty="0">
                        <a:solidFill>
                          <a:schemeClr val="accent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8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Is hand-crafted</a:t>
                      </a: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</a:t>
                      </a:r>
                      <a:r>
                        <a:rPr lang="en-US" sz="900" b="0" i="0" u="none" strike="noStrike" kern="1200" cap="small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cap="small" baseline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bc</a:t>
                      </a:r>
                      <a:endParaRPr lang="en-US" sz="900" b="0" i="0" u="none" strike="noStrike" kern="1200" cap="small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</a:t>
                      </a:r>
                      <a:r>
                        <a:rPr lang="en-US" sz="900" b="0" i="0" u="none" strike="noStrike" kern="1200" cap="small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800" b="0" i="0" u="none" strike="noStrike" kern="1200" cap="small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Wingdings 3"/>
                        </a:rPr>
                        <a:t></a:t>
                      </a:r>
                      <a:endParaRPr lang="en-US" sz="800" b="0" i="0" u="none" strike="noStrike" kern="1200" cap="small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</a:t>
                      </a:r>
                      <a:r>
                        <a:rPr lang="en-US" sz="900" b="0" i="0" u="none" strike="noStrike" kern="1200" cap="small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700" b="0" i="0" u="none" strike="noStrike" kern="1200" cap="small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Wingdings 3"/>
                        </a:rPr>
                        <a:t></a:t>
                      </a:r>
                      <a:endParaRPr lang="en-US" sz="700" b="0" i="0" u="none" strike="noStrike" kern="1200" cap="small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1100" b="1" kern="1200" dirty="0">
                        <a:solidFill>
                          <a:schemeClr val="accent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8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Behaves in a responsible way; working with charities</a:t>
                      </a: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</a:t>
                      </a:r>
                      <a:r>
                        <a:rPr lang="en-US" sz="900" b="0" i="0" u="none" strike="noStrike" kern="1200" cap="small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cap="small" baseline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bc</a:t>
                      </a:r>
                      <a:r>
                        <a:rPr lang="en-US" sz="700" b="0" i="0" u="none" strike="noStrike" kern="1200" cap="small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Wingdings 3"/>
                        </a:rPr>
                        <a:t></a:t>
                      </a:r>
                      <a:endParaRPr lang="en-US" sz="700" b="0" i="0" u="none" strike="noStrike" kern="1200" cap="small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</a:t>
                      </a:r>
                      <a:r>
                        <a:rPr lang="en-US" sz="900" b="0" i="0" u="none" strike="noStrike" kern="1200" cap="small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c</a:t>
                      </a:r>
                      <a:endParaRPr lang="en-US" sz="900" b="0" i="0" u="none" strike="noStrike" kern="1200" cap="small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1100" b="1" kern="1200" dirty="0">
                        <a:solidFill>
                          <a:schemeClr val="accent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8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Is environmentally friendly</a:t>
                      </a: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</a:t>
                      </a:r>
                      <a:r>
                        <a:rPr lang="en-US" sz="900" b="0" i="0" u="none" strike="noStrike" kern="1200" cap="small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cap="small" baseline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bc</a:t>
                      </a:r>
                      <a:endParaRPr lang="en-US" sz="900" b="0" i="0" u="none" strike="noStrike" kern="1200" cap="small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</a:t>
                      </a:r>
                      <a:r>
                        <a:rPr lang="en-US" sz="900" b="0" i="0" u="none" strike="noStrike" kern="1200" cap="small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en-US" sz="900" b="0" i="0" u="none" strike="noStrike" kern="1200" cap="small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1100" b="1" kern="1200" dirty="0">
                        <a:solidFill>
                          <a:schemeClr val="accent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8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Doesn't make white wines that taste as good as most brands</a:t>
                      </a: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</a:t>
                      </a:r>
                      <a:r>
                        <a:rPr lang="en-US" sz="900" b="0" i="0" u="none" strike="noStrike" kern="1200" cap="small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700" b="0" i="0" u="none" strike="noStrike" kern="1200" cap="small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Wingdings 3"/>
                        </a:rPr>
                        <a:t></a:t>
                      </a:r>
                      <a:endParaRPr lang="en-US" sz="700" b="0" i="0" u="none" strike="noStrike" kern="1200" cap="small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24</a:t>
                      </a:r>
                      <a:r>
                        <a:rPr lang="en-US" sz="900" b="0" i="0" u="none" strike="noStrike" kern="1200" cap="small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ab</a:t>
                      </a:r>
                      <a:endParaRPr lang="en-US" sz="900" b="0" i="0" u="none" strike="noStrike" kern="1200" cap="small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1100" b="1" kern="1200" dirty="0">
                        <a:solidFill>
                          <a:schemeClr val="accent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8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Doesn't make red wines that taste as good as most brands</a:t>
                      </a: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24</a:t>
                      </a:r>
                      <a:r>
                        <a:rPr lang="en-US" sz="900" b="0" i="0" u="none" strike="noStrike" kern="1200" cap="small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ab</a:t>
                      </a:r>
                      <a:r>
                        <a:rPr lang="en-US" sz="700" b="0" i="0" u="none" strike="noStrike" kern="1200" cap="small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Wingdings 3"/>
                        </a:rPr>
                        <a:t></a:t>
                      </a:r>
                      <a:endParaRPr lang="en-US" sz="700" b="0" i="0" u="none" strike="noStrike" kern="1200" cap="small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13855">
                <a:tc vMerge="1">
                  <a:txBody>
                    <a:bodyPr/>
                    <a:lstStyle/>
                    <a:p>
                      <a:pPr algn="ctr"/>
                      <a:endParaRPr lang="en-US" sz="1600" b="1" kern="1200" dirty="0">
                        <a:solidFill>
                          <a:schemeClr val="accent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B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</a:rPr>
                        <a:t>Base: Aware of brand</a:t>
                      </a:r>
                      <a:endParaRPr lang="en-IN" sz="8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</a:rPr>
                        <a:t>(1361)</a:t>
                      </a:r>
                      <a:endParaRPr lang="en-US" sz="8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</a:rPr>
                        <a:t>(834)</a:t>
                      </a:r>
                      <a:endParaRPr lang="en-US" sz="8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</a:rPr>
                        <a:t>(414)</a:t>
                      </a:r>
                      <a:endParaRPr lang="en-US" sz="8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2048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/>
          <p:nvPr/>
        </p:nvCxnSpPr>
        <p:spPr>
          <a:xfrm>
            <a:off x="170268" y="3578780"/>
            <a:ext cx="22500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1"/>
          <p:cNvSpPr>
            <a:spLocks noGrp="1"/>
          </p:cNvSpPr>
          <p:nvPr>
            <p:ph type="title"/>
          </p:nvPr>
        </p:nvSpPr>
        <p:spPr>
          <a:xfrm>
            <a:off x="162692" y="108384"/>
            <a:ext cx="7916437" cy="830997"/>
          </a:xfrm>
        </p:spPr>
        <p:txBody>
          <a:bodyPr/>
          <a:lstStyle/>
          <a:p>
            <a:pPr lvl="0"/>
            <a:r>
              <a:rPr lang="en-US" dirty="0"/>
              <a:t>On an unprompted basis, consumers describe K-J as a good-tasting wine brand, driven by Loyalists.  Moderate and Weak loyalty segments are more likely to say that K-J is ‘average/fine/ok’ and mention price.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9AB4E72-7858-48F1-A40D-12FF09E4BFB8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21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dirty="0"/>
              <a:t>Describing Brand to a Friend (%)</a:t>
            </a:r>
          </a:p>
        </p:txBody>
      </p:sp>
      <p:sp>
        <p:nvSpPr>
          <p:cNvPr id="10" name="Footer Placeholder 4"/>
          <p:cNvSpPr txBox="1">
            <a:spLocks/>
          </p:cNvSpPr>
          <p:nvPr/>
        </p:nvSpPr>
        <p:spPr>
          <a:xfrm>
            <a:off x="559592" y="4839899"/>
            <a:ext cx="8127208" cy="30777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prstClr val="white">
                    <a:lumMod val="65000"/>
                  </a:prstClr>
                </a:solidFill>
                <a:sym typeface="Wingdings 3"/>
              </a:rPr>
              <a:t>QOE1.  How would you describe [INSERT BRAND] to a friend?</a:t>
            </a:r>
          </a:p>
          <a:p>
            <a:r>
              <a:rPr lang="en-US" sz="700" dirty="0">
                <a:solidFill>
                  <a:prstClr val="white">
                    <a:lumMod val="65000"/>
                  </a:prstClr>
                </a:solidFill>
                <a:sym typeface="Wingdings 3"/>
              </a:rPr>
              <a:t>ABC = Significantly different at a 95% confidence level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189678"/>
              </p:ext>
            </p:extLst>
          </p:nvPr>
        </p:nvGraphicFramePr>
        <p:xfrm>
          <a:off x="360681" y="2061700"/>
          <a:ext cx="5669280" cy="225649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1497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b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j-lt"/>
                        </a:rPr>
                        <a:t>Total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j-lt"/>
                        </a:rPr>
                        <a:t>Loyalists </a:t>
                      </a:r>
                      <a:r>
                        <a:rPr lang="en-US" sz="800" b="0" u="none" strike="noStrike" dirty="0">
                          <a:effectLst/>
                          <a:latin typeface="+mj-lt"/>
                        </a:rPr>
                        <a:t> </a:t>
                      </a:r>
                      <a:br>
                        <a:rPr lang="en-US" sz="1000" u="none" strike="noStrike" dirty="0">
                          <a:effectLst/>
                          <a:latin typeface="+mj-lt"/>
                        </a:rPr>
                      </a:br>
                      <a:r>
                        <a:rPr lang="en-US" sz="900" b="0" u="none" strike="noStrike" dirty="0">
                          <a:effectLst/>
                          <a:latin typeface="+mj-lt"/>
                        </a:rPr>
                        <a:t>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j-lt"/>
                        </a:rPr>
                        <a:t>Moderate</a:t>
                      </a:r>
                      <a:br>
                        <a:rPr lang="en-US" sz="1000" u="none" strike="noStrike" dirty="0">
                          <a:effectLst/>
                          <a:latin typeface="+mj-lt"/>
                        </a:rPr>
                      </a:br>
                      <a:r>
                        <a:rPr lang="en-US" sz="900" b="0" u="none" strike="noStrike" dirty="0">
                          <a:effectLst/>
                          <a:latin typeface="+mj-lt"/>
                        </a:rPr>
                        <a:t> B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j-lt"/>
                        </a:rPr>
                        <a:t>Weak</a:t>
                      </a:r>
                    </a:p>
                    <a:p>
                      <a:pPr algn="ctr" fontAlgn="b"/>
                      <a:r>
                        <a:rPr lang="en-US" sz="900" b="0" u="none" strike="noStrike" dirty="0">
                          <a:effectLst/>
                          <a:latin typeface="+mj-lt"/>
                        </a:rPr>
                        <a:t>C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16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+mj-lt"/>
                        </a:rPr>
                        <a:t>Good/great brand/company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j-lt"/>
                        </a:rPr>
                        <a:t>11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cap="small" baseline="0" dirty="0">
                          <a:effectLst/>
                          <a:latin typeface="+mj-lt"/>
                        </a:rPr>
                        <a:t>11</a:t>
                      </a:r>
                      <a:endParaRPr lang="en-US" sz="900" b="0" i="0" u="none" strike="noStrike" cap="small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cap="small" baseline="0" dirty="0">
                          <a:effectLst/>
                          <a:latin typeface="+mj-lt"/>
                        </a:rPr>
                        <a:t>12</a:t>
                      </a:r>
                      <a:endParaRPr lang="en-US" sz="900" b="0" i="0" u="none" strike="noStrike" cap="small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cap="small" baseline="0" dirty="0">
                          <a:effectLst/>
                          <a:latin typeface="+mj-lt"/>
                        </a:rPr>
                        <a:t>9</a:t>
                      </a:r>
                      <a:endParaRPr lang="en-US" sz="900" b="0" i="0" u="none" strike="noStrike" cap="small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16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+mj-lt"/>
                        </a:rPr>
                        <a:t>Tasty/Good taste/flavor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j-lt"/>
                        </a:rPr>
                        <a:t>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cap="small" baseline="0" dirty="0">
                          <a:effectLst/>
                          <a:latin typeface="+mj-lt"/>
                        </a:rPr>
                        <a:t>11 </a:t>
                      </a:r>
                      <a:r>
                        <a:rPr lang="en-US" sz="900" u="none" strike="noStrike" cap="small" baseline="0" dirty="0" err="1">
                          <a:effectLst/>
                          <a:latin typeface="+mj-lt"/>
                        </a:rPr>
                        <a:t>bc</a:t>
                      </a:r>
                      <a:endParaRPr lang="en-US" sz="900" b="0" i="0" u="none" strike="noStrike" cap="small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cap="small" baseline="0" dirty="0">
                          <a:effectLst/>
                          <a:latin typeface="+mj-lt"/>
                        </a:rPr>
                        <a:t>6</a:t>
                      </a:r>
                      <a:endParaRPr lang="en-US" sz="900" b="0" i="0" u="none" strike="noStrike" cap="small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cap="small" baseline="0" dirty="0">
                          <a:effectLst/>
                          <a:latin typeface="+mj-lt"/>
                        </a:rPr>
                        <a:t>3</a:t>
                      </a:r>
                      <a:endParaRPr lang="en-US" sz="900" b="0" i="0" u="none" strike="noStrike" cap="small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16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 dirty="0">
                          <a:effectLst/>
                          <a:latin typeface="+mj-lt"/>
                        </a:rPr>
                        <a:t>Average/fine/ok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dirty="0">
                          <a:effectLst/>
                          <a:latin typeface="+mj-lt"/>
                        </a:rPr>
                        <a:t>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cap="small" baseline="0" dirty="0">
                          <a:effectLst/>
                          <a:latin typeface="+mj-lt"/>
                        </a:rPr>
                        <a:t>6</a:t>
                      </a:r>
                      <a:endParaRPr lang="en-US" sz="900" b="0" i="0" u="none" strike="noStrike" cap="small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cap="small" baseline="0" dirty="0">
                          <a:effectLst/>
                          <a:latin typeface="+mj-lt"/>
                        </a:rPr>
                        <a:t>9 a</a:t>
                      </a:r>
                      <a:endParaRPr lang="en-US" sz="900" b="0" i="0" u="none" strike="noStrike" cap="small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cap="small" baseline="0" dirty="0">
                          <a:effectLst/>
                          <a:latin typeface="+mj-lt"/>
                        </a:rPr>
                        <a:t>13 a</a:t>
                      </a:r>
                      <a:endParaRPr lang="en-US" sz="900" b="0" i="0" u="none" strike="noStrike" cap="small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16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+mj-lt"/>
                        </a:rPr>
                        <a:t>Good wine/product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j-lt"/>
                        </a:rPr>
                        <a:t>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cap="small" baseline="0" dirty="0">
                          <a:effectLst/>
                          <a:latin typeface="+mj-lt"/>
                        </a:rPr>
                        <a:t>9 c</a:t>
                      </a:r>
                      <a:endParaRPr lang="en-US" sz="900" b="0" i="0" u="none" strike="noStrike" cap="small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cap="small" baseline="0" dirty="0">
                          <a:effectLst/>
                          <a:latin typeface="+mj-lt"/>
                        </a:rPr>
                        <a:t>7 c</a:t>
                      </a:r>
                      <a:endParaRPr lang="en-US" sz="900" b="0" i="0" u="none" strike="noStrike" cap="small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cap="small" baseline="0" dirty="0">
                          <a:effectLst/>
                          <a:latin typeface="+mj-lt"/>
                        </a:rPr>
                        <a:t>3</a:t>
                      </a:r>
                      <a:endParaRPr lang="en-US" sz="900" b="0" i="0" u="none" strike="noStrike" cap="small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716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+mj-lt"/>
                        </a:rPr>
                        <a:t>Cheap/low price/inexpensive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j-lt"/>
                        </a:rPr>
                        <a:t>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cap="small" baseline="0" dirty="0">
                          <a:effectLst/>
                          <a:latin typeface="+mj-lt"/>
                        </a:rPr>
                        <a:t>4</a:t>
                      </a:r>
                      <a:endParaRPr lang="en-US" sz="900" b="0" i="0" u="none" strike="noStrike" cap="small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cap="small" baseline="0" dirty="0">
                          <a:effectLst/>
                          <a:latin typeface="+mj-lt"/>
                        </a:rPr>
                        <a:t>6 a</a:t>
                      </a:r>
                      <a:endParaRPr lang="en-US" sz="900" b="0" i="0" u="none" strike="noStrike" cap="small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cap="small" baseline="0" dirty="0">
                          <a:effectLst/>
                          <a:latin typeface="+mj-lt"/>
                        </a:rPr>
                        <a:t>9 a</a:t>
                      </a:r>
                      <a:endParaRPr lang="en-US" sz="900" b="0" i="0" u="none" strike="noStrike" cap="small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716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+mj-lt"/>
                        </a:rPr>
                        <a:t>Smooth/Smooth taste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j-lt"/>
                        </a:rPr>
                        <a:t>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cap="small" baseline="0" dirty="0">
                          <a:effectLst/>
                          <a:latin typeface="+mj-lt"/>
                        </a:rPr>
                        <a:t>4</a:t>
                      </a:r>
                      <a:endParaRPr lang="en-US" sz="900" b="0" i="0" u="none" strike="noStrike" cap="small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cap="small" baseline="0">
                          <a:effectLst/>
                          <a:latin typeface="+mj-lt"/>
                        </a:rPr>
                        <a:t>2</a:t>
                      </a:r>
                      <a:endParaRPr lang="en-US" sz="900" b="0" i="0" u="none" strike="noStrike" cap="small" baseline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cap="small" baseline="0" dirty="0">
                          <a:effectLst/>
                          <a:latin typeface="+mj-lt"/>
                        </a:rPr>
                        <a:t>2</a:t>
                      </a:r>
                      <a:endParaRPr lang="en-US" sz="900" b="0" i="0" u="none" strike="noStrike" cap="small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716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+mj-lt"/>
                        </a:rPr>
                        <a:t>Affordable/reasonable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j-lt"/>
                        </a:rPr>
                        <a:t>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cap="small" baseline="0" dirty="0">
                          <a:effectLst/>
                          <a:latin typeface="+mj-lt"/>
                        </a:rPr>
                        <a:t>4 c</a:t>
                      </a:r>
                      <a:endParaRPr lang="en-US" sz="900" b="0" i="0" u="none" strike="noStrike" cap="small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cap="small" baseline="0" dirty="0">
                          <a:effectLst/>
                          <a:latin typeface="+mj-lt"/>
                        </a:rPr>
                        <a:t>2</a:t>
                      </a:r>
                      <a:endParaRPr lang="en-US" sz="900" b="0" i="0" u="none" strike="noStrike" cap="small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cap="small" baseline="0" dirty="0">
                          <a:effectLst/>
                          <a:latin typeface="+mj-lt"/>
                        </a:rPr>
                        <a:t>1</a:t>
                      </a:r>
                      <a:endParaRPr lang="en-US" sz="900" b="0" i="0" u="none" strike="noStrike" cap="small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716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+mj-lt"/>
                        </a:rPr>
                        <a:t>Basic/casual/generic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j-lt"/>
                        </a:rPr>
                        <a:t>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cap="small" baseline="0" dirty="0">
                          <a:effectLst/>
                          <a:latin typeface="+mj-lt"/>
                        </a:rPr>
                        <a:t>2</a:t>
                      </a:r>
                      <a:endParaRPr lang="en-US" sz="900" b="0" i="0" u="none" strike="noStrike" cap="small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cap="small" baseline="0" dirty="0">
                          <a:effectLst/>
                          <a:latin typeface="+mj-lt"/>
                        </a:rPr>
                        <a:t>3</a:t>
                      </a:r>
                      <a:endParaRPr lang="en-US" sz="900" b="0" i="0" u="none" strike="noStrike" cap="small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cap="small" baseline="0" dirty="0">
                          <a:effectLst/>
                          <a:latin typeface="+mj-lt"/>
                        </a:rPr>
                        <a:t>2</a:t>
                      </a:r>
                      <a:endParaRPr lang="en-US" sz="900" b="0" i="0" u="none" strike="noStrike" cap="small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716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+mj-lt"/>
                        </a:rPr>
                        <a:t>Chardonnay/Good chardonnay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j-lt"/>
                        </a:rPr>
                        <a:t>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cap="small" baseline="0" dirty="0">
                          <a:effectLst/>
                          <a:latin typeface="+mj-lt"/>
                        </a:rPr>
                        <a:t>3</a:t>
                      </a:r>
                      <a:endParaRPr lang="en-US" sz="900" b="0" i="0" u="none" strike="noStrike" cap="small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cap="small" baseline="0" dirty="0">
                          <a:effectLst/>
                          <a:latin typeface="+mj-lt"/>
                        </a:rPr>
                        <a:t>2</a:t>
                      </a:r>
                      <a:endParaRPr lang="en-US" sz="900" b="0" i="0" u="none" strike="noStrike" cap="small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cap="small" baseline="0" dirty="0">
                          <a:effectLst/>
                          <a:latin typeface="+mj-lt"/>
                        </a:rPr>
                        <a:t>2</a:t>
                      </a:r>
                      <a:endParaRPr lang="en-US" sz="900" b="0" i="0" u="none" strike="noStrike" cap="small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716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+mj-lt"/>
                        </a:rPr>
                        <a:t>Good for everyday/everyday wine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j-lt"/>
                        </a:rPr>
                        <a:t>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cap="small" baseline="0" dirty="0">
                          <a:effectLst/>
                          <a:latin typeface="+mj-lt"/>
                        </a:rPr>
                        <a:t>3</a:t>
                      </a:r>
                      <a:endParaRPr lang="en-US" sz="900" b="0" i="0" u="none" strike="noStrike" cap="small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cap="small" baseline="0" dirty="0">
                          <a:effectLst/>
                          <a:latin typeface="+mj-lt"/>
                        </a:rPr>
                        <a:t>3</a:t>
                      </a:r>
                      <a:endParaRPr lang="en-US" sz="900" b="0" i="0" u="none" strike="noStrike" cap="small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cap="small" baseline="0" dirty="0">
                          <a:effectLst/>
                          <a:latin typeface="+mj-lt"/>
                        </a:rPr>
                        <a:t>2</a:t>
                      </a:r>
                      <a:endParaRPr lang="en-US" sz="900" b="0" i="0" u="none" strike="noStrike" cap="small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716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+mj-lt"/>
                        </a:rPr>
                        <a:t>Good varieties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j-lt"/>
                        </a:rPr>
                        <a:t>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cap="small" baseline="0" dirty="0">
                          <a:effectLst/>
                          <a:latin typeface="+mj-lt"/>
                        </a:rPr>
                        <a:t>2</a:t>
                      </a:r>
                      <a:endParaRPr lang="en-US" sz="900" b="0" i="0" u="none" strike="noStrike" cap="small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cap="small" baseline="0" dirty="0">
                          <a:effectLst/>
                          <a:latin typeface="+mj-lt"/>
                        </a:rPr>
                        <a:t>1</a:t>
                      </a:r>
                      <a:endParaRPr lang="en-US" sz="900" b="0" i="0" u="none" strike="noStrike" cap="small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cap="small" baseline="0" dirty="0">
                          <a:effectLst/>
                          <a:latin typeface="+mj-lt"/>
                        </a:rPr>
                        <a:t>2</a:t>
                      </a:r>
                      <a:endParaRPr lang="en-US" sz="900" b="0" i="0" u="none" strike="noStrike" cap="small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716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+mj-lt"/>
                        </a:rPr>
                        <a:t>Dependable/reliable/trustworthy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j-lt"/>
                        </a:rPr>
                        <a:t>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cap="small" baseline="0" dirty="0">
                          <a:effectLst/>
                          <a:latin typeface="+mj-lt"/>
                        </a:rPr>
                        <a:t>2</a:t>
                      </a:r>
                      <a:endParaRPr lang="en-US" sz="900" b="0" i="0" u="none" strike="noStrike" cap="small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cap="small" baseline="0" dirty="0">
                          <a:effectLst/>
                          <a:latin typeface="+mj-lt"/>
                        </a:rPr>
                        <a:t>1</a:t>
                      </a:r>
                      <a:endParaRPr lang="en-US" sz="900" b="0" i="0" u="none" strike="noStrike" cap="small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cap="small" baseline="0">
                          <a:effectLst/>
                          <a:latin typeface="+mj-lt"/>
                        </a:rPr>
                        <a:t>1</a:t>
                      </a:r>
                      <a:endParaRPr lang="en-US" sz="900" b="0" i="0" u="none" strike="noStrike" cap="small" baseline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716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+mj-lt"/>
                        </a:rPr>
                        <a:t>Like it/Favorite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j-lt"/>
                        </a:rPr>
                        <a:t>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cap="small" baseline="0" dirty="0">
                          <a:effectLst/>
                          <a:latin typeface="+mj-lt"/>
                        </a:rPr>
                        <a:t>3 c</a:t>
                      </a:r>
                      <a:endParaRPr lang="en-US" sz="900" b="0" i="0" u="none" strike="noStrike" cap="small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cap="small" baseline="0" dirty="0">
                          <a:effectLst/>
                          <a:latin typeface="+mj-lt"/>
                        </a:rPr>
                        <a:t>2</a:t>
                      </a:r>
                      <a:endParaRPr lang="en-US" sz="900" b="0" i="0" u="none" strike="noStrike" cap="small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cap="small" baseline="0" dirty="0">
                          <a:effectLst/>
                          <a:latin typeface="+mj-lt"/>
                        </a:rPr>
                        <a:t>1</a:t>
                      </a:r>
                      <a:endParaRPr lang="en-US" sz="900" b="0" i="0" u="none" strike="noStrike" cap="small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716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i="1" dirty="0">
                          <a:solidFill>
                            <a:prstClr val="white">
                              <a:lumMod val="65000"/>
                            </a:prstClr>
                          </a:solidFill>
                          <a:latin typeface="+mj-lt"/>
                          <a:sym typeface="Wingdings 3"/>
                        </a:rPr>
                        <a:t>Base: Aware of brand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i="1" dirty="0">
                          <a:solidFill>
                            <a:prstClr val="white">
                              <a:lumMod val="65000"/>
                            </a:prstClr>
                          </a:solidFill>
                          <a:latin typeface="+mj-lt"/>
                          <a:sym typeface="Wingdings 3"/>
                        </a:rPr>
                        <a:t>(2609)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i="1" dirty="0">
                          <a:solidFill>
                            <a:prstClr val="white">
                              <a:lumMod val="65000"/>
                            </a:prstClr>
                          </a:solidFill>
                          <a:latin typeface="+mj-lt"/>
                          <a:sym typeface="Wingdings 3"/>
                        </a:rPr>
                        <a:t>(1361)</a:t>
                      </a:r>
                      <a:endParaRPr lang="en-US" sz="900" b="1" i="0" u="none" strike="noStrike" cap="small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i="1" dirty="0">
                          <a:solidFill>
                            <a:prstClr val="white">
                              <a:lumMod val="65000"/>
                            </a:prstClr>
                          </a:solidFill>
                          <a:latin typeface="+mj-lt"/>
                          <a:sym typeface="Wingdings 3"/>
                        </a:rPr>
                        <a:t>(834)</a:t>
                      </a:r>
                      <a:endParaRPr lang="en-US" sz="900" b="1" i="0" u="none" strike="noStrike" cap="small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i="1" dirty="0">
                          <a:solidFill>
                            <a:prstClr val="white">
                              <a:lumMod val="65000"/>
                            </a:prstClr>
                          </a:solidFill>
                          <a:latin typeface="+mj-lt"/>
                          <a:sym typeface="Wingdings 3"/>
                        </a:rPr>
                        <a:t>(414)</a:t>
                      </a:r>
                      <a:endParaRPr lang="en-US" sz="900" b="1" i="0" u="none" strike="noStrike" cap="small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3508389" y="2545526"/>
            <a:ext cx="500957" cy="1371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rgbClr val="537177"/>
              </a:solidFill>
              <a:latin typeface="Arial Narrow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16623" y="2694578"/>
            <a:ext cx="1493520" cy="1371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rgbClr val="537177"/>
              </a:solidFill>
              <a:latin typeface="Arial Narrow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10273" y="2961278"/>
            <a:ext cx="1493520" cy="1371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rgbClr val="537177"/>
              </a:solidFill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88971" y="4046163"/>
            <a:ext cx="1246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latin typeface="+mj-lt"/>
                <a:ea typeface="+mj-ea"/>
                <a:cs typeface="+mj-cs"/>
              </a:rPr>
              <a:t>“Regular, nothing special, wine”</a:t>
            </a:r>
          </a:p>
        </p:txBody>
      </p:sp>
      <p:sp>
        <p:nvSpPr>
          <p:cNvPr id="21" name="Freeform 50"/>
          <p:cNvSpPr>
            <a:spLocks noChangeAspect="1"/>
          </p:cNvSpPr>
          <p:nvPr/>
        </p:nvSpPr>
        <p:spPr bwMode="auto">
          <a:xfrm>
            <a:off x="8415558" y="1089058"/>
            <a:ext cx="431053" cy="612000"/>
          </a:xfrm>
          <a:custGeom>
            <a:avLst/>
            <a:gdLst>
              <a:gd name="T0" fmla="*/ 171 w 408"/>
              <a:gd name="T1" fmla="*/ 530 h 581"/>
              <a:gd name="T2" fmla="*/ 177 w 408"/>
              <a:gd name="T3" fmla="*/ 474 h 581"/>
              <a:gd name="T4" fmla="*/ 141 w 408"/>
              <a:gd name="T5" fmla="*/ 395 h 581"/>
              <a:gd name="T6" fmla="*/ 76 w 408"/>
              <a:gd name="T7" fmla="*/ 383 h 581"/>
              <a:gd name="T8" fmla="*/ 25 w 408"/>
              <a:gd name="T9" fmla="*/ 376 h 581"/>
              <a:gd name="T10" fmla="*/ 19 w 408"/>
              <a:gd name="T11" fmla="*/ 335 h 581"/>
              <a:gd name="T12" fmla="*/ 22 w 408"/>
              <a:gd name="T13" fmla="*/ 314 h 581"/>
              <a:gd name="T14" fmla="*/ 19 w 408"/>
              <a:gd name="T15" fmla="*/ 295 h 581"/>
              <a:gd name="T16" fmla="*/ 22 w 408"/>
              <a:gd name="T17" fmla="*/ 281 h 581"/>
              <a:gd name="T18" fmla="*/ 9 w 408"/>
              <a:gd name="T19" fmla="*/ 252 h 581"/>
              <a:gd name="T20" fmla="*/ 38 w 408"/>
              <a:gd name="T21" fmla="*/ 220 h 581"/>
              <a:gd name="T22" fmla="*/ 46 w 408"/>
              <a:gd name="T23" fmla="*/ 175 h 581"/>
              <a:gd name="T24" fmla="*/ 38 w 408"/>
              <a:gd name="T25" fmla="*/ 185 h 581"/>
              <a:gd name="T26" fmla="*/ 25 w 408"/>
              <a:gd name="T27" fmla="*/ 204 h 581"/>
              <a:gd name="T28" fmla="*/ 9 w 408"/>
              <a:gd name="T29" fmla="*/ 202 h 581"/>
              <a:gd name="T30" fmla="*/ 32 w 408"/>
              <a:gd name="T31" fmla="*/ 151 h 581"/>
              <a:gd name="T32" fmla="*/ 50 w 408"/>
              <a:gd name="T33" fmla="*/ 101 h 581"/>
              <a:gd name="T34" fmla="*/ 39 w 408"/>
              <a:gd name="T35" fmla="*/ 106 h 581"/>
              <a:gd name="T36" fmla="*/ 56 w 408"/>
              <a:gd name="T37" fmla="*/ 82 h 581"/>
              <a:gd name="T38" fmla="*/ 90 w 408"/>
              <a:gd name="T39" fmla="*/ 60 h 581"/>
              <a:gd name="T40" fmla="*/ 58 w 408"/>
              <a:gd name="T41" fmla="*/ 73 h 581"/>
              <a:gd name="T42" fmla="*/ 106 w 408"/>
              <a:gd name="T43" fmla="*/ 42 h 581"/>
              <a:gd name="T44" fmla="*/ 151 w 408"/>
              <a:gd name="T45" fmla="*/ 20 h 581"/>
              <a:gd name="T46" fmla="*/ 193 w 408"/>
              <a:gd name="T47" fmla="*/ 16 h 581"/>
              <a:gd name="T48" fmla="*/ 118 w 408"/>
              <a:gd name="T49" fmla="*/ 29 h 581"/>
              <a:gd name="T50" fmla="*/ 222 w 408"/>
              <a:gd name="T51" fmla="*/ 7 h 581"/>
              <a:gd name="T52" fmla="*/ 291 w 408"/>
              <a:gd name="T53" fmla="*/ 30 h 581"/>
              <a:gd name="T54" fmla="*/ 247 w 408"/>
              <a:gd name="T55" fmla="*/ 9 h 581"/>
              <a:gd name="T56" fmla="*/ 296 w 408"/>
              <a:gd name="T57" fmla="*/ 19 h 581"/>
              <a:gd name="T58" fmla="*/ 348 w 408"/>
              <a:gd name="T59" fmla="*/ 78 h 581"/>
              <a:gd name="T60" fmla="*/ 376 w 408"/>
              <a:gd name="T61" fmla="*/ 99 h 581"/>
              <a:gd name="T62" fmla="*/ 407 w 408"/>
              <a:gd name="T63" fmla="*/ 186 h 581"/>
              <a:gd name="T64" fmla="*/ 404 w 408"/>
              <a:gd name="T65" fmla="*/ 168 h 581"/>
              <a:gd name="T66" fmla="*/ 387 w 408"/>
              <a:gd name="T67" fmla="*/ 122 h 581"/>
              <a:gd name="T68" fmla="*/ 372 w 408"/>
              <a:gd name="T69" fmla="*/ 105 h 581"/>
              <a:gd name="T70" fmla="*/ 402 w 408"/>
              <a:gd name="T71" fmla="*/ 210 h 581"/>
              <a:gd name="T72" fmla="*/ 348 w 408"/>
              <a:gd name="T73" fmla="*/ 323 h 581"/>
              <a:gd name="T74" fmla="*/ 315 w 408"/>
              <a:gd name="T75" fmla="*/ 401 h 581"/>
              <a:gd name="T76" fmla="*/ 308 w 408"/>
              <a:gd name="T77" fmla="*/ 391 h 581"/>
              <a:gd name="T78" fmla="*/ 352 w 408"/>
              <a:gd name="T79" fmla="*/ 481 h 581"/>
              <a:gd name="T80" fmla="*/ 403 w 408"/>
              <a:gd name="T81" fmla="*/ 581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08" h="581">
                <a:moveTo>
                  <a:pt x="143" y="581"/>
                </a:moveTo>
                <a:cubicBezTo>
                  <a:pt x="151" y="563"/>
                  <a:pt x="159" y="545"/>
                  <a:pt x="171" y="530"/>
                </a:cubicBezTo>
                <a:cubicBezTo>
                  <a:pt x="176" y="524"/>
                  <a:pt x="180" y="518"/>
                  <a:pt x="181" y="511"/>
                </a:cubicBezTo>
                <a:cubicBezTo>
                  <a:pt x="182" y="498"/>
                  <a:pt x="181" y="486"/>
                  <a:pt x="177" y="474"/>
                </a:cubicBezTo>
                <a:cubicBezTo>
                  <a:pt x="171" y="459"/>
                  <a:pt x="167" y="443"/>
                  <a:pt x="160" y="428"/>
                </a:cubicBezTo>
                <a:cubicBezTo>
                  <a:pt x="154" y="417"/>
                  <a:pt x="148" y="406"/>
                  <a:pt x="141" y="395"/>
                </a:cubicBezTo>
                <a:cubicBezTo>
                  <a:pt x="134" y="384"/>
                  <a:pt x="124" y="379"/>
                  <a:pt x="110" y="379"/>
                </a:cubicBezTo>
                <a:cubicBezTo>
                  <a:pt x="99" y="379"/>
                  <a:pt x="88" y="381"/>
                  <a:pt x="76" y="383"/>
                </a:cubicBezTo>
                <a:cubicBezTo>
                  <a:pt x="68" y="384"/>
                  <a:pt x="59" y="385"/>
                  <a:pt x="50" y="386"/>
                </a:cubicBezTo>
                <a:cubicBezTo>
                  <a:pt x="40" y="387"/>
                  <a:pt x="31" y="385"/>
                  <a:pt x="25" y="376"/>
                </a:cubicBezTo>
                <a:cubicBezTo>
                  <a:pt x="18" y="366"/>
                  <a:pt x="18" y="355"/>
                  <a:pt x="23" y="344"/>
                </a:cubicBezTo>
                <a:cubicBezTo>
                  <a:pt x="25" y="339"/>
                  <a:pt x="24" y="336"/>
                  <a:pt x="19" y="335"/>
                </a:cubicBezTo>
                <a:cubicBezTo>
                  <a:pt x="16" y="334"/>
                  <a:pt x="15" y="333"/>
                  <a:pt x="15" y="331"/>
                </a:cubicBezTo>
                <a:cubicBezTo>
                  <a:pt x="15" y="324"/>
                  <a:pt x="16" y="318"/>
                  <a:pt x="22" y="314"/>
                </a:cubicBezTo>
                <a:cubicBezTo>
                  <a:pt x="17" y="311"/>
                  <a:pt x="15" y="307"/>
                  <a:pt x="15" y="303"/>
                </a:cubicBezTo>
                <a:cubicBezTo>
                  <a:pt x="15" y="299"/>
                  <a:pt x="16" y="297"/>
                  <a:pt x="19" y="295"/>
                </a:cubicBezTo>
                <a:cubicBezTo>
                  <a:pt x="22" y="293"/>
                  <a:pt x="24" y="289"/>
                  <a:pt x="24" y="284"/>
                </a:cubicBezTo>
                <a:cubicBezTo>
                  <a:pt x="24" y="283"/>
                  <a:pt x="23" y="282"/>
                  <a:pt x="22" y="281"/>
                </a:cubicBezTo>
                <a:cubicBezTo>
                  <a:pt x="17" y="279"/>
                  <a:pt x="13" y="277"/>
                  <a:pt x="9" y="274"/>
                </a:cubicBezTo>
                <a:cubicBezTo>
                  <a:pt x="0" y="267"/>
                  <a:pt x="1" y="258"/>
                  <a:pt x="9" y="252"/>
                </a:cubicBezTo>
                <a:cubicBezTo>
                  <a:pt x="10" y="251"/>
                  <a:pt x="11" y="250"/>
                  <a:pt x="13" y="249"/>
                </a:cubicBezTo>
                <a:cubicBezTo>
                  <a:pt x="24" y="242"/>
                  <a:pt x="33" y="232"/>
                  <a:pt x="38" y="220"/>
                </a:cubicBezTo>
                <a:cubicBezTo>
                  <a:pt x="42" y="213"/>
                  <a:pt x="43" y="205"/>
                  <a:pt x="45" y="197"/>
                </a:cubicBezTo>
                <a:cubicBezTo>
                  <a:pt x="46" y="190"/>
                  <a:pt x="47" y="183"/>
                  <a:pt x="46" y="175"/>
                </a:cubicBezTo>
                <a:cubicBezTo>
                  <a:pt x="46" y="169"/>
                  <a:pt x="47" y="162"/>
                  <a:pt x="48" y="156"/>
                </a:cubicBezTo>
                <a:cubicBezTo>
                  <a:pt x="43" y="165"/>
                  <a:pt x="40" y="175"/>
                  <a:pt x="38" y="185"/>
                </a:cubicBezTo>
                <a:cubicBezTo>
                  <a:pt x="38" y="182"/>
                  <a:pt x="38" y="178"/>
                  <a:pt x="38" y="175"/>
                </a:cubicBezTo>
                <a:cubicBezTo>
                  <a:pt x="35" y="185"/>
                  <a:pt x="31" y="195"/>
                  <a:pt x="25" y="204"/>
                </a:cubicBezTo>
                <a:cubicBezTo>
                  <a:pt x="29" y="192"/>
                  <a:pt x="32" y="179"/>
                  <a:pt x="32" y="166"/>
                </a:cubicBezTo>
                <a:cubicBezTo>
                  <a:pt x="27" y="180"/>
                  <a:pt x="19" y="192"/>
                  <a:pt x="9" y="202"/>
                </a:cubicBezTo>
                <a:cubicBezTo>
                  <a:pt x="9" y="201"/>
                  <a:pt x="9" y="201"/>
                  <a:pt x="9" y="201"/>
                </a:cubicBezTo>
                <a:cubicBezTo>
                  <a:pt x="20" y="186"/>
                  <a:pt x="27" y="169"/>
                  <a:pt x="32" y="151"/>
                </a:cubicBezTo>
                <a:cubicBezTo>
                  <a:pt x="38" y="134"/>
                  <a:pt x="42" y="117"/>
                  <a:pt x="50" y="101"/>
                </a:cubicBezTo>
                <a:cubicBezTo>
                  <a:pt x="50" y="101"/>
                  <a:pt x="50" y="101"/>
                  <a:pt x="50" y="101"/>
                </a:cubicBezTo>
                <a:cubicBezTo>
                  <a:pt x="44" y="106"/>
                  <a:pt x="42" y="112"/>
                  <a:pt x="40" y="120"/>
                </a:cubicBezTo>
                <a:cubicBezTo>
                  <a:pt x="37" y="116"/>
                  <a:pt x="37" y="111"/>
                  <a:pt x="39" y="106"/>
                </a:cubicBezTo>
                <a:cubicBezTo>
                  <a:pt x="41" y="98"/>
                  <a:pt x="46" y="92"/>
                  <a:pt x="53" y="86"/>
                </a:cubicBezTo>
                <a:cubicBezTo>
                  <a:pt x="54" y="85"/>
                  <a:pt x="55" y="84"/>
                  <a:pt x="56" y="82"/>
                </a:cubicBezTo>
                <a:cubicBezTo>
                  <a:pt x="65" y="71"/>
                  <a:pt x="75" y="64"/>
                  <a:pt x="88" y="61"/>
                </a:cubicBezTo>
                <a:cubicBezTo>
                  <a:pt x="89" y="60"/>
                  <a:pt x="89" y="61"/>
                  <a:pt x="90" y="60"/>
                </a:cubicBezTo>
                <a:cubicBezTo>
                  <a:pt x="76" y="61"/>
                  <a:pt x="66" y="68"/>
                  <a:pt x="57" y="79"/>
                </a:cubicBezTo>
                <a:cubicBezTo>
                  <a:pt x="57" y="76"/>
                  <a:pt x="58" y="75"/>
                  <a:pt x="58" y="73"/>
                </a:cubicBezTo>
                <a:cubicBezTo>
                  <a:pt x="63" y="63"/>
                  <a:pt x="72" y="55"/>
                  <a:pt x="83" y="50"/>
                </a:cubicBezTo>
                <a:cubicBezTo>
                  <a:pt x="90" y="46"/>
                  <a:pt x="98" y="44"/>
                  <a:pt x="106" y="42"/>
                </a:cubicBezTo>
                <a:cubicBezTo>
                  <a:pt x="108" y="42"/>
                  <a:pt x="110" y="41"/>
                  <a:pt x="111" y="40"/>
                </a:cubicBezTo>
                <a:cubicBezTo>
                  <a:pt x="123" y="30"/>
                  <a:pt x="136" y="24"/>
                  <a:pt x="151" y="20"/>
                </a:cubicBezTo>
                <a:cubicBezTo>
                  <a:pt x="164" y="16"/>
                  <a:pt x="177" y="15"/>
                  <a:pt x="190" y="16"/>
                </a:cubicBezTo>
                <a:cubicBezTo>
                  <a:pt x="191" y="16"/>
                  <a:pt x="192" y="16"/>
                  <a:pt x="193" y="16"/>
                </a:cubicBezTo>
                <a:cubicBezTo>
                  <a:pt x="173" y="7"/>
                  <a:pt x="144" y="9"/>
                  <a:pt x="117" y="31"/>
                </a:cubicBezTo>
                <a:cubicBezTo>
                  <a:pt x="117" y="30"/>
                  <a:pt x="117" y="29"/>
                  <a:pt x="118" y="29"/>
                </a:cubicBezTo>
                <a:cubicBezTo>
                  <a:pt x="129" y="16"/>
                  <a:pt x="143" y="9"/>
                  <a:pt x="159" y="5"/>
                </a:cubicBezTo>
                <a:cubicBezTo>
                  <a:pt x="180" y="0"/>
                  <a:pt x="201" y="2"/>
                  <a:pt x="222" y="7"/>
                </a:cubicBezTo>
                <a:cubicBezTo>
                  <a:pt x="232" y="9"/>
                  <a:pt x="243" y="12"/>
                  <a:pt x="254" y="15"/>
                </a:cubicBezTo>
                <a:cubicBezTo>
                  <a:pt x="267" y="19"/>
                  <a:pt x="279" y="24"/>
                  <a:pt x="291" y="30"/>
                </a:cubicBezTo>
                <a:cubicBezTo>
                  <a:pt x="292" y="31"/>
                  <a:pt x="292" y="31"/>
                  <a:pt x="293" y="32"/>
                </a:cubicBezTo>
                <a:cubicBezTo>
                  <a:pt x="287" y="21"/>
                  <a:pt x="267" y="11"/>
                  <a:pt x="247" y="9"/>
                </a:cubicBezTo>
                <a:cubicBezTo>
                  <a:pt x="251" y="8"/>
                  <a:pt x="255" y="7"/>
                  <a:pt x="258" y="7"/>
                </a:cubicBezTo>
                <a:cubicBezTo>
                  <a:pt x="272" y="7"/>
                  <a:pt x="285" y="12"/>
                  <a:pt x="296" y="19"/>
                </a:cubicBezTo>
                <a:cubicBezTo>
                  <a:pt x="316" y="32"/>
                  <a:pt x="332" y="49"/>
                  <a:pt x="344" y="70"/>
                </a:cubicBezTo>
                <a:cubicBezTo>
                  <a:pt x="346" y="72"/>
                  <a:pt x="347" y="75"/>
                  <a:pt x="348" y="78"/>
                </a:cubicBezTo>
                <a:cubicBezTo>
                  <a:pt x="349" y="83"/>
                  <a:pt x="353" y="87"/>
                  <a:pt x="358" y="88"/>
                </a:cubicBezTo>
                <a:cubicBezTo>
                  <a:pt x="365" y="90"/>
                  <a:pt x="371" y="94"/>
                  <a:pt x="376" y="99"/>
                </a:cubicBezTo>
                <a:cubicBezTo>
                  <a:pt x="387" y="110"/>
                  <a:pt x="394" y="124"/>
                  <a:pt x="399" y="139"/>
                </a:cubicBezTo>
                <a:cubicBezTo>
                  <a:pt x="404" y="154"/>
                  <a:pt x="406" y="170"/>
                  <a:pt x="407" y="186"/>
                </a:cubicBezTo>
                <a:cubicBezTo>
                  <a:pt x="408" y="188"/>
                  <a:pt x="407" y="191"/>
                  <a:pt x="407" y="193"/>
                </a:cubicBezTo>
                <a:cubicBezTo>
                  <a:pt x="407" y="185"/>
                  <a:pt x="406" y="176"/>
                  <a:pt x="404" y="168"/>
                </a:cubicBezTo>
                <a:cubicBezTo>
                  <a:pt x="402" y="160"/>
                  <a:pt x="400" y="153"/>
                  <a:pt x="397" y="145"/>
                </a:cubicBezTo>
                <a:cubicBezTo>
                  <a:pt x="394" y="137"/>
                  <a:pt x="391" y="130"/>
                  <a:pt x="387" y="122"/>
                </a:cubicBezTo>
                <a:cubicBezTo>
                  <a:pt x="382" y="115"/>
                  <a:pt x="377" y="109"/>
                  <a:pt x="371" y="103"/>
                </a:cubicBezTo>
                <a:cubicBezTo>
                  <a:pt x="371" y="104"/>
                  <a:pt x="372" y="105"/>
                  <a:pt x="372" y="105"/>
                </a:cubicBezTo>
                <a:cubicBezTo>
                  <a:pt x="381" y="119"/>
                  <a:pt x="387" y="133"/>
                  <a:pt x="393" y="148"/>
                </a:cubicBezTo>
                <a:cubicBezTo>
                  <a:pt x="400" y="168"/>
                  <a:pt x="403" y="189"/>
                  <a:pt x="402" y="210"/>
                </a:cubicBezTo>
                <a:cubicBezTo>
                  <a:pt x="401" y="231"/>
                  <a:pt x="396" y="251"/>
                  <a:pt x="386" y="269"/>
                </a:cubicBezTo>
                <a:cubicBezTo>
                  <a:pt x="375" y="289"/>
                  <a:pt x="362" y="306"/>
                  <a:pt x="348" y="323"/>
                </a:cubicBezTo>
                <a:cubicBezTo>
                  <a:pt x="333" y="341"/>
                  <a:pt x="322" y="361"/>
                  <a:pt x="317" y="384"/>
                </a:cubicBezTo>
                <a:cubicBezTo>
                  <a:pt x="316" y="389"/>
                  <a:pt x="315" y="395"/>
                  <a:pt x="315" y="401"/>
                </a:cubicBezTo>
                <a:cubicBezTo>
                  <a:pt x="310" y="395"/>
                  <a:pt x="310" y="388"/>
                  <a:pt x="309" y="380"/>
                </a:cubicBezTo>
                <a:cubicBezTo>
                  <a:pt x="308" y="383"/>
                  <a:pt x="307" y="387"/>
                  <a:pt x="308" y="391"/>
                </a:cubicBezTo>
                <a:cubicBezTo>
                  <a:pt x="308" y="398"/>
                  <a:pt x="310" y="405"/>
                  <a:pt x="313" y="412"/>
                </a:cubicBezTo>
                <a:cubicBezTo>
                  <a:pt x="322" y="437"/>
                  <a:pt x="335" y="460"/>
                  <a:pt x="352" y="481"/>
                </a:cubicBezTo>
                <a:cubicBezTo>
                  <a:pt x="375" y="511"/>
                  <a:pt x="391" y="544"/>
                  <a:pt x="403" y="580"/>
                </a:cubicBezTo>
                <a:cubicBezTo>
                  <a:pt x="403" y="580"/>
                  <a:pt x="403" y="580"/>
                  <a:pt x="403" y="581"/>
                </a:cubicBezTo>
                <a:cubicBezTo>
                  <a:pt x="316" y="581"/>
                  <a:pt x="230" y="581"/>
                  <a:pt x="143" y="58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2" name="Freeform 5"/>
          <p:cNvSpPr>
            <a:spLocks noChangeAspect="1" noEditPoints="1"/>
          </p:cNvSpPr>
          <p:nvPr/>
        </p:nvSpPr>
        <p:spPr bwMode="auto">
          <a:xfrm>
            <a:off x="8082328" y="2944568"/>
            <a:ext cx="672774" cy="612000"/>
          </a:xfrm>
          <a:custGeom>
            <a:avLst/>
            <a:gdLst>
              <a:gd name="T0" fmla="*/ 774 w 1548"/>
              <a:gd name="T1" fmla="*/ 1407 h 1407"/>
              <a:gd name="T2" fmla="*/ 400 w 1548"/>
              <a:gd name="T3" fmla="*/ 1319 h 1407"/>
              <a:gd name="T4" fmla="*/ 185 w 1548"/>
              <a:gd name="T5" fmla="*/ 1403 h 1407"/>
              <a:gd name="T6" fmla="*/ 189 w 1548"/>
              <a:gd name="T7" fmla="*/ 1164 h 1407"/>
              <a:gd name="T8" fmla="*/ 0 w 1548"/>
              <a:gd name="T9" fmla="*/ 703 h 1407"/>
              <a:gd name="T10" fmla="*/ 229 w 1548"/>
              <a:gd name="T11" fmla="*/ 204 h 1407"/>
              <a:gd name="T12" fmla="*/ 774 w 1548"/>
              <a:gd name="T13" fmla="*/ 0 h 1407"/>
              <a:gd name="T14" fmla="*/ 1319 w 1548"/>
              <a:gd name="T15" fmla="*/ 204 h 1407"/>
              <a:gd name="T16" fmla="*/ 1548 w 1548"/>
              <a:gd name="T17" fmla="*/ 703 h 1407"/>
              <a:gd name="T18" fmla="*/ 1319 w 1548"/>
              <a:gd name="T19" fmla="*/ 1203 h 1407"/>
              <a:gd name="T20" fmla="*/ 774 w 1548"/>
              <a:gd name="T21" fmla="*/ 1407 h 1407"/>
              <a:gd name="T22" fmla="*/ 408 w 1548"/>
              <a:gd name="T23" fmla="*/ 1187 h 1407"/>
              <a:gd name="T24" fmla="*/ 432 w 1548"/>
              <a:gd name="T25" fmla="*/ 1201 h 1407"/>
              <a:gd name="T26" fmla="*/ 774 w 1548"/>
              <a:gd name="T27" fmla="*/ 1287 h 1407"/>
              <a:gd name="T28" fmla="*/ 1428 w 1548"/>
              <a:gd name="T29" fmla="*/ 703 h 1407"/>
              <a:gd name="T30" fmla="*/ 774 w 1548"/>
              <a:gd name="T31" fmla="*/ 120 h 1407"/>
              <a:gd name="T32" fmla="*/ 120 w 1548"/>
              <a:gd name="T33" fmla="*/ 703 h 1407"/>
              <a:gd name="T34" fmla="*/ 291 w 1548"/>
              <a:gd name="T35" fmla="*/ 1096 h 1407"/>
              <a:gd name="T36" fmla="*/ 309 w 1548"/>
              <a:gd name="T37" fmla="*/ 1114 h 1407"/>
              <a:gd name="T38" fmla="*/ 308 w 1548"/>
              <a:gd name="T39" fmla="*/ 1226 h 1407"/>
              <a:gd name="T40" fmla="*/ 408 w 1548"/>
              <a:gd name="T41" fmla="*/ 1187 h 1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548" h="1407">
                <a:moveTo>
                  <a:pt x="774" y="1407"/>
                </a:moveTo>
                <a:cubicBezTo>
                  <a:pt x="643" y="1407"/>
                  <a:pt x="514" y="1376"/>
                  <a:pt x="400" y="1319"/>
                </a:cubicBezTo>
                <a:cubicBezTo>
                  <a:pt x="185" y="1403"/>
                  <a:pt x="185" y="1403"/>
                  <a:pt x="185" y="1403"/>
                </a:cubicBezTo>
                <a:cubicBezTo>
                  <a:pt x="189" y="1164"/>
                  <a:pt x="189" y="1164"/>
                  <a:pt x="189" y="1164"/>
                </a:cubicBezTo>
                <a:cubicBezTo>
                  <a:pt x="67" y="1036"/>
                  <a:pt x="0" y="873"/>
                  <a:pt x="0" y="703"/>
                </a:cubicBezTo>
                <a:cubicBezTo>
                  <a:pt x="0" y="514"/>
                  <a:pt x="81" y="337"/>
                  <a:pt x="229" y="204"/>
                </a:cubicBezTo>
                <a:cubicBezTo>
                  <a:pt x="375" y="72"/>
                  <a:pt x="568" y="0"/>
                  <a:pt x="774" y="0"/>
                </a:cubicBezTo>
                <a:cubicBezTo>
                  <a:pt x="979" y="0"/>
                  <a:pt x="1173" y="72"/>
                  <a:pt x="1319" y="204"/>
                </a:cubicBezTo>
                <a:cubicBezTo>
                  <a:pt x="1467" y="337"/>
                  <a:pt x="1548" y="514"/>
                  <a:pt x="1548" y="703"/>
                </a:cubicBezTo>
                <a:cubicBezTo>
                  <a:pt x="1548" y="892"/>
                  <a:pt x="1467" y="1070"/>
                  <a:pt x="1319" y="1203"/>
                </a:cubicBezTo>
                <a:cubicBezTo>
                  <a:pt x="1173" y="1334"/>
                  <a:pt x="979" y="1407"/>
                  <a:pt x="774" y="1407"/>
                </a:cubicBezTo>
                <a:close/>
                <a:moveTo>
                  <a:pt x="408" y="1187"/>
                </a:moveTo>
                <a:cubicBezTo>
                  <a:pt x="432" y="1201"/>
                  <a:pt x="432" y="1201"/>
                  <a:pt x="432" y="1201"/>
                </a:cubicBezTo>
                <a:cubicBezTo>
                  <a:pt x="535" y="1257"/>
                  <a:pt x="653" y="1287"/>
                  <a:pt x="774" y="1287"/>
                </a:cubicBezTo>
                <a:cubicBezTo>
                  <a:pt x="1134" y="1287"/>
                  <a:pt x="1428" y="1025"/>
                  <a:pt x="1428" y="703"/>
                </a:cubicBezTo>
                <a:cubicBezTo>
                  <a:pt x="1428" y="381"/>
                  <a:pt x="1134" y="120"/>
                  <a:pt x="774" y="120"/>
                </a:cubicBezTo>
                <a:cubicBezTo>
                  <a:pt x="413" y="120"/>
                  <a:pt x="120" y="381"/>
                  <a:pt x="120" y="703"/>
                </a:cubicBezTo>
                <a:cubicBezTo>
                  <a:pt x="120" y="849"/>
                  <a:pt x="181" y="989"/>
                  <a:pt x="291" y="1096"/>
                </a:cubicBezTo>
                <a:cubicBezTo>
                  <a:pt x="309" y="1114"/>
                  <a:pt x="309" y="1114"/>
                  <a:pt x="309" y="1114"/>
                </a:cubicBezTo>
                <a:cubicBezTo>
                  <a:pt x="308" y="1226"/>
                  <a:pt x="308" y="1226"/>
                  <a:pt x="308" y="1226"/>
                </a:cubicBezTo>
                <a:lnTo>
                  <a:pt x="408" y="118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5"/>
          <p:cNvSpPr>
            <a:spLocks noChangeAspect="1" noEditPoints="1"/>
          </p:cNvSpPr>
          <p:nvPr/>
        </p:nvSpPr>
        <p:spPr bwMode="auto">
          <a:xfrm>
            <a:off x="4037132" y="1085065"/>
            <a:ext cx="985910" cy="724031"/>
          </a:xfrm>
          <a:custGeom>
            <a:avLst/>
            <a:gdLst>
              <a:gd name="T0" fmla="*/ 0 w 1428"/>
              <a:gd name="T1" fmla="*/ 524 h 1048"/>
              <a:gd name="T2" fmla="*/ 188 w 1428"/>
              <a:gd name="T3" fmla="*/ 942 h 1048"/>
              <a:gd name="T4" fmla="*/ 278 w 1428"/>
              <a:gd name="T5" fmla="*/ 993 h 1048"/>
              <a:gd name="T6" fmla="*/ 714 w 1428"/>
              <a:gd name="T7" fmla="*/ 1048 h 1048"/>
              <a:gd name="T8" fmla="*/ 714 w 1428"/>
              <a:gd name="T9" fmla="*/ 0 h 1048"/>
              <a:gd name="T10" fmla="*/ 233 w 1428"/>
              <a:gd name="T11" fmla="*/ 344 h 1048"/>
              <a:gd name="T12" fmla="*/ 264 w 1428"/>
              <a:gd name="T13" fmla="*/ 336 h 1048"/>
              <a:gd name="T14" fmla="*/ 309 w 1428"/>
              <a:gd name="T15" fmla="*/ 386 h 1048"/>
              <a:gd name="T16" fmla="*/ 292 w 1428"/>
              <a:gd name="T17" fmla="*/ 426 h 1048"/>
              <a:gd name="T18" fmla="*/ 250 w 1428"/>
              <a:gd name="T19" fmla="*/ 443 h 1048"/>
              <a:gd name="T20" fmla="*/ 189 w 1428"/>
              <a:gd name="T21" fmla="*/ 414 h 1048"/>
              <a:gd name="T22" fmla="*/ 169 w 1428"/>
              <a:gd name="T23" fmla="*/ 356 h 1048"/>
              <a:gd name="T24" fmla="*/ 205 w 1428"/>
              <a:gd name="T25" fmla="*/ 249 h 1048"/>
              <a:gd name="T26" fmla="*/ 291 w 1428"/>
              <a:gd name="T27" fmla="*/ 186 h 1048"/>
              <a:gd name="T28" fmla="*/ 280 w 1428"/>
              <a:gd name="T29" fmla="*/ 239 h 1048"/>
              <a:gd name="T30" fmla="*/ 236 w 1428"/>
              <a:gd name="T31" fmla="*/ 289 h 1048"/>
              <a:gd name="T32" fmla="*/ 231 w 1428"/>
              <a:gd name="T33" fmla="*/ 333 h 1048"/>
              <a:gd name="T34" fmla="*/ 423 w 1428"/>
              <a:gd name="T35" fmla="*/ 344 h 1048"/>
              <a:gd name="T36" fmla="*/ 454 w 1428"/>
              <a:gd name="T37" fmla="*/ 336 h 1048"/>
              <a:gd name="T38" fmla="*/ 499 w 1428"/>
              <a:gd name="T39" fmla="*/ 386 h 1048"/>
              <a:gd name="T40" fmla="*/ 482 w 1428"/>
              <a:gd name="T41" fmla="*/ 426 h 1048"/>
              <a:gd name="T42" fmla="*/ 440 w 1428"/>
              <a:gd name="T43" fmla="*/ 443 h 1048"/>
              <a:gd name="T44" fmla="*/ 379 w 1428"/>
              <a:gd name="T45" fmla="*/ 414 h 1048"/>
              <a:gd name="T46" fmla="*/ 359 w 1428"/>
              <a:gd name="T47" fmla="*/ 356 h 1048"/>
              <a:gd name="T48" fmla="*/ 395 w 1428"/>
              <a:gd name="T49" fmla="*/ 249 h 1048"/>
              <a:gd name="T50" fmla="*/ 481 w 1428"/>
              <a:gd name="T51" fmla="*/ 186 h 1048"/>
              <a:gd name="T52" fmla="*/ 470 w 1428"/>
              <a:gd name="T53" fmla="*/ 239 h 1048"/>
              <a:gd name="T54" fmla="*/ 426 w 1428"/>
              <a:gd name="T55" fmla="*/ 289 h 1048"/>
              <a:gd name="T56" fmla="*/ 421 w 1428"/>
              <a:gd name="T57" fmla="*/ 333 h 1048"/>
              <a:gd name="T58" fmla="*/ 543 w 1428"/>
              <a:gd name="T59" fmla="*/ 540 h 1048"/>
              <a:gd name="T60" fmla="*/ 615 w 1428"/>
              <a:gd name="T61" fmla="*/ 540 h 1048"/>
              <a:gd name="T62" fmla="*/ 721 w 1428"/>
              <a:gd name="T63" fmla="*/ 576 h 1048"/>
              <a:gd name="T64" fmla="*/ 721 w 1428"/>
              <a:gd name="T65" fmla="*/ 504 h 1048"/>
              <a:gd name="T66" fmla="*/ 721 w 1428"/>
              <a:gd name="T67" fmla="*/ 576 h 1048"/>
              <a:gd name="T68" fmla="*/ 826 w 1428"/>
              <a:gd name="T69" fmla="*/ 540 h 1048"/>
              <a:gd name="T70" fmla="*/ 898 w 1428"/>
              <a:gd name="T71" fmla="*/ 540 h 1048"/>
              <a:gd name="T72" fmla="*/ 1097 w 1428"/>
              <a:gd name="T73" fmla="*/ 751 h 1048"/>
              <a:gd name="T74" fmla="*/ 1032 w 1428"/>
              <a:gd name="T75" fmla="*/ 832 h 1048"/>
              <a:gd name="T76" fmla="*/ 962 w 1428"/>
              <a:gd name="T77" fmla="*/ 830 h 1048"/>
              <a:gd name="T78" fmla="*/ 1022 w 1428"/>
              <a:gd name="T79" fmla="*/ 784 h 1048"/>
              <a:gd name="T80" fmla="*/ 1046 w 1428"/>
              <a:gd name="T81" fmla="*/ 724 h 1048"/>
              <a:gd name="T82" fmla="*/ 1042 w 1428"/>
              <a:gd name="T83" fmla="*/ 702 h 1048"/>
              <a:gd name="T84" fmla="*/ 1012 w 1428"/>
              <a:gd name="T85" fmla="*/ 711 h 1048"/>
              <a:gd name="T86" fmla="*/ 967 w 1428"/>
              <a:gd name="T87" fmla="*/ 660 h 1048"/>
              <a:gd name="T88" fmla="*/ 984 w 1428"/>
              <a:gd name="T89" fmla="*/ 621 h 1048"/>
              <a:gd name="T90" fmla="*/ 1026 w 1428"/>
              <a:gd name="T91" fmla="*/ 604 h 1048"/>
              <a:gd name="T92" fmla="*/ 1087 w 1428"/>
              <a:gd name="T93" fmla="*/ 633 h 1048"/>
              <a:gd name="T94" fmla="*/ 1107 w 1428"/>
              <a:gd name="T95" fmla="*/ 690 h 1048"/>
              <a:gd name="T96" fmla="*/ 1265 w 1428"/>
              <a:gd name="T97" fmla="*/ 797 h 1048"/>
              <a:gd name="T98" fmla="*/ 1180 w 1428"/>
              <a:gd name="T99" fmla="*/ 860 h 1048"/>
              <a:gd name="T100" fmla="*/ 1190 w 1428"/>
              <a:gd name="T101" fmla="*/ 807 h 1048"/>
              <a:gd name="T102" fmla="*/ 1234 w 1428"/>
              <a:gd name="T103" fmla="*/ 757 h 1048"/>
              <a:gd name="T104" fmla="*/ 1240 w 1428"/>
              <a:gd name="T105" fmla="*/ 713 h 1048"/>
              <a:gd name="T106" fmla="*/ 1225 w 1428"/>
              <a:gd name="T107" fmla="*/ 707 h 1048"/>
              <a:gd name="T108" fmla="*/ 1173 w 1428"/>
              <a:gd name="T109" fmla="*/ 696 h 1048"/>
              <a:gd name="T110" fmla="*/ 1167 w 1428"/>
              <a:gd name="T111" fmla="*/ 639 h 1048"/>
              <a:gd name="T112" fmla="*/ 1198 w 1428"/>
              <a:gd name="T113" fmla="*/ 608 h 1048"/>
              <a:gd name="T114" fmla="*/ 1257 w 1428"/>
              <a:gd name="T115" fmla="*/ 612 h 1048"/>
              <a:gd name="T116" fmla="*/ 1297 w 1428"/>
              <a:gd name="T117" fmla="*/ 660 h 1048"/>
              <a:gd name="T118" fmla="*/ 1292 w 1428"/>
              <a:gd name="T119" fmla="*/ 751 h 1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428" h="1048">
                <a:moveTo>
                  <a:pt x="714" y="0"/>
                </a:moveTo>
                <a:cubicBezTo>
                  <a:pt x="320" y="0"/>
                  <a:pt x="0" y="235"/>
                  <a:pt x="0" y="524"/>
                </a:cubicBezTo>
                <a:cubicBezTo>
                  <a:pt x="0" y="661"/>
                  <a:pt x="72" y="786"/>
                  <a:pt x="189" y="879"/>
                </a:cubicBezTo>
                <a:cubicBezTo>
                  <a:pt x="188" y="942"/>
                  <a:pt x="188" y="942"/>
                  <a:pt x="188" y="942"/>
                </a:cubicBezTo>
                <a:cubicBezTo>
                  <a:pt x="187" y="1022"/>
                  <a:pt x="187" y="1022"/>
                  <a:pt x="187" y="1022"/>
                </a:cubicBezTo>
                <a:cubicBezTo>
                  <a:pt x="278" y="993"/>
                  <a:pt x="278" y="993"/>
                  <a:pt x="278" y="993"/>
                </a:cubicBezTo>
                <a:cubicBezTo>
                  <a:pt x="344" y="972"/>
                  <a:pt x="344" y="972"/>
                  <a:pt x="344" y="972"/>
                </a:cubicBezTo>
                <a:cubicBezTo>
                  <a:pt x="452" y="1020"/>
                  <a:pt x="579" y="1048"/>
                  <a:pt x="714" y="1048"/>
                </a:cubicBezTo>
                <a:cubicBezTo>
                  <a:pt x="1108" y="1048"/>
                  <a:pt x="1428" y="813"/>
                  <a:pt x="1428" y="524"/>
                </a:cubicBezTo>
                <a:cubicBezTo>
                  <a:pt x="1428" y="235"/>
                  <a:pt x="1108" y="0"/>
                  <a:pt x="714" y="0"/>
                </a:cubicBezTo>
                <a:close/>
                <a:moveTo>
                  <a:pt x="231" y="333"/>
                </a:moveTo>
                <a:cubicBezTo>
                  <a:pt x="232" y="337"/>
                  <a:pt x="232" y="340"/>
                  <a:pt x="233" y="344"/>
                </a:cubicBezTo>
                <a:cubicBezTo>
                  <a:pt x="235" y="343"/>
                  <a:pt x="239" y="341"/>
                  <a:pt x="245" y="339"/>
                </a:cubicBezTo>
                <a:cubicBezTo>
                  <a:pt x="251" y="337"/>
                  <a:pt x="257" y="336"/>
                  <a:pt x="264" y="336"/>
                </a:cubicBezTo>
                <a:cubicBezTo>
                  <a:pt x="279" y="336"/>
                  <a:pt x="290" y="341"/>
                  <a:pt x="298" y="351"/>
                </a:cubicBezTo>
                <a:cubicBezTo>
                  <a:pt x="305" y="360"/>
                  <a:pt x="309" y="372"/>
                  <a:pt x="309" y="386"/>
                </a:cubicBezTo>
                <a:cubicBezTo>
                  <a:pt x="309" y="394"/>
                  <a:pt x="307" y="402"/>
                  <a:pt x="304" y="408"/>
                </a:cubicBezTo>
                <a:cubicBezTo>
                  <a:pt x="301" y="415"/>
                  <a:pt x="297" y="421"/>
                  <a:pt x="292" y="426"/>
                </a:cubicBezTo>
                <a:cubicBezTo>
                  <a:pt x="286" y="431"/>
                  <a:pt x="280" y="435"/>
                  <a:pt x="273" y="438"/>
                </a:cubicBezTo>
                <a:cubicBezTo>
                  <a:pt x="266" y="441"/>
                  <a:pt x="258" y="443"/>
                  <a:pt x="250" y="443"/>
                </a:cubicBezTo>
                <a:cubicBezTo>
                  <a:pt x="236" y="443"/>
                  <a:pt x="224" y="440"/>
                  <a:pt x="214" y="434"/>
                </a:cubicBezTo>
                <a:cubicBezTo>
                  <a:pt x="204" y="429"/>
                  <a:pt x="195" y="422"/>
                  <a:pt x="189" y="414"/>
                </a:cubicBezTo>
                <a:cubicBezTo>
                  <a:pt x="182" y="405"/>
                  <a:pt x="177" y="396"/>
                  <a:pt x="174" y="386"/>
                </a:cubicBezTo>
                <a:cubicBezTo>
                  <a:pt x="171" y="376"/>
                  <a:pt x="169" y="366"/>
                  <a:pt x="169" y="356"/>
                </a:cubicBezTo>
                <a:cubicBezTo>
                  <a:pt x="169" y="333"/>
                  <a:pt x="172" y="312"/>
                  <a:pt x="179" y="295"/>
                </a:cubicBezTo>
                <a:cubicBezTo>
                  <a:pt x="185" y="278"/>
                  <a:pt x="194" y="262"/>
                  <a:pt x="205" y="249"/>
                </a:cubicBezTo>
                <a:cubicBezTo>
                  <a:pt x="217" y="236"/>
                  <a:pt x="229" y="224"/>
                  <a:pt x="244" y="214"/>
                </a:cubicBezTo>
                <a:cubicBezTo>
                  <a:pt x="259" y="204"/>
                  <a:pt x="274" y="195"/>
                  <a:pt x="291" y="186"/>
                </a:cubicBezTo>
                <a:cubicBezTo>
                  <a:pt x="314" y="216"/>
                  <a:pt x="314" y="216"/>
                  <a:pt x="314" y="216"/>
                </a:cubicBezTo>
                <a:cubicBezTo>
                  <a:pt x="302" y="224"/>
                  <a:pt x="291" y="232"/>
                  <a:pt x="280" y="239"/>
                </a:cubicBezTo>
                <a:cubicBezTo>
                  <a:pt x="270" y="247"/>
                  <a:pt x="261" y="255"/>
                  <a:pt x="254" y="263"/>
                </a:cubicBezTo>
                <a:cubicBezTo>
                  <a:pt x="246" y="271"/>
                  <a:pt x="240" y="280"/>
                  <a:pt x="236" y="289"/>
                </a:cubicBezTo>
                <a:cubicBezTo>
                  <a:pt x="232" y="299"/>
                  <a:pt x="230" y="310"/>
                  <a:pt x="230" y="322"/>
                </a:cubicBezTo>
                <a:cubicBezTo>
                  <a:pt x="230" y="326"/>
                  <a:pt x="230" y="329"/>
                  <a:pt x="231" y="333"/>
                </a:cubicBezTo>
                <a:close/>
                <a:moveTo>
                  <a:pt x="421" y="333"/>
                </a:moveTo>
                <a:cubicBezTo>
                  <a:pt x="422" y="337"/>
                  <a:pt x="422" y="340"/>
                  <a:pt x="423" y="344"/>
                </a:cubicBezTo>
                <a:cubicBezTo>
                  <a:pt x="426" y="343"/>
                  <a:pt x="429" y="341"/>
                  <a:pt x="435" y="339"/>
                </a:cubicBezTo>
                <a:cubicBezTo>
                  <a:pt x="441" y="337"/>
                  <a:pt x="447" y="336"/>
                  <a:pt x="454" y="336"/>
                </a:cubicBezTo>
                <a:cubicBezTo>
                  <a:pt x="469" y="336"/>
                  <a:pt x="480" y="341"/>
                  <a:pt x="488" y="351"/>
                </a:cubicBezTo>
                <a:cubicBezTo>
                  <a:pt x="495" y="360"/>
                  <a:pt x="499" y="372"/>
                  <a:pt x="499" y="386"/>
                </a:cubicBezTo>
                <a:cubicBezTo>
                  <a:pt x="499" y="394"/>
                  <a:pt x="498" y="402"/>
                  <a:pt x="494" y="408"/>
                </a:cubicBezTo>
                <a:cubicBezTo>
                  <a:pt x="491" y="415"/>
                  <a:pt x="487" y="421"/>
                  <a:pt x="482" y="426"/>
                </a:cubicBezTo>
                <a:cubicBezTo>
                  <a:pt x="476" y="431"/>
                  <a:pt x="470" y="435"/>
                  <a:pt x="463" y="438"/>
                </a:cubicBezTo>
                <a:cubicBezTo>
                  <a:pt x="456" y="441"/>
                  <a:pt x="449" y="443"/>
                  <a:pt x="440" y="443"/>
                </a:cubicBezTo>
                <a:cubicBezTo>
                  <a:pt x="426" y="443"/>
                  <a:pt x="414" y="440"/>
                  <a:pt x="404" y="434"/>
                </a:cubicBezTo>
                <a:cubicBezTo>
                  <a:pt x="394" y="429"/>
                  <a:pt x="385" y="422"/>
                  <a:pt x="379" y="414"/>
                </a:cubicBezTo>
                <a:cubicBezTo>
                  <a:pt x="372" y="405"/>
                  <a:pt x="367" y="396"/>
                  <a:pt x="364" y="386"/>
                </a:cubicBezTo>
                <a:cubicBezTo>
                  <a:pt x="361" y="376"/>
                  <a:pt x="359" y="366"/>
                  <a:pt x="359" y="356"/>
                </a:cubicBezTo>
                <a:cubicBezTo>
                  <a:pt x="359" y="333"/>
                  <a:pt x="362" y="312"/>
                  <a:pt x="369" y="295"/>
                </a:cubicBezTo>
                <a:cubicBezTo>
                  <a:pt x="375" y="278"/>
                  <a:pt x="384" y="262"/>
                  <a:pt x="395" y="249"/>
                </a:cubicBezTo>
                <a:cubicBezTo>
                  <a:pt x="407" y="236"/>
                  <a:pt x="420" y="224"/>
                  <a:pt x="434" y="214"/>
                </a:cubicBezTo>
                <a:cubicBezTo>
                  <a:pt x="449" y="204"/>
                  <a:pt x="464" y="195"/>
                  <a:pt x="481" y="186"/>
                </a:cubicBezTo>
                <a:cubicBezTo>
                  <a:pt x="504" y="216"/>
                  <a:pt x="504" y="216"/>
                  <a:pt x="504" y="216"/>
                </a:cubicBezTo>
                <a:cubicBezTo>
                  <a:pt x="492" y="224"/>
                  <a:pt x="481" y="232"/>
                  <a:pt x="470" y="239"/>
                </a:cubicBezTo>
                <a:cubicBezTo>
                  <a:pt x="460" y="247"/>
                  <a:pt x="451" y="255"/>
                  <a:pt x="444" y="263"/>
                </a:cubicBezTo>
                <a:cubicBezTo>
                  <a:pt x="436" y="271"/>
                  <a:pt x="431" y="280"/>
                  <a:pt x="426" y="289"/>
                </a:cubicBezTo>
                <a:cubicBezTo>
                  <a:pt x="422" y="299"/>
                  <a:pt x="420" y="310"/>
                  <a:pt x="420" y="322"/>
                </a:cubicBezTo>
                <a:cubicBezTo>
                  <a:pt x="420" y="326"/>
                  <a:pt x="420" y="329"/>
                  <a:pt x="421" y="333"/>
                </a:cubicBezTo>
                <a:close/>
                <a:moveTo>
                  <a:pt x="579" y="576"/>
                </a:moveTo>
                <a:cubicBezTo>
                  <a:pt x="559" y="576"/>
                  <a:pt x="543" y="560"/>
                  <a:pt x="543" y="540"/>
                </a:cubicBezTo>
                <a:cubicBezTo>
                  <a:pt x="543" y="520"/>
                  <a:pt x="559" y="504"/>
                  <a:pt x="579" y="504"/>
                </a:cubicBezTo>
                <a:cubicBezTo>
                  <a:pt x="599" y="504"/>
                  <a:pt x="615" y="520"/>
                  <a:pt x="615" y="540"/>
                </a:cubicBezTo>
                <a:cubicBezTo>
                  <a:pt x="615" y="560"/>
                  <a:pt x="599" y="576"/>
                  <a:pt x="579" y="576"/>
                </a:cubicBezTo>
                <a:close/>
                <a:moveTo>
                  <a:pt x="721" y="576"/>
                </a:moveTo>
                <a:cubicBezTo>
                  <a:pt x="701" y="576"/>
                  <a:pt x="685" y="560"/>
                  <a:pt x="685" y="540"/>
                </a:cubicBezTo>
                <a:cubicBezTo>
                  <a:pt x="685" y="520"/>
                  <a:pt x="701" y="504"/>
                  <a:pt x="721" y="504"/>
                </a:cubicBezTo>
                <a:cubicBezTo>
                  <a:pt x="740" y="504"/>
                  <a:pt x="757" y="520"/>
                  <a:pt x="757" y="540"/>
                </a:cubicBezTo>
                <a:cubicBezTo>
                  <a:pt x="757" y="560"/>
                  <a:pt x="740" y="576"/>
                  <a:pt x="721" y="576"/>
                </a:cubicBezTo>
                <a:close/>
                <a:moveTo>
                  <a:pt x="862" y="576"/>
                </a:moveTo>
                <a:cubicBezTo>
                  <a:pt x="842" y="576"/>
                  <a:pt x="826" y="560"/>
                  <a:pt x="826" y="540"/>
                </a:cubicBezTo>
                <a:cubicBezTo>
                  <a:pt x="826" y="520"/>
                  <a:pt x="842" y="504"/>
                  <a:pt x="862" y="504"/>
                </a:cubicBezTo>
                <a:cubicBezTo>
                  <a:pt x="882" y="504"/>
                  <a:pt x="898" y="520"/>
                  <a:pt x="898" y="540"/>
                </a:cubicBezTo>
                <a:cubicBezTo>
                  <a:pt x="898" y="560"/>
                  <a:pt x="882" y="576"/>
                  <a:pt x="862" y="576"/>
                </a:cubicBezTo>
                <a:close/>
                <a:moveTo>
                  <a:pt x="1097" y="751"/>
                </a:moveTo>
                <a:cubicBezTo>
                  <a:pt x="1091" y="769"/>
                  <a:pt x="1082" y="784"/>
                  <a:pt x="1071" y="797"/>
                </a:cubicBezTo>
                <a:cubicBezTo>
                  <a:pt x="1060" y="811"/>
                  <a:pt x="1047" y="822"/>
                  <a:pt x="1032" y="832"/>
                </a:cubicBezTo>
                <a:cubicBezTo>
                  <a:pt x="1017" y="842"/>
                  <a:pt x="1002" y="852"/>
                  <a:pt x="985" y="860"/>
                </a:cubicBezTo>
                <a:cubicBezTo>
                  <a:pt x="962" y="830"/>
                  <a:pt x="962" y="830"/>
                  <a:pt x="962" y="830"/>
                </a:cubicBezTo>
                <a:cubicBezTo>
                  <a:pt x="974" y="822"/>
                  <a:pt x="985" y="815"/>
                  <a:pt x="995" y="807"/>
                </a:cubicBezTo>
                <a:cubicBezTo>
                  <a:pt x="1006" y="800"/>
                  <a:pt x="1014" y="792"/>
                  <a:pt x="1022" y="784"/>
                </a:cubicBezTo>
                <a:cubicBezTo>
                  <a:pt x="1029" y="775"/>
                  <a:pt x="1035" y="767"/>
                  <a:pt x="1040" y="757"/>
                </a:cubicBezTo>
                <a:cubicBezTo>
                  <a:pt x="1044" y="748"/>
                  <a:pt x="1046" y="737"/>
                  <a:pt x="1046" y="724"/>
                </a:cubicBezTo>
                <a:cubicBezTo>
                  <a:pt x="1046" y="721"/>
                  <a:pt x="1046" y="717"/>
                  <a:pt x="1045" y="713"/>
                </a:cubicBezTo>
                <a:cubicBezTo>
                  <a:pt x="1044" y="710"/>
                  <a:pt x="1043" y="706"/>
                  <a:pt x="1042" y="702"/>
                </a:cubicBezTo>
                <a:cubicBezTo>
                  <a:pt x="1040" y="704"/>
                  <a:pt x="1036" y="705"/>
                  <a:pt x="1031" y="707"/>
                </a:cubicBezTo>
                <a:cubicBezTo>
                  <a:pt x="1025" y="710"/>
                  <a:pt x="1019" y="711"/>
                  <a:pt x="1012" y="711"/>
                </a:cubicBezTo>
                <a:cubicBezTo>
                  <a:pt x="997" y="711"/>
                  <a:pt x="986" y="706"/>
                  <a:pt x="979" y="696"/>
                </a:cubicBezTo>
                <a:cubicBezTo>
                  <a:pt x="971" y="686"/>
                  <a:pt x="967" y="674"/>
                  <a:pt x="967" y="660"/>
                </a:cubicBezTo>
                <a:cubicBezTo>
                  <a:pt x="967" y="652"/>
                  <a:pt x="969" y="645"/>
                  <a:pt x="972" y="639"/>
                </a:cubicBezTo>
                <a:cubicBezTo>
                  <a:pt x="975" y="632"/>
                  <a:pt x="979" y="626"/>
                  <a:pt x="984" y="621"/>
                </a:cubicBezTo>
                <a:cubicBezTo>
                  <a:pt x="990" y="616"/>
                  <a:pt x="996" y="611"/>
                  <a:pt x="1003" y="608"/>
                </a:cubicBezTo>
                <a:cubicBezTo>
                  <a:pt x="1010" y="605"/>
                  <a:pt x="1018" y="604"/>
                  <a:pt x="1026" y="604"/>
                </a:cubicBezTo>
                <a:cubicBezTo>
                  <a:pt x="1040" y="604"/>
                  <a:pt x="1052" y="606"/>
                  <a:pt x="1062" y="612"/>
                </a:cubicBezTo>
                <a:cubicBezTo>
                  <a:pt x="1072" y="617"/>
                  <a:pt x="1080" y="624"/>
                  <a:pt x="1087" y="633"/>
                </a:cubicBezTo>
                <a:cubicBezTo>
                  <a:pt x="1094" y="641"/>
                  <a:pt x="1099" y="650"/>
                  <a:pt x="1102" y="660"/>
                </a:cubicBezTo>
                <a:cubicBezTo>
                  <a:pt x="1105" y="671"/>
                  <a:pt x="1107" y="681"/>
                  <a:pt x="1107" y="690"/>
                </a:cubicBezTo>
                <a:cubicBezTo>
                  <a:pt x="1107" y="714"/>
                  <a:pt x="1104" y="734"/>
                  <a:pt x="1097" y="751"/>
                </a:cubicBezTo>
                <a:close/>
                <a:moveTo>
                  <a:pt x="1265" y="797"/>
                </a:moveTo>
                <a:cubicBezTo>
                  <a:pt x="1254" y="811"/>
                  <a:pt x="1241" y="822"/>
                  <a:pt x="1227" y="832"/>
                </a:cubicBezTo>
                <a:cubicBezTo>
                  <a:pt x="1212" y="842"/>
                  <a:pt x="1196" y="852"/>
                  <a:pt x="1180" y="860"/>
                </a:cubicBezTo>
                <a:cubicBezTo>
                  <a:pt x="1157" y="830"/>
                  <a:pt x="1157" y="830"/>
                  <a:pt x="1157" y="830"/>
                </a:cubicBezTo>
                <a:cubicBezTo>
                  <a:pt x="1169" y="822"/>
                  <a:pt x="1180" y="815"/>
                  <a:pt x="1190" y="807"/>
                </a:cubicBezTo>
                <a:cubicBezTo>
                  <a:pt x="1200" y="800"/>
                  <a:pt x="1209" y="792"/>
                  <a:pt x="1217" y="784"/>
                </a:cubicBezTo>
                <a:cubicBezTo>
                  <a:pt x="1224" y="775"/>
                  <a:pt x="1230" y="767"/>
                  <a:pt x="1234" y="757"/>
                </a:cubicBezTo>
                <a:cubicBezTo>
                  <a:pt x="1239" y="748"/>
                  <a:pt x="1241" y="737"/>
                  <a:pt x="1241" y="724"/>
                </a:cubicBezTo>
                <a:cubicBezTo>
                  <a:pt x="1241" y="721"/>
                  <a:pt x="1240" y="717"/>
                  <a:pt x="1240" y="713"/>
                </a:cubicBezTo>
                <a:cubicBezTo>
                  <a:pt x="1239" y="710"/>
                  <a:pt x="1238" y="706"/>
                  <a:pt x="1237" y="702"/>
                </a:cubicBezTo>
                <a:cubicBezTo>
                  <a:pt x="1235" y="704"/>
                  <a:pt x="1231" y="705"/>
                  <a:pt x="1225" y="707"/>
                </a:cubicBezTo>
                <a:cubicBezTo>
                  <a:pt x="1220" y="710"/>
                  <a:pt x="1213" y="711"/>
                  <a:pt x="1206" y="711"/>
                </a:cubicBezTo>
                <a:cubicBezTo>
                  <a:pt x="1192" y="711"/>
                  <a:pt x="1181" y="706"/>
                  <a:pt x="1173" y="696"/>
                </a:cubicBezTo>
                <a:cubicBezTo>
                  <a:pt x="1166" y="686"/>
                  <a:pt x="1162" y="674"/>
                  <a:pt x="1162" y="660"/>
                </a:cubicBezTo>
                <a:cubicBezTo>
                  <a:pt x="1162" y="652"/>
                  <a:pt x="1164" y="645"/>
                  <a:pt x="1167" y="639"/>
                </a:cubicBezTo>
                <a:cubicBezTo>
                  <a:pt x="1170" y="632"/>
                  <a:pt x="1174" y="626"/>
                  <a:pt x="1179" y="621"/>
                </a:cubicBezTo>
                <a:cubicBezTo>
                  <a:pt x="1184" y="616"/>
                  <a:pt x="1191" y="611"/>
                  <a:pt x="1198" y="608"/>
                </a:cubicBezTo>
                <a:cubicBezTo>
                  <a:pt x="1205" y="605"/>
                  <a:pt x="1212" y="604"/>
                  <a:pt x="1220" y="604"/>
                </a:cubicBezTo>
                <a:cubicBezTo>
                  <a:pt x="1234" y="604"/>
                  <a:pt x="1246" y="606"/>
                  <a:pt x="1257" y="612"/>
                </a:cubicBezTo>
                <a:cubicBezTo>
                  <a:pt x="1267" y="617"/>
                  <a:pt x="1275" y="624"/>
                  <a:pt x="1282" y="633"/>
                </a:cubicBezTo>
                <a:cubicBezTo>
                  <a:pt x="1288" y="641"/>
                  <a:pt x="1293" y="650"/>
                  <a:pt x="1297" y="660"/>
                </a:cubicBezTo>
                <a:cubicBezTo>
                  <a:pt x="1300" y="671"/>
                  <a:pt x="1301" y="681"/>
                  <a:pt x="1301" y="690"/>
                </a:cubicBezTo>
                <a:cubicBezTo>
                  <a:pt x="1301" y="714"/>
                  <a:pt x="1298" y="734"/>
                  <a:pt x="1292" y="751"/>
                </a:cubicBezTo>
                <a:cubicBezTo>
                  <a:pt x="1285" y="769"/>
                  <a:pt x="1277" y="784"/>
                  <a:pt x="1265" y="79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4" name="Freeform 12"/>
          <p:cNvSpPr>
            <a:spLocks noEditPoints="1"/>
          </p:cNvSpPr>
          <p:nvPr/>
        </p:nvSpPr>
        <p:spPr bwMode="auto">
          <a:xfrm>
            <a:off x="7698283" y="850658"/>
            <a:ext cx="717275" cy="658025"/>
          </a:xfrm>
          <a:custGeom>
            <a:avLst/>
            <a:gdLst>
              <a:gd name="T0" fmla="*/ 3454 w 3535"/>
              <a:gd name="T1" fmla="*/ 1783 h 3243"/>
              <a:gd name="T2" fmla="*/ 3530 w 3535"/>
              <a:gd name="T3" fmla="*/ 1256 h 3243"/>
              <a:gd name="T4" fmla="*/ 3379 w 3535"/>
              <a:gd name="T5" fmla="*/ 774 h 3243"/>
              <a:gd name="T6" fmla="*/ 2873 w 3535"/>
              <a:gd name="T7" fmla="*/ 263 h 3243"/>
              <a:gd name="T8" fmla="*/ 2072 w 3535"/>
              <a:gd name="T9" fmla="*/ 6 h 3243"/>
              <a:gd name="T10" fmla="*/ 1291 w 3535"/>
              <a:gd name="T11" fmla="*/ 102 h 3243"/>
              <a:gd name="T12" fmla="*/ 657 w 3535"/>
              <a:gd name="T13" fmla="*/ 493 h 3243"/>
              <a:gd name="T14" fmla="*/ 318 w 3535"/>
              <a:gd name="T15" fmla="*/ 1089 h 3243"/>
              <a:gd name="T16" fmla="*/ 289 w 3535"/>
              <a:gd name="T17" fmla="*/ 1413 h 3243"/>
              <a:gd name="T18" fmla="*/ 29 w 3535"/>
              <a:gd name="T19" fmla="*/ 1833 h 3243"/>
              <a:gd name="T20" fmla="*/ 44 w 3535"/>
              <a:gd name="T21" fmla="*/ 2309 h 3243"/>
              <a:gd name="T22" fmla="*/ 410 w 3535"/>
              <a:gd name="T23" fmla="*/ 2787 h 3243"/>
              <a:gd name="T24" fmla="*/ 320 w 3535"/>
              <a:gd name="T25" fmla="*/ 2988 h 3243"/>
              <a:gd name="T26" fmla="*/ 250 w 3535"/>
              <a:gd name="T27" fmla="*/ 3176 h 3243"/>
              <a:gd name="T28" fmla="*/ 373 w 3535"/>
              <a:gd name="T29" fmla="*/ 3243 h 3243"/>
              <a:gd name="T30" fmla="*/ 633 w 3535"/>
              <a:gd name="T31" fmla="*/ 3180 h 3243"/>
              <a:gd name="T32" fmla="*/ 1124 w 3535"/>
              <a:gd name="T33" fmla="*/ 3026 h 3243"/>
              <a:gd name="T34" fmla="*/ 1707 w 3535"/>
              <a:gd name="T35" fmla="*/ 2935 h 3243"/>
              <a:gd name="T36" fmla="*/ 2138 w 3535"/>
              <a:gd name="T37" fmla="*/ 2701 h 3243"/>
              <a:gd name="T38" fmla="*/ 2596 w 3535"/>
              <a:gd name="T39" fmla="*/ 2706 h 3243"/>
              <a:gd name="T40" fmla="*/ 3021 w 3535"/>
              <a:gd name="T41" fmla="*/ 2917 h 3243"/>
              <a:gd name="T42" fmla="*/ 3303 w 3535"/>
              <a:gd name="T43" fmla="*/ 2956 h 3243"/>
              <a:gd name="T44" fmla="*/ 3425 w 3535"/>
              <a:gd name="T45" fmla="*/ 2855 h 3243"/>
              <a:gd name="T46" fmla="*/ 3331 w 3535"/>
              <a:gd name="T47" fmla="*/ 2640 h 3243"/>
              <a:gd name="T48" fmla="*/ 3133 w 3535"/>
              <a:gd name="T49" fmla="*/ 2352 h 3243"/>
              <a:gd name="T50" fmla="*/ 1050 w 3535"/>
              <a:gd name="T51" fmla="*/ 2889 h 3243"/>
              <a:gd name="T52" fmla="*/ 810 w 3535"/>
              <a:gd name="T53" fmla="*/ 2912 h 3243"/>
              <a:gd name="T54" fmla="*/ 440 w 3535"/>
              <a:gd name="T55" fmla="*/ 3107 h 3243"/>
              <a:gd name="T56" fmla="*/ 511 w 3535"/>
              <a:gd name="T57" fmla="*/ 2904 h 3243"/>
              <a:gd name="T58" fmla="*/ 532 w 3535"/>
              <a:gd name="T59" fmla="*/ 2716 h 3243"/>
              <a:gd name="T60" fmla="*/ 232 w 3535"/>
              <a:gd name="T61" fmla="*/ 2411 h 3243"/>
              <a:gd name="T62" fmla="*/ 136 w 3535"/>
              <a:gd name="T63" fmla="*/ 1963 h 3243"/>
              <a:gd name="T64" fmla="*/ 342 w 3535"/>
              <a:gd name="T65" fmla="*/ 1543 h 3243"/>
              <a:gd name="T66" fmla="*/ 784 w 3535"/>
              <a:gd name="T67" fmla="*/ 1269 h 3243"/>
              <a:gd name="T68" fmla="*/ 1308 w 3535"/>
              <a:gd name="T69" fmla="*/ 1205 h 3243"/>
              <a:gd name="T70" fmla="*/ 1836 w 3535"/>
              <a:gd name="T71" fmla="*/ 1371 h 3243"/>
              <a:gd name="T72" fmla="*/ 2182 w 3535"/>
              <a:gd name="T73" fmla="*/ 1720 h 3243"/>
              <a:gd name="T74" fmla="*/ 2260 w 3535"/>
              <a:gd name="T75" fmla="*/ 2137 h 3243"/>
              <a:gd name="T76" fmla="*/ 2054 w 3535"/>
              <a:gd name="T77" fmla="*/ 2557 h 3243"/>
              <a:gd name="T78" fmla="*/ 1613 w 3535"/>
              <a:gd name="T79" fmla="*/ 2831 h 3243"/>
              <a:gd name="T80" fmla="*/ 2972 w 3535"/>
              <a:gd name="T81" fmla="*/ 2763 h 3243"/>
              <a:gd name="T82" fmla="*/ 2588 w 3535"/>
              <a:gd name="T83" fmla="*/ 2531 h 3243"/>
              <a:gd name="T84" fmla="*/ 2497 w 3535"/>
              <a:gd name="T85" fmla="*/ 2487 h 3243"/>
              <a:gd name="T86" fmla="*/ 2326 w 3535"/>
              <a:gd name="T87" fmla="*/ 2378 h 3243"/>
              <a:gd name="T88" fmla="*/ 2396 w 3535"/>
              <a:gd name="T89" fmla="*/ 2049 h 3243"/>
              <a:gd name="T90" fmla="*/ 2224 w 3535"/>
              <a:gd name="T91" fmla="*/ 1544 h 3243"/>
              <a:gd name="T92" fmla="*/ 1809 w 3535"/>
              <a:gd name="T93" fmla="*/ 1207 h 3243"/>
              <a:gd name="T94" fmla="*/ 1199 w 3535"/>
              <a:gd name="T95" fmla="*/ 1072 h 3243"/>
              <a:gd name="T96" fmla="*/ 685 w 3535"/>
              <a:gd name="T97" fmla="*/ 1165 h 3243"/>
              <a:gd name="T98" fmla="*/ 459 w 3535"/>
              <a:gd name="T99" fmla="*/ 1069 h 3243"/>
              <a:gd name="T100" fmla="*/ 826 w 3535"/>
              <a:gd name="T101" fmla="*/ 514 h 3243"/>
              <a:gd name="T102" fmla="*/ 1478 w 3535"/>
              <a:gd name="T103" fmla="*/ 182 h 3243"/>
              <a:gd name="T104" fmla="*/ 2211 w 3535"/>
              <a:gd name="T105" fmla="*/ 154 h 3243"/>
              <a:gd name="T106" fmla="*/ 2915 w 3535"/>
              <a:gd name="T107" fmla="*/ 449 h 3243"/>
              <a:gd name="T108" fmla="*/ 3337 w 3535"/>
              <a:gd name="T109" fmla="*/ 993 h 3243"/>
              <a:gd name="T110" fmla="*/ 3391 w 3535"/>
              <a:gd name="T111" fmla="*/ 1527 h 3243"/>
              <a:gd name="T112" fmla="*/ 3108 w 3535"/>
              <a:gd name="T113" fmla="*/ 2091 h 3243"/>
              <a:gd name="T114" fmla="*/ 2993 w 3535"/>
              <a:gd name="T115" fmla="*/ 2286 h 3243"/>
              <a:gd name="T116" fmla="*/ 3163 w 3535"/>
              <a:gd name="T117" fmla="*/ 2644 h 3243"/>
              <a:gd name="T118" fmla="*/ 3279 w 3535"/>
              <a:gd name="T119" fmla="*/ 2828 h 3243"/>
              <a:gd name="T120" fmla="*/ 2972 w 3535"/>
              <a:gd name="T121" fmla="*/ 2763 h 3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535" h="3243">
                <a:moveTo>
                  <a:pt x="3125" y="2258"/>
                </a:moveTo>
                <a:lnTo>
                  <a:pt x="3125" y="2258"/>
                </a:lnTo>
                <a:lnTo>
                  <a:pt x="3173" y="2211"/>
                </a:lnTo>
                <a:lnTo>
                  <a:pt x="3219" y="2163"/>
                </a:lnTo>
                <a:lnTo>
                  <a:pt x="3261" y="2112"/>
                </a:lnTo>
                <a:lnTo>
                  <a:pt x="3301" y="2060"/>
                </a:lnTo>
                <a:lnTo>
                  <a:pt x="3337" y="2007"/>
                </a:lnTo>
                <a:lnTo>
                  <a:pt x="3371" y="1952"/>
                </a:lnTo>
                <a:lnTo>
                  <a:pt x="3402" y="1896"/>
                </a:lnTo>
                <a:lnTo>
                  <a:pt x="3430" y="1840"/>
                </a:lnTo>
                <a:lnTo>
                  <a:pt x="3454" y="1783"/>
                </a:lnTo>
                <a:lnTo>
                  <a:pt x="3475" y="1725"/>
                </a:lnTo>
                <a:lnTo>
                  <a:pt x="3493" y="1664"/>
                </a:lnTo>
                <a:lnTo>
                  <a:pt x="3507" y="1604"/>
                </a:lnTo>
                <a:lnTo>
                  <a:pt x="3520" y="1543"/>
                </a:lnTo>
                <a:lnTo>
                  <a:pt x="3529" y="1481"/>
                </a:lnTo>
                <a:lnTo>
                  <a:pt x="3533" y="1420"/>
                </a:lnTo>
                <a:lnTo>
                  <a:pt x="3535" y="1358"/>
                </a:lnTo>
                <a:lnTo>
                  <a:pt x="3535" y="1358"/>
                </a:lnTo>
                <a:lnTo>
                  <a:pt x="3535" y="1324"/>
                </a:lnTo>
                <a:lnTo>
                  <a:pt x="3533" y="1290"/>
                </a:lnTo>
                <a:lnTo>
                  <a:pt x="3530" y="1256"/>
                </a:lnTo>
                <a:lnTo>
                  <a:pt x="3527" y="1222"/>
                </a:lnTo>
                <a:lnTo>
                  <a:pt x="3522" y="1188"/>
                </a:lnTo>
                <a:lnTo>
                  <a:pt x="3517" y="1155"/>
                </a:lnTo>
                <a:lnTo>
                  <a:pt x="3511" y="1121"/>
                </a:lnTo>
                <a:lnTo>
                  <a:pt x="3504" y="1089"/>
                </a:lnTo>
                <a:lnTo>
                  <a:pt x="3494" y="1056"/>
                </a:lnTo>
                <a:lnTo>
                  <a:pt x="3486" y="1024"/>
                </a:lnTo>
                <a:lnTo>
                  <a:pt x="3465" y="960"/>
                </a:lnTo>
                <a:lnTo>
                  <a:pt x="3439" y="897"/>
                </a:lnTo>
                <a:lnTo>
                  <a:pt x="3412" y="835"/>
                </a:lnTo>
                <a:lnTo>
                  <a:pt x="3379" y="774"/>
                </a:lnTo>
                <a:lnTo>
                  <a:pt x="3342" y="715"/>
                </a:lnTo>
                <a:lnTo>
                  <a:pt x="3303" y="657"/>
                </a:lnTo>
                <a:lnTo>
                  <a:pt x="3261" y="600"/>
                </a:lnTo>
                <a:lnTo>
                  <a:pt x="3214" y="547"/>
                </a:lnTo>
                <a:lnTo>
                  <a:pt x="3163" y="493"/>
                </a:lnTo>
                <a:lnTo>
                  <a:pt x="3112" y="443"/>
                </a:lnTo>
                <a:lnTo>
                  <a:pt x="3055" y="394"/>
                </a:lnTo>
                <a:lnTo>
                  <a:pt x="3055" y="394"/>
                </a:lnTo>
                <a:lnTo>
                  <a:pt x="2996" y="347"/>
                </a:lnTo>
                <a:lnTo>
                  <a:pt x="2935" y="303"/>
                </a:lnTo>
                <a:lnTo>
                  <a:pt x="2873" y="263"/>
                </a:lnTo>
                <a:lnTo>
                  <a:pt x="2808" y="226"/>
                </a:lnTo>
                <a:lnTo>
                  <a:pt x="2740" y="190"/>
                </a:lnTo>
                <a:lnTo>
                  <a:pt x="2672" y="157"/>
                </a:lnTo>
                <a:lnTo>
                  <a:pt x="2602" y="128"/>
                </a:lnTo>
                <a:lnTo>
                  <a:pt x="2529" y="102"/>
                </a:lnTo>
                <a:lnTo>
                  <a:pt x="2456" y="78"/>
                </a:lnTo>
                <a:lnTo>
                  <a:pt x="2382" y="57"/>
                </a:lnTo>
                <a:lnTo>
                  <a:pt x="2305" y="41"/>
                </a:lnTo>
                <a:lnTo>
                  <a:pt x="2229" y="26"/>
                </a:lnTo>
                <a:lnTo>
                  <a:pt x="2151" y="15"/>
                </a:lnTo>
                <a:lnTo>
                  <a:pt x="2072" y="6"/>
                </a:lnTo>
                <a:lnTo>
                  <a:pt x="1992" y="2"/>
                </a:lnTo>
                <a:lnTo>
                  <a:pt x="1911" y="0"/>
                </a:lnTo>
                <a:lnTo>
                  <a:pt x="1911" y="0"/>
                </a:lnTo>
                <a:lnTo>
                  <a:pt x="1830" y="2"/>
                </a:lnTo>
                <a:lnTo>
                  <a:pt x="1750" y="6"/>
                </a:lnTo>
                <a:lnTo>
                  <a:pt x="1671" y="15"/>
                </a:lnTo>
                <a:lnTo>
                  <a:pt x="1593" y="26"/>
                </a:lnTo>
                <a:lnTo>
                  <a:pt x="1517" y="41"/>
                </a:lnTo>
                <a:lnTo>
                  <a:pt x="1441" y="57"/>
                </a:lnTo>
                <a:lnTo>
                  <a:pt x="1366" y="78"/>
                </a:lnTo>
                <a:lnTo>
                  <a:pt x="1291" y="102"/>
                </a:lnTo>
                <a:lnTo>
                  <a:pt x="1220" y="128"/>
                </a:lnTo>
                <a:lnTo>
                  <a:pt x="1150" y="157"/>
                </a:lnTo>
                <a:lnTo>
                  <a:pt x="1082" y="190"/>
                </a:lnTo>
                <a:lnTo>
                  <a:pt x="1014" y="226"/>
                </a:lnTo>
                <a:lnTo>
                  <a:pt x="949" y="263"/>
                </a:lnTo>
                <a:lnTo>
                  <a:pt x="887" y="303"/>
                </a:lnTo>
                <a:lnTo>
                  <a:pt x="826" y="347"/>
                </a:lnTo>
                <a:lnTo>
                  <a:pt x="767" y="394"/>
                </a:lnTo>
                <a:lnTo>
                  <a:pt x="767" y="394"/>
                </a:lnTo>
                <a:lnTo>
                  <a:pt x="711" y="443"/>
                </a:lnTo>
                <a:lnTo>
                  <a:pt x="657" y="493"/>
                </a:lnTo>
                <a:lnTo>
                  <a:pt x="608" y="547"/>
                </a:lnTo>
                <a:lnTo>
                  <a:pt x="561" y="600"/>
                </a:lnTo>
                <a:lnTo>
                  <a:pt x="519" y="657"/>
                </a:lnTo>
                <a:lnTo>
                  <a:pt x="479" y="715"/>
                </a:lnTo>
                <a:lnTo>
                  <a:pt x="443" y="774"/>
                </a:lnTo>
                <a:lnTo>
                  <a:pt x="410" y="835"/>
                </a:lnTo>
                <a:lnTo>
                  <a:pt x="383" y="897"/>
                </a:lnTo>
                <a:lnTo>
                  <a:pt x="357" y="960"/>
                </a:lnTo>
                <a:lnTo>
                  <a:pt x="336" y="1024"/>
                </a:lnTo>
                <a:lnTo>
                  <a:pt x="328" y="1056"/>
                </a:lnTo>
                <a:lnTo>
                  <a:pt x="318" y="1089"/>
                </a:lnTo>
                <a:lnTo>
                  <a:pt x="311" y="1121"/>
                </a:lnTo>
                <a:lnTo>
                  <a:pt x="305" y="1155"/>
                </a:lnTo>
                <a:lnTo>
                  <a:pt x="300" y="1188"/>
                </a:lnTo>
                <a:lnTo>
                  <a:pt x="295" y="1222"/>
                </a:lnTo>
                <a:lnTo>
                  <a:pt x="292" y="1256"/>
                </a:lnTo>
                <a:lnTo>
                  <a:pt x="289" y="1290"/>
                </a:lnTo>
                <a:lnTo>
                  <a:pt x="287" y="1324"/>
                </a:lnTo>
                <a:lnTo>
                  <a:pt x="287" y="1358"/>
                </a:lnTo>
                <a:lnTo>
                  <a:pt x="287" y="1358"/>
                </a:lnTo>
                <a:lnTo>
                  <a:pt x="289" y="1413"/>
                </a:lnTo>
                <a:lnTo>
                  <a:pt x="289" y="1413"/>
                </a:lnTo>
                <a:lnTo>
                  <a:pt x="255" y="1447"/>
                </a:lnTo>
                <a:lnTo>
                  <a:pt x="222" y="1481"/>
                </a:lnTo>
                <a:lnTo>
                  <a:pt x="193" y="1517"/>
                </a:lnTo>
                <a:lnTo>
                  <a:pt x="165" y="1554"/>
                </a:lnTo>
                <a:lnTo>
                  <a:pt x="140" y="1591"/>
                </a:lnTo>
                <a:lnTo>
                  <a:pt x="115" y="1630"/>
                </a:lnTo>
                <a:lnTo>
                  <a:pt x="94" y="1669"/>
                </a:lnTo>
                <a:lnTo>
                  <a:pt x="75" y="1708"/>
                </a:lnTo>
                <a:lnTo>
                  <a:pt x="57" y="1749"/>
                </a:lnTo>
                <a:lnTo>
                  <a:pt x="42" y="1791"/>
                </a:lnTo>
                <a:lnTo>
                  <a:pt x="29" y="1833"/>
                </a:lnTo>
                <a:lnTo>
                  <a:pt x="19" y="1875"/>
                </a:lnTo>
                <a:lnTo>
                  <a:pt x="11" y="1918"/>
                </a:lnTo>
                <a:lnTo>
                  <a:pt x="5" y="1961"/>
                </a:lnTo>
                <a:lnTo>
                  <a:pt x="2" y="2005"/>
                </a:lnTo>
                <a:lnTo>
                  <a:pt x="0" y="2049"/>
                </a:lnTo>
                <a:lnTo>
                  <a:pt x="0" y="2049"/>
                </a:lnTo>
                <a:lnTo>
                  <a:pt x="2" y="2103"/>
                </a:lnTo>
                <a:lnTo>
                  <a:pt x="8" y="2156"/>
                </a:lnTo>
                <a:lnTo>
                  <a:pt x="16" y="2208"/>
                </a:lnTo>
                <a:lnTo>
                  <a:pt x="28" y="2258"/>
                </a:lnTo>
                <a:lnTo>
                  <a:pt x="44" y="2309"/>
                </a:lnTo>
                <a:lnTo>
                  <a:pt x="62" y="2359"/>
                </a:lnTo>
                <a:lnTo>
                  <a:pt x="83" y="2408"/>
                </a:lnTo>
                <a:lnTo>
                  <a:pt x="107" y="2455"/>
                </a:lnTo>
                <a:lnTo>
                  <a:pt x="136" y="2502"/>
                </a:lnTo>
                <a:lnTo>
                  <a:pt x="165" y="2547"/>
                </a:lnTo>
                <a:lnTo>
                  <a:pt x="200" y="2591"/>
                </a:lnTo>
                <a:lnTo>
                  <a:pt x="237" y="2633"/>
                </a:lnTo>
                <a:lnTo>
                  <a:pt x="276" y="2674"/>
                </a:lnTo>
                <a:lnTo>
                  <a:pt x="318" y="2714"/>
                </a:lnTo>
                <a:lnTo>
                  <a:pt x="363" y="2751"/>
                </a:lnTo>
                <a:lnTo>
                  <a:pt x="410" y="2787"/>
                </a:lnTo>
                <a:lnTo>
                  <a:pt x="410" y="2787"/>
                </a:lnTo>
                <a:lnTo>
                  <a:pt x="401" y="2826"/>
                </a:lnTo>
                <a:lnTo>
                  <a:pt x="393" y="2847"/>
                </a:lnTo>
                <a:lnTo>
                  <a:pt x="384" y="2871"/>
                </a:lnTo>
                <a:lnTo>
                  <a:pt x="375" y="2896"/>
                </a:lnTo>
                <a:lnTo>
                  <a:pt x="362" y="2922"/>
                </a:lnTo>
                <a:lnTo>
                  <a:pt x="349" y="2946"/>
                </a:lnTo>
                <a:lnTo>
                  <a:pt x="333" y="2970"/>
                </a:lnTo>
                <a:lnTo>
                  <a:pt x="333" y="2970"/>
                </a:lnTo>
                <a:lnTo>
                  <a:pt x="320" y="2988"/>
                </a:lnTo>
                <a:lnTo>
                  <a:pt x="320" y="2988"/>
                </a:lnTo>
                <a:lnTo>
                  <a:pt x="302" y="3016"/>
                </a:lnTo>
                <a:lnTo>
                  <a:pt x="284" y="3042"/>
                </a:lnTo>
                <a:lnTo>
                  <a:pt x="268" y="3068"/>
                </a:lnTo>
                <a:lnTo>
                  <a:pt x="256" y="3094"/>
                </a:lnTo>
                <a:lnTo>
                  <a:pt x="251" y="3105"/>
                </a:lnTo>
                <a:lnTo>
                  <a:pt x="248" y="3118"/>
                </a:lnTo>
                <a:lnTo>
                  <a:pt x="245" y="3129"/>
                </a:lnTo>
                <a:lnTo>
                  <a:pt x="243" y="3142"/>
                </a:lnTo>
                <a:lnTo>
                  <a:pt x="245" y="3154"/>
                </a:lnTo>
                <a:lnTo>
                  <a:pt x="247" y="3165"/>
                </a:lnTo>
                <a:lnTo>
                  <a:pt x="250" y="3176"/>
                </a:lnTo>
                <a:lnTo>
                  <a:pt x="255" y="3188"/>
                </a:lnTo>
                <a:lnTo>
                  <a:pt x="255" y="3188"/>
                </a:lnTo>
                <a:lnTo>
                  <a:pt x="260" y="3198"/>
                </a:lnTo>
                <a:lnTo>
                  <a:pt x="268" y="3206"/>
                </a:lnTo>
                <a:lnTo>
                  <a:pt x="274" y="3214"/>
                </a:lnTo>
                <a:lnTo>
                  <a:pt x="282" y="3220"/>
                </a:lnTo>
                <a:lnTo>
                  <a:pt x="299" y="3230"/>
                </a:lnTo>
                <a:lnTo>
                  <a:pt x="316" y="3237"/>
                </a:lnTo>
                <a:lnTo>
                  <a:pt x="334" y="3240"/>
                </a:lnTo>
                <a:lnTo>
                  <a:pt x="349" y="3243"/>
                </a:lnTo>
                <a:lnTo>
                  <a:pt x="373" y="3243"/>
                </a:lnTo>
                <a:lnTo>
                  <a:pt x="373" y="3243"/>
                </a:lnTo>
                <a:lnTo>
                  <a:pt x="373" y="3243"/>
                </a:lnTo>
                <a:lnTo>
                  <a:pt x="373" y="3243"/>
                </a:lnTo>
                <a:lnTo>
                  <a:pt x="412" y="3241"/>
                </a:lnTo>
                <a:lnTo>
                  <a:pt x="459" y="3235"/>
                </a:lnTo>
                <a:lnTo>
                  <a:pt x="459" y="3235"/>
                </a:lnTo>
                <a:lnTo>
                  <a:pt x="493" y="3228"/>
                </a:lnTo>
                <a:lnTo>
                  <a:pt x="529" y="3220"/>
                </a:lnTo>
                <a:lnTo>
                  <a:pt x="565" y="3207"/>
                </a:lnTo>
                <a:lnTo>
                  <a:pt x="599" y="3194"/>
                </a:lnTo>
                <a:lnTo>
                  <a:pt x="633" y="3180"/>
                </a:lnTo>
                <a:lnTo>
                  <a:pt x="665" y="3164"/>
                </a:lnTo>
                <a:lnTo>
                  <a:pt x="698" y="3146"/>
                </a:lnTo>
                <a:lnTo>
                  <a:pt x="728" y="3128"/>
                </a:lnTo>
                <a:lnTo>
                  <a:pt x="785" y="3092"/>
                </a:lnTo>
                <a:lnTo>
                  <a:pt x="837" y="3056"/>
                </a:lnTo>
                <a:lnTo>
                  <a:pt x="878" y="3024"/>
                </a:lnTo>
                <a:lnTo>
                  <a:pt x="910" y="2998"/>
                </a:lnTo>
                <a:lnTo>
                  <a:pt x="910" y="2998"/>
                </a:lnTo>
                <a:lnTo>
                  <a:pt x="980" y="3011"/>
                </a:lnTo>
                <a:lnTo>
                  <a:pt x="1053" y="3021"/>
                </a:lnTo>
                <a:lnTo>
                  <a:pt x="1124" y="3026"/>
                </a:lnTo>
                <a:lnTo>
                  <a:pt x="1199" y="3027"/>
                </a:lnTo>
                <a:lnTo>
                  <a:pt x="1199" y="3027"/>
                </a:lnTo>
                <a:lnTo>
                  <a:pt x="1257" y="3026"/>
                </a:lnTo>
                <a:lnTo>
                  <a:pt x="1316" y="3022"/>
                </a:lnTo>
                <a:lnTo>
                  <a:pt x="1374" y="3017"/>
                </a:lnTo>
                <a:lnTo>
                  <a:pt x="1432" y="3009"/>
                </a:lnTo>
                <a:lnTo>
                  <a:pt x="1489" y="2998"/>
                </a:lnTo>
                <a:lnTo>
                  <a:pt x="1544" y="2987"/>
                </a:lnTo>
                <a:lnTo>
                  <a:pt x="1600" y="2972"/>
                </a:lnTo>
                <a:lnTo>
                  <a:pt x="1653" y="2954"/>
                </a:lnTo>
                <a:lnTo>
                  <a:pt x="1707" y="2935"/>
                </a:lnTo>
                <a:lnTo>
                  <a:pt x="1759" y="2914"/>
                </a:lnTo>
                <a:lnTo>
                  <a:pt x="1809" y="2891"/>
                </a:lnTo>
                <a:lnTo>
                  <a:pt x="1858" y="2867"/>
                </a:lnTo>
                <a:lnTo>
                  <a:pt x="1906" y="2839"/>
                </a:lnTo>
                <a:lnTo>
                  <a:pt x="1952" y="2810"/>
                </a:lnTo>
                <a:lnTo>
                  <a:pt x="1997" y="2779"/>
                </a:lnTo>
                <a:lnTo>
                  <a:pt x="2039" y="2745"/>
                </a:lnTo>
                <a:lnTo>
                  <a:pt x="2039" y="2745"/>
                </a:lnTo>
                <a:lnTo>
                  <a:pt x="2085" y="2708"/>
                </a:lnTo>
                <a:lnTo>
                  <a:pt x="2085" y="2708"/>
                </a:lnTo>
                <a:lnTo>
                  <a:pt x="2138" y="2701"/>
                </a:lnTo>
                <a:lnTo>
                  <a:pt x="2190" y="2695"/>
                </a:lnTo>
                <a:lnTo>
                  <a:pt x="2244" y="2687"/>
                </a:lnTo>
                <a:lnTo>
                  <a:pt x="2296" y="2677"/>
                </a:lnTo>
                <a:lnTo>
                  <a:pt x="2347" y="2665"/>
                </a:lnTo>
                <a:lnTo>
                  <a:pt x="2398" y="2652"/>
                </a:lnTo>
                <a:lnTo>
                  <a:pt x="2448" y="2638"/>
                </a:lnTo>
                <a:lnTo>
                  <a:pt x="2498" y="2623"/>
                </a:lnTo>
                <a:lnTo>
                  <a:pt x="2498" y="2623"/>
                </a:lnTo>
                <a:lnTo>
                  <a:pt x="2523" y="2648"/>
                </a:lnTo>
                <a:lnTo>
                  <a:pt x="2555" y="2675"/>
                </a:lnTo>
                <a:lnTo>
                  <a:pt x="2596" y="2706"/>
                </a:lnTo>
                <a:lnTo>
                  <a:pt x="2644" y="2740"/>
                </a:lnTo>
                <a:lnTo>
                  <a:pt x="2701" y="2776"/>
                </a:lnTo>
                <a:lnTo>
                  <a:pt x="2732" y="2794"/>
                </a:lnTo>
                <a:lnTo>
                  <a:pt x="2766" y="2813"/>
                </a:lnTo>
                <a:lnTo>
                  <a:pt x="2802" y="2831"/>
                </a:lnTo>
                <a:lnTo>
                  <a:pt x="2841" y="2849"/>
                </a:lnTo>
                <a:lnTo>
                  <a:pt x="2881" y="2867"/>
                </a:lnTo>
                <a:lnTo>
                  <a:pt x="2925" y="2883"/>
                </a:lnTo>
                <a:lnTo>
                  <a:pt x="2925" y="2883"/>
                </a:lnTo>
                <a:lnTo>
                  <a:pt x="2975" y="2902"/>
                </a:lnTo>
                <a:lnTo>
                  <a:pt x="3021" y="2917"/>
                </a:lnTo>
                <a:lnTo>
                  <a:pt x="3066" y="2930"/>
                </a:lnTo>
                <a:lnTo>
                  <a:pt x="3107" y="2941"/>
                </a:lnTo>
                <a:lnTo>
                  <a:pt x="3146" y="2949"/>
                </a:lnTo>
                <a:lnTo>
                  <a:pt x="3181" y="2956"/>
                </a:lnTo>
                <a:lnTo>
                  <a:pt x="3215" y="2959"/>
                </a:lnTo>
                <a:lnTo>
                  <a:pt x="3248" y="2961"/>
                </a:lnTo>
                <a:lnTo>
                  <a:pt x="3248" y="2961"/>
                </a:lnTo>
                <a:lnTo>
                  <a:pt x="3267" y="2961"/>
                </a:lnTo>
                <a:lnTo>
                  <a:pt x="3267" y="2961"/>
                </a:lnTo>
                <a:lnTo>
                  <a:pt x="3287" y="2959"/>
                </a:lnTo>
                <a:lnTo>
                  <a:pt x="3303" y="2956"/>
                </a:lnTo>
                <a:lnTo>
                  <a:pt x="3319" y="2953"/>
                </a:lnTo>
                <a:lnTo>
                  <a:pt x="3332" y="2948"/>
                </a:lnTo>
                <a:lnTo>
                  <a:pt x="3345" y="2943"/>
                </a:lnTo>
                <a:lnTo>
                  <a:pt x="3358" y="2938"/>
                </a:lnTo>
                <a:lnTo>
                  <a:pt x="3378" y="2925"/>
                </a:lnTo>
                <a:lnTo>
                  <a:pt x="3392" y="2910"/>
                </a:lnTo>
                <a:lnTo>
                  <a:pt x="3405" y="2897"/>
                </a:lnTo>
                <a:lnTo>
                  <a:pt x="3413" y="2884"/>
                </a:lnTo>
                <a:lnTo>
                  <a:pt x="3420" y="2871"/>
                </a:lnTo>
                <a:lnTo>
                  <a:pt x="3420" y="2871"/>
                </a:lnTo>
                <a:lnTo>
                  <a:pt x="3425" y="2855"/>
                </a:lnTo>
                <a:lnTo>
                  <a:pt x="3428" y="2837"/>
                </a:lnTo>
                <a:lnTo>
                  <a:pt x="3430" y="2821"/>
                </a:lnTo>
                <a:lnTo>
                  <a:pt x="3428" y="2805"/>
                </a:lnTo>
                <a:lnTo>
                  <a:pt x="3425" y="2789"/>
                </a:lnTo>
                <a:lnTo>
                  <a:pt x="3420" y="2773"/>
                </a:lnTo>
                <a:lnTo>
                  <a:pt x="3413" y="2756"/>
                </a:lnTo>
                <a:lnTo>
                  <a:pt x="3405" y="2740"/>
                </a:lnTo>
                <a:lnTo>
                  <a:pt x="3395" y="2724"/>
                </a:lnTo>
                <a:lnTo>
                  <a:pt x="3384" y="2708"/>
                </a:lnTo>
                <a:lnTo>
                  <a:pt x="3360" y="2674"/>
                </a:lnTo>
                <a:lnTo>
                  <a:pt x="3331" y="2640"/>
                </a:lnTo>
                <a:lnTo>
                  <a:pt x="3300" y="2604"/>
                </a:lnTo>
                <a:lnTo>
                  <a:pt x="3300" y="2604"/>
                </a:lnTo>
                <a:lnTo>
                  <a:pt x="3266" y="2565"/>
                </a:lnTo>
                <a:lnTo>
                  <a:pt x="3233" y="2526"/>
                </a:lnTo>
                <a:lnTo>
                  <a:pt x="3201" y="2484"/>
                </a:lnTo>
                <a:lnTo>
                  <a:pt x="3186" y="2463"/>
                </a:lnTo>
                <a:lnTo>
                  <a:pt x="3173" y="2442"/>
                </a:lnTo>
                <a:lnTo>
                  <a:pt x="3160" y="2420"/>
                </a:lnTo>
                <a:lnTo>
                  <a:pt x="3151" y="2398"/>
                </a:lnTo>
                <a:lnTo>
                  <a:pt x="3141" y="2375"/>
                </a:lnTo>
                <a:lnTo>
                  <a:pt x="3133" y="2352"/>
                </a:lnTo>
                <a:lnTo>
                  <a:pt x="3128" y="2330"/>
                </a:lnTo>
                <a:lnTo>
                  <a:pt x="3125" y="2307"/>
                </a:lnTo>
                <a:lnTo>
                  <a:pt x="3123" y="2283"/>
                </a:lnTo>
                <a:lnTo>
                  <a:pt x="3125" y="2258"/>
                </a:lnTo>
                <a:lnTo>
                  <a:pt x="3125" y="2258"/>
                </a:lnTo>
                <a:close/>
                <a:moveTo>
                  <a:pt x="1199" y="2897"/>
                </a:moveTo>
                <a:lnTo>
                  <a:pt x="1199" y="2897"/>
                </a:lnTo>
                <a:lnTo>
                  <a:pt x="1162" y="2897"/>
                </a:lnTo>
                <a:lnTo>
                  <a:pt x="1124" y="2896"/>
                </a:lnTo>
                <a:lnTo>
                  <a:pt x="1087" y="2893"/>
                </a:lnTo>
                <a:lnTo>
                  <a:pt x="1050" y="2889"/>
                </a:lnTo>
                <a:lnTo>
                  <a:pt x="1014" y="2884"/>
                </a:lnTo>
                <a:lnTo>
                  <a:pt x="977" y="2880"/>
                </a:lnTo>
                <a:lnTo>
                  <a:pt x="941" y="2873"/>
                </a:lnTo>
                <a:lnTo>
                  <a:pt x="905" y="2865"/>
                </a:lnTo>
                <a:lnTo>
                  <a:pt x="905" y="2865"/>
                </a:lnTo>
                <a:lnTo>
                  <a:pt x="891" y="2863"/>
                </a:lnTo>
                <a:lnTo>
                  <a:pt x="874" y="2865"/>
                </a:lnTo>
                <a:lnTo>
                  <a:pt x="860" y="2871"/>
                </a:lnTo>
                <a:lnTo>
                  <a:pt x="848" y="2881"/>
                </a:lnTo>
                <a:lnTo>
                  <a:pt x="848" y="2881"/>
                </a:lnTo>
                <a:lnTo>
                  <a:pt x="810" y="2912"/>
                </a:lnTo>
                <a:lnTo>
                  <a:pt x="767" y="2946"/>
                </a:lnTo>
                <a:lnTo>
                  <a:pt x="714" y="2983"/>
                </a:lnTo>
                <a:lnTo>
                  <a:pt x="683" y="3003"/>
                </a:lnTo>
                <a:lnTo>
                  <a:pt x="651" y="3024"/>
                </a:lnTo>
                <a:lnTo>
                  <a:pt x="616" y="3042"/>
                </a:lnTo>
                <a:lnTo>
                  <a:pt x="582" y="3060"/>
                </a:lnTo>
                <a:lnTo>
                  <a:pt x="547" y="3076"/>
                </a:lnTo>
                <a:lnTo>
                  <a:pt x="511" y="3089"/>
                </a:lnTo>
                <a:lnTo>
                  <a:pt x="475" y="3100"/>
                </a:lnTo>
                <a:lnTo>
                  <a:pt x="440" y="3107"/>
                </a:lnTo>
                <a:lnTo>
                  <a:pt x="440" y="3107"/>
                </a:lnTo>
                <a:lnTo>
                  <a:pt x="393" y="3113"/>
                </a:lnTo>
                <a:lnTo>
                  <a:pt x="393" y="3113"/>
                </a:lnTo>
                <a:lnTo>
                  <a:pt x="427" y="3063"/>
                </a:lnTo>
                <a:lnTo>
                  <a:pt x="427" y="3063"/>
                </a:lnTo>
                <a:lnTo>
                  <a:pt x="440" y="3045"/>
                </a:lnTo>
                <a:lnTo>
                  <a:pt x="440" y="3045"/>
                </a:lnTo>
                <a:lnTo>
                  <a:pt x="454" y="3021"/>
                </a:lnTo>
                <a:lnTo>
                  <a:pt x="469" y="2998"/>
                </a:lnTo>
                <a:lnTo>
                  <a:pt x="480" y="2974"/>
                </a:lnTo>
                <a:lnTo>
                  <a:pt x="492" y="2951"/>
                </a:lnTo>
                <a:lnTo>
                  <a:pt x="511" y="2904"/>
                </a:lnTo>
                <a:lnTo>
                  <a:pt x="526" y="2862"/>
                </a:lnTo>
                <a:lnTo>
                  <a:pt x="535" y="2824"/>
                </a:lnTo>
                <a:lnTo>
                  <a:pt x="542" y="2795"/>
                </a:lnTo>
                <a:lnTo>
                  <a:pt x="547" y="2766"/>
                </a:lnTo>
                <a:lnTo>
                  <a:pt x="547" y="2766"/>
                </a:lnTo>
                <a:lnTo>
                  <a:pt x="548" y="2758"/>
                </a:lnTo>
                <a:lnTo>
                  <a:pt x="547" y="2748"/>
                </a:lnTo>
                <a:lnTo>
                  <a:pt x="545" y="2740"/>
                </a:lnTo>
                <a:lnTo>
                  <a:pt x="542" y="2730"/>
                </a:lnTo>
                <a:lnTo>
                  <a:pt x="539" y="2722"/>
                </a:lnTo>
                <a:lnTo>
                  <a:pt x="532" y="2716"/>
                </a:lnTo>
                <a:lnTo>
                  <a:pt x="526" y="2709"/>
                </a:lnTo>
                <a:lnTo>
                  <a:pt x="519" y="2703"/>
                </a:lnTo>
                <a:lnTo>
                  <a:pt x="519" y="2703"/>
                </a:lnTo>
                <a:lnTo>
                  <a:pt x="474" y="2672"/>
                </a:lnTo>
                <a:lnTo>
                  <a:pt x="432" y="2640"/>
                </a:lnTo>
                <a:lnTo>
                  <a:pt x="391" y="2604"/>
                </a:lnTo>
                <a:lnTo>
                  <a:pt x="354" y="2568"/>
                </a:lnTo>
                <a:lnTo>
                  <a:pt x="320" y="2531"/>
                </a:lnTo>
                <a:lnTo>
                  <a:pt x="287" y="2492"/>
                </a:lnTo>
                <a:lnTo>
                  <a:pt x="258" y="2451"/>
                </a:lnTo>
                <a:lnTo>
                  <a:pt x="232" y="2411"/>
                </a:lnTo>
                <a:lnTo>
                  <a:pt x="209" y="2369"/>
                </a:lnTo>
                <a:lnTo>
                  <a:pt x="188" y="2325"/>
                </a:lnTo>
                <a:lnTo>
                  <a:pt x="170" y="2281"/>
                </a:lnTo>
                <a:lnTo>
                  <a:pt x="156" y="2236"/>
                </a:lnTo>
                <a:lnTo>
                  <a:pt x="144" y="2190"/>
                </a:lnTo>
                <a:lnTo>
                  <a:pt x="136" y="2143"/>
                </a:lnTo>
                <a:lnTo>
                  <a:pt x="131" y="2096"/>
                </a:lnTo>
                <a:lnTo>
                  <a:pt x="130" y="2049"/>
                </a:lnTo>
                <a:lnTo>
                  <a:pt x="130" y="2049"/>
                </a:lnTo>
                <a:lnTo>
                  <a:pt x="131" y="2005"/>
                </a:lnTo>
                <a:lnTo>
                  <a:pt x="136" y="1963"/>
                </a:lnTo>
                <a:lnTo>
                  <a:pt x="143" y="1921"/>
                </a:lnTo>
                <a:lnTo>
                  <a:pt x="152" y="1879"/>
                </a:lnTo>
                <a:lnTo>
                  <a:pt x="164" y="1838"/>
                </a:lnTo>
                <a:lnTo>
                  <a:pt x="178" y="1798"/>
                </a:lnTo>
                <a:lnTo>
                  <a:pt x="195" y="1759"/>
                </a:lnTo>
                <a:lnTo>
                  <a:pt x="214" y="1720"/>
                </a:lnTo>
                <a:lnTo>
                  <a:pt x="235" y="1682"/>
                </a:lnTo>
                <a:lnTo>
                  <a:pt x="260" y="1645"/>
                </a:lnTo>
                <a:lnTo>
                  <a:pt x="286" y="1609"/>
                </a:lnTo>
                <a:lnTo>
                  <a:pt x="313" y="1575"/>
                </a:lnTo>
                <a:lnTo>
                  <a:pt x="342" y="1543"/>
                </a:lnTo>
                <a:lnTo>
                  <a:pt x="375" y="1510"/>
                </a:lnTo>
                <a:lnTo>
                  <a:pt x="409" y="1480"/>
                </a:lnTo>
                <a:lnTo>
                  <a:pt x="443" y="1450"/>
                </a:lnTo>
                <a:lnTo>
                  <a:pt x="480" y="1423"/>
                </a:lnTo>
                <a:lnTo>
                  <a:pt x="519" y="1395"/>
                </a:lnTo>
                <a:lnTo>
                  <a:pt x="560" y="1371"/>
                </a:lnTo>
                <a:lnTo>
                  <a:pt x="602" y="1347"/>
                </a:lnTo>
                <a:lnTo>
                  <a:pt x="644" y="1324"/>
                </a:lnTo>
                <a:lnTo>
                  <a:pt x="689" y="1304"/>
                </a:lnTo>
                <a:lnTo>
                  <a:pt x="735" y="1285"/>
                </a:lnTo>
                <a:lnTo>
                  <a:pt x="784" y="1269"/>
                </a:lnTo>
                <a:lnTo>
                  <a:pt x="831" y="1252"/>
                </a:lnTo>
                <a:lnTo>
                  <a:pt x="881" y="1239"/>
                </a:lnTo>
                <a:lnTo>
                  <a:pt x="931" y="1228"/>
                </a:lnTo>
                <a:lnTo>
                  <a:pt x="983" y="1218"/>
                </a:lnTo>
                <a:lnTo>
                  <a:pt x="1035" y="1212"/>
                </a:lnTo>
                <a:lnTo>
                  <a:pt x="1089" y="1205"/>
                </a:lnTo>
                <a:lnTo>
                  <a:pt x="1144" y="1202"/>
                </a:lnTo>
                <a:lnTo>
                  <a:pt x="1199" y="1202"/>
                </a:lnTo>
                <a:lnTo>
                  <a:pt x="1199" y="1202"/>
                </a:lnTo>
                <a:lnTo>
                  <a:pt x="1252" y="1202"/>
                </a:lnTo>
                <a:lnTo>
                  <a:pt x="1308" y="1205"/>
                </a:lnTo>
                <a:lnTo>
                  <a:pt x="1361" y="1212"/>
                </a:lnTo>
                <a:lnTo>
                  <a:pt x="1413" y="1218"/>
                </a:lnTo>
                <a:lnTo>
                  <a:pt x="1465" y="1228"/>
                </a:lnTo>
                <a:lnTo>
                  <a:pt x="1515" y="1239"/>
                </a:lnTo>
                <a:lnTo>
                  <a:pt x="1566" y="1252"/>
                </a:lnTo>
                <a:lnTo>
                  <a:pt x="1613" y="1269"/>
                </a:lnTo>
                <a:lnTo>
                  <a:pt x="1661" y="1285"/>
                </a:lnTo>
                <a:lnTo>
                  <a:pt x="1707" y="1304"/>
                </a:lnTo>
                <a:lnTo>
                  <a:pt x="1752" y="1324"/>
                </a:lnTo>
                <a:lnTo>
                  <a:pt x="1794" y="1347"/>
                </a:lnTo>
                <a:lnTo>
                  <a:pt x="1836" y="1371"/>
                </a:lnTo>
                <a:lnTo>
                  <a:pt x="1877" y="1395"/>
                </a:lnTo>
                <a:lnTo>
                  <a:pt x="1916" y="1423"/>
                </a:lnTo>
                <a:lnTo>
                  <a:pt x="1953" y="1450"/>
                </a:lnTo>
                <a:lnTo>
                  <a:pt x="1987" y="1480"/>
                </a:lnTo>
                <a:lnTo>
                  <a:pt x="2021" y="1510"/>
                </a:lnTo>
                <a:lnTo>
                  <a:pt x="2054" y="1543"/>
                </a:lnTo>
                <a:lnTo>
                  <a:pt x="2083" y="1575"/>
                </a:lnTo>
                <a:lnTo>
                  <a:pt x="2111" y="1609"/>
                </a:lnTo>
                <a:lnTo>
                  <a:pt x="2137" y="1645"/>
                </a:lnTo>
                <a:lnTo>
                  <a:pt x="2161" y="1682"/>
                </a:lnTo>
                <a:lnTo>
                  <a:pt x="2182" y="1720"/>
                </a:lnTo>
                <a:lnTo>
                  <a:pt x="2201" y="1759"/>
                </a:lnTo>
                <a:lnTo>
                  <a:pt x="2218" y="1798"/>
                </a:lnTo>
                <a:lnTo>
                  <a:pt x="2232" y="1838"/>
                </a:lnTo>
                <a:lnTo>
                  <a:pt x="2244" y="1879"/>
                </a:lnTo>
                <a:lnTo>
                  <a:pt x="2253" y="1921"/>
                </a:lnTo>
                <a:lnTo>
                  <a:pt x="2260" y="1963"/>
                </a:lnTo>
                <a:lnTo>
                  <a:pt x="2265" y="2005"/>
                </a:lnTo>
                <a:lnTo>
                  <a:pt x="2266" y="2049"/>
                </a:lnTo>
                <a:lnTo>
                  <a:pt x="2266" y="2049"/>
                </a:lnTo>
                <a:lnTo>
                  <a:pt x="2265" y="2093"/>
                </a:lnTo>
                <a:lnTo>
                  <a:pt x="2260" y="2137"/>
                </a:lnTo>
                <a:lnTo>
                  <a:pt x="2253" y="2179"/>
                </a:lnTo>
                <a:lnTo>
                  <a:pt x="2244" y="2219"/>
                </a:lnTo>
                <a:lnTo>
                  <a:pt x="2232" y="2262"/>
                </a:lnTo>
                <a:lnTo>
                  <a:pt x="2218" y="2302"/>
                </a:lnTo>
                <a:lnTo>
                  <a:pt x="2201" y="2341"/>
                </a:lnTo>
                <a:lnTo>
                  <a:pt x="2182" y="2380"/>
                </a:lnTo>
                <a:lnTo>
                  <a:pt x="2161" y="2417"/>
                </a:lnTo>
                <a:lnTo>
                  <a:pt x="2137" y="2453"/>
                </a:lnTo>
                <a:lnTo>
                  <a:pt x="2111" y="2489"/>
                </a:lnTo>
                <a:lnTo>
                  <a:pt x="2083" y="2523"/>
                </a:lnTo>
                <a:lnTo>
                  <a:pt x="2054" y="2557"/>
                </a:lnTo>
                <a:lnTo>
                  <a:pt x="2021" y="2589"/>
                </a:lnTo>
                <a:lnTo>
                  <a:pt x="1987" y="2620"/>
                </a:lnTo>
                <a:lnTo>
                  <a:pt x="1953" y="2649"/>
                </a:lnTo>
                <a:lnTo>
                  <a:pt x="1916" y="2677"/>
                </a:lnTo>
                <a:lnTo>
                  <a:pt x="1877" y="2703"/>
                </a:lnTo>
                <a:lnTo>
                  <a:pt x="1836" y="2729"/>
                </a:lnTo>
                <a:lnTo>
                  <a:pt x="1794" y="2753"/>
                </a:lnTo>
                <a:lnTo>
                  <a:pt x="1752" y="2774"/>
                </a:lnTo>
                <a:lnTo>
                  <a:pt x="1707" y="2795"/>
                </a:lnTo>
                <a:lnTo>
                  <a:pt x="1661" y="2813"/>
                </a:lnTo>
                <a:lnTo>
                  <a:pt x="1613" y="2831"/>
                </a:lnTo>
                <a:lnTo>
                  <a:pt x="1566" y="2846"/>
                </a:lnTo>
                <a:lnTo>
                  <a:pt x="1515" y="2859"/>
                </a:lnTo>
                <a:lnTo>
                  <a:pt x="1465" y="2871"/>
                </a:lnTo>
                <a:lnTo>
                  <a:pt x="1413" y="2880"/>
                </a:lnTo>
                <a:lnTo>
                  <a:pt x="1361" y="2888"/>
                </a:lnTo>
                <a:lnTo>
                  <a:pt x="1308" y="2893"/>
                </a:lnTo>
                <a:lnTo>
                  <a:pt x="1252" y="2896"/>
                </a:lnTo>
                <a:lnTo>
                  <a:pt x="1199" y="2897"/>
                </a:lnTo>
                <a:lnTo>
                  <a:pt x="1199" y="2897"/>
                </a:lnTo>
                <a:close/>
                <a:moveTo>
                  <a:pt x="2972" y="2763"/>
                </a:moveTo>
                <a:lnTo>
                  <a:pt x="2972" y="2763"/>
                </a:lnTo>
                <a:lnTo>
                  <a:pt x="2930" y="2745"/>
                </a:lnTo>
                <a:lnTo>
                  <a:pt x="2889" y="2729"/>
                </a:lnTo>
                <a:lnTo>
                  <a:pt x="2852" y="2711"/>
                </a:lnTo>
                <a:lnTo>
                  <a:pt x="2816" y="2693"/>
                </a:lnTo>
                <a:lnTo>
                  <a:pt x="2784" y="2674"/>
                </a:lnTo>
                <a:lnTo>
                  <a:pt x="2753" y="2656"/>
                </a:lnTo>
                <a:lnTo>
                  <a:pt x="2725" y="2638"/>
                </a:lnTo>
                <a:lnTo>
                  <a:pt x="2698" y="2622"/>
                </a:lnTo>
                <a:lnTo>
                  <a:pt x="2652" y="2588"/>
                </a:lnTo>
                <a:lnTo>
                  <a:pt x="2617" y="2557"/>
                </a:lnTo>
                <a:lnTo>
                  <a:pt x="2588" y="2531"/>
                </a:lnTo>
                <a:lnTo>
                  <a:pt x="2570" y="2508"/>
                </a:lnTo>
                <a:lnTo>
                  <a:pt x="2570" y="2508"/>
                </a:lnTo>
                <a:lnTo>
                  <a:pt x="2563" y="2502"/>
                </a:lnTo>
                <a:lnTo>
                  <a:pt x="2555" y="2495"/>
                </a:lnTo>
                <a:lnTo>
                  <a:pt x="2545" y="2490"/>
                </a:lnTo>
                <a:lnTo>
                  <a:pt x="2536" y="2485"/>
                </a:lnTo>
                <a:lnTo>
                  <a:pt x="2526" y="2484"/>
                </a:lnTo>
                <a:lnTo>
                  <a:pt x="2516" y="2484"/>
                </a:lnTo>
                <a:lnTo>
                  <a:pt x="2506" y="2484"/>
                </a:lnTo>
                <a:lnTo>
                  <a:pt x="2497" y="2487"/>
                </a:lnTo>
                <a:lnTo>
                  <a:pt x="2497" y="2487"/>
                </a:lnTo>
                <a:lnTo>
                  <a:pt x="2429" y="2508"/>
                </a:lnTo>
                <a:lnTo>
                  <a:pt x="2360" y="2528"/>
                </a:lnTo>
                <a:lnTo>
                  <a:pt x="2292" y="2544"/>
                </a:lnTo>
                <a:lnTo>
                  <a:pt x="2221" y="2558"/>
                </a:lnTo>
                <a:lnTo>
                  <a:pt x="2221" y="2558"/>
                </a:lnTo>
                <a:lnTo>
                  <a:pt x="2242" y="2529"/>
                </a:lnTo>
                <a:lnTo>
                  <a:pt x="2261" y="2500"/>
                </a:lnTo>
                <a:lnTo>
                  <a:pt x="2279" y="2471"/>
                </a:lnTo>
                <a:lnTo>
                  <a:pt x="2297" y="2440"/>
                </a:lnTo>
                <a:lnTo>
                  <a:pt x="2312" y="2409"/>
                </a:lnTo>
                <a:lnTo>
                  <a:pt x="2326" y="2378"/>
                </a:lnTo>
                <a:lnTo>
                  <a:pt x="2339" y="2347"/>
                </a:lnTo>
                <a:lnTo>
                  <a:pt x="2351" y="2315"/>
                </a:lnTo>
                <a:lnTo>
                  <a:pt x="2362" y="2283"/>
                </a:lnTo>
                <a:lnTo>
                  <a:pt x="2370" y="2250"/>
                </a:lnTo>
                <a:lnTo>
                  <a:pt x="2378" y="2218"/>
                </a:lnTo>
                <a:lnTo>
                  <a:pt x="2385" y="2185"/>
                </a:lnTo>
                <a:lnTo>
                  <a:pt x="2390" y="2151"/>
                </a:lnTo>
                <a:lnTo>
                  <a:pt x="2393" y="2117"/>
                </a:lnTo>
                <a:lnTo>
                  <a:pt x="2395" y="2083"/>
                </a:lnTo>
                <a:lnTo>
                  <a:pt x="2396" y="2049"/>
                </a:lnTo>
                <a:lnTo>
                  <a:pt x="2396" y="2049"/>
                </a:lnTo>
                <a:lnTo>
                  <a:pt x="2395" y="2000"/>
                </a:lnTo>
                <a:lnTo>
                  <a:pt x="2390" y="1952"/>
                </a:lnTo>
                <a:lnTo>
                  <a:pt x="2383" y="1903"/>
                </a:lnTo>
                <a:lnTo>
                  <a:pt x="2372" y="1856"/>
                </a:lnTo>
                <a:lnTo>
                  <a:pt x="2359" y="1809"/>
                </a:lnTo>
                <a:lnTo>
                  <a:pt x="2344" y="1762"/>
                </a:lnTo>
                <a:lnTo>
                  <a:pt x="2325" y="1716"/>
                </a:lnTo>
                <a:lnTo>
                  <a:pt x="2304" y="1673"/>
                </a:lnTo>
                <a:lnTo>
                  <a:pt x="2279" y="1629"/>
                </a:lnTo>
                <a:lnTo>
                  <a:pt x="2253" y="1585"/>
                </a:lnTo>
                <a:lnTo>
                  <a:pt x="2224" y="1544"/>
                </a:lnTo>
                <a:lnTo>
                  <a:pt x="2192" y="1502"/>
                </a:lnTo>
                <a:lnTo>
                  <a:pt x="2158" y="1463"/>
                </a:lnTo>
                <a:lnTo>
                  <a:pt x="2120" y="1426"/>
                </a:lnTo>
                <a:lnTo>
                  <a:pt x="2081" y="1389"/>
                </a:lnTo>
                <a:lnTo>
                  <a:pt x="2039" y="1353"/>
                </a:lnTo>
                <a:lnTo>
                  <a:pt x="2039" y="1353"/>
                </a:lnTo>
                <a:lnTo>
                  <a:pt x="1997" y="1321"/>
                </a:lnTo>
                <a:lnTo>
                  <a:pt x="1952" y="1290"/>
                </a:lnTo>
                <a:lnTo>
                  <a:pt x="1906" y="1261"/>
                </a:lnTo>
                <a:lnTo>
                  <a:pt x="1858" y="1233"/>
                </a:lnTo>
                <a:lnTo>
                  <a:pt x="1809" y="1207"/>
                </a:lnTo>
                <a:lnTo>
                  <a:pt x="1759" y="1184"/>
                </a:lnTo>
                <a:lnTo>
                  <a:pt x="1707" y="1163"/>
                </a:lnTo>
                <a:lnTo>
                  <a:pt x="1653" y="1144"/>
                </a:lnTo>
                <a:lnTo>
                  <a:pt x="1600" y="1128"/>
                </a:lnTo>
                <a:lnTo>
                  <a:pt x="1544" y="1113"/>
                </a:lnTo>
                <a:lnTo>
                  <a:pt x="1489" y="1100"/>
                </a:lnTo>
                <a:lnTo>
                  <a:pt x="1432" y="1090"/>
                </a:lnTo>
                <a:lnTo>
                  <a:pt x="1374" y="1082"/>
                </a:lnTo>
                <a:lnTo>
                  <a:pt x="1316" y="1076"/>
                </a:lnTo>
                <a:lnTo>
                  <a:pt x="1257" y="1072"/>
                </a:lnTo>
                <a:lnTo>
                  <a:pt x="1199" y="1072"/>
                </a:lnTo>
                <a:lnTo>
                  <a:pt x="1199" y="1072"/>
                </a:lnTo>
                <a:lnTo>
                  <a:pt x="1144" y="1072"/>
                </a:lnTo>
                <a:lnTo>
                  <a:pt x="1090" y="1076"/>
                </a:lnTo>
                <a:lnTo>
                  <a:pt x="1037" y="1080"/>
                </a:lnTo>
                <a:lnTo>
                  <a:pt x="985" y="1087"/>
                </a:lnTo>
                <a:lnTo>
                  <a:pt x="933" y="1095"/>
                </a:lnTo>
                <a:lnTo>
                  <a:pt x="881" y="1106"/>
                </a:lnTo>
                <a:lnTo>
                  <a:pt x="831" y="1118"/>
                </a:lnTo>
                <a:lnTo>
                  <a:pt x="782" y="1132"/>
                </a:lnTo>
                <a:lnTo>
                  <a:pt x="732" y="1149"/>
                </a:lnTo>
                <a:lnTo>
                  <a:pt x="685" y="1165"/>
                </a:lnTo>
                <a:lnTo>
                  <a:pt x="638" y="1184"/>
                </a:lnTo>
                <a:lnTo>
                  <a:pt x="591" y="1205"/>
                </a:lnTo>
                <a:lnTo>
                  <a:pt x="547" y="1228"/>
                </a:lnTo>
                <a:lnTo>
                  <a:pt x="503" y="1252"/>
                </a:lnTo>
                <a:lnTo>
                  <a:pt x="459" y="1278"/>
                </a:lnTo>
                <a:lnTo>
                  <a:pt x="419" y="1308"/>
                </a:lnTo>
                <a:lnTo>
                  <a:pt x="419" y="1308"/>
                </a:lnTo>
                <a:lnTo>
                  <a:pt x="423" y="1246"/>
                </a:lnTo>
                <a:lnTo>
                  <a:pt x="432" y="1186"/>
                </a:lnTo>
                <a:lnTo>
                  <a:pt x="443" y="1128"/>
                </a:lnTo>
                <a:lnTo>
                  <a:pt x="459" y="1069"/>
                </a:lnTo>
                <a:lnTo>
                  <a:pt x="477" y="1012"/>
                </a:lnTo>
                <a:lnTo>
                  <a:pt x="500" y="956"/>
                </a:lnTo>
                <a:lnTo>
                  <a:pt x="524" y="900"/>
                </a:lnTo>
                <a:lnTo>
                  <a:pt x="552" y="847"/>
                </a:lnTo>
                <a:lnTo>
                  <a:pt x="584" y="795"/>
                </a:lnTo>
                <a:lnTo>
                  <a:pt x="616" y="745"/>
                </a:lnTo>
                <a:lnTo>
                  <a:pt x="654" y="694"/>
                </a:lnTo>
                <a:lnTo>
                  <a:pt x="693" y="647"/>
                </a:lnTo>
                <a:lnTo>
                  <a:pt x="735" y="602"/>
                </a:lnTo>
                <a:lnTo>
                  <a:pt x="779" y="556"/>
                </a:lnTo>
                <a:lnTo>
                  <a:pt x="826" y="514"/>
                </a:lnTo>
                <a:lnTo>
                  <a:pt x="876" y="474"/>
                </a:lnTo>
                <a:lnTo>
                  <a:pt x="926" y="435"/>
                </a:lnTo>
                <a:lnTo>
                  <a:pt x="981" y="397"/>
                </a:lnTo>
                <a:lnTo>
                  <a:pt x="1037" y="363"/>
                </a:lnTo>
                <a:lnTo>
                  <a:pt x="1095" y="329"/>
                </a:lnTo>
                <a:lnTo>
                  <a:pt x="1153" y="300"/>
                </a:lnTo>
                <a:lnTo>
                  <a:pt x="1215" y="271"/>
                </a:lnTo>
                <a:lnTo>
                  <a:pt x="1278" y="245"/>
                </a:lnTo>
                <a:lnTo>
                  <a:pt x="1343" y="222"/>
                </a:lnTo>
                <a:lnTo>
                  <a:pt x="1410" y="201"/>
                </a:lnTo>
                <a:lnTo>
                  <a:pt x="1478" y="182"/>
                </a:lnTo>
                <a:lnTo>
                  <a:pt x="1548" y="167"/>
                </a:lnTo>
                <a:lnTo>
                  <a:pt x="1617" y="154"/>
                </a:lnTo>
                <a:lnTo>
                  <a:pt x="1689" y="143"/>
                </a:lnTo>
                <a:lnTo>
                  <a:pt x="1762" y="136"/>
                </a:lnTo>
                <a:lnTo>
                  <a:pt x="1836" y="131"/>
                </a:lnTo>
                <a:lnTo>
                  <a:pt x="1911" y="130"/>
                </a:lnTo>
                <a:lnTo>
                  <a:pt x="1911" y="130"/>
                </a:lnTo>
                <a:lnTo>
                  <a:pt x="1987" y="131"/>
                </a:lnTo>
                <a:lnTo>
                  <a:pt x="2064" y="136"/>
                </a:lnTo>
                <a:lnTo>
                  <a:pt x="2138" y="144"/>
                </a:lnTo>
                <a:lnTo>
                  <a:pt x="2211" y="154"/>
                </a:lnTo>
                <a:lnTo>
                  <a:pt x="2284" y="169"/>
                </a:lnTo>
                <a:lnTo>
                  <a:pt x="2356" y="185"/>
                </a:lnTo>
                <a:lnTo>
                  <a:pt x="2424" y="204"/>
                </a:lnTo>
                <a:lnTo>
                  <a:pt x="2492" y="227"/>
                </a:lnTo>
                <a:lnTo>
                  <a:pt x="2558" y="251"/>
                </a:lnTo>
                <a:lnTo>
                  <a:pt x="2623" y="277"/>
                </a:lnTo>
                <a:lnTo>
                  <a:pt x="2685" y="308"/>
                </a:lnTo>
                <a:lnTo>
                  <a:pt x="2747" y="339"/>
                </a:lnTo>
                <a:lnTo>
                  <a:pt x="2805" y="375"/>
                </a:lnTo>
                <a:lnTo>
                  <a:pt x="2860" y="410"/>
                </a:lnTo>
                <a:lnTo>
                  <a:pt x="2915" y="449"/>
                </a:lnTo>
                <a:lnTo>
                  <a:pt x="2967" y="490"/>
                </a:lnTo>
                <a:lnTo>
                  <a:pt x="3016" y="532"/>
                </a:lnTo>
                <a:lnTo>
                  <a:pt x="3063" y="578"/>
                </a:lnTo>
                <a:lnTo>
                  <a:pt x="3108" y="623"/>
                </a:lnTo>
                <a:lnTo>
                  <a:pt x="3149" y="672"/>
                </a:lnTo>
                <a:lnTo>
                  <a:pt x="3188" y="722"/>
                </a:lnTo>
                <a:lnTo>
                  <a:pt x="3225" y="772"/>
                </a:lnTo>
                <a:lnTo>
                  <a:pt x="3258" y="826"/>
                </a:lnTo>
                <a:lnTo>
                  <a:pt x="3287" y="879"/>
                </a:lnTo>
                <a:lnTo>
                  <a:pt x="3314" y="936"/>
                </a:lnTo>
                <a:lnTo>
                  <a:pt x="3337" y="993"/>
                </a:lnTo>
                <a:lnTo>
                  <a:pt x="3358" y="1051"/>
                </a:lnTo>
                <a:lnTo>
                  <a:pt x="3374" y="1110"/>
                </a:lnTo>
                <a:lnTo>
                  <a:pt x="3387" y="1171"/>
                </a:lnTo>
                <a:lnTo>
                  <a:pt x="3397" y="1231"/>
                </a:lnTo>
                <a:lnTo>
                  <a:pt x="3404" y="1295"/>
                </a:lnTo>
                <a:lnTo>
                  <a:pt x="3405" y="1325"/>
                </a:lnTo>
                <a:lnTo>
                  <a:pt x="3405" y="1358"/>
                </a:lnTo>
                <a:lnTo>
                  <a:pt x="3405" y="1358"/>
                </a:lnTo>
                <a:lnTo>
                  <a:pt x="3404" y="1415"/>
                </a:lnTo>
                <a:lnTo>
                  <a:pt x="3399" y="1470"/>
                </a:lnTo>
                <a:lnTo>
                  <a:pt x="3391" y="1527"/>
                </a:lnTo>
                <a:lnTo>
                  <a:pt x="3379" y="1582"/>
                </a:lnTo>
                <a:lnTo>
                  <a:pt x="3366" y="1637"/>
                </a:lnTo>
                <a:lnTo>
                  <a:pt x="3348" y="1690"/>
                </a:lnTo>
                <a:lnTo>
                  <a:pt x="3329" y="1744"/>
                </a:lnTo>
                <a:lnTo>
                  <a:pt x="3306" y="1798"/>
                </a:lnTo>
                <a:lnTo>
                  <a:pt x="3280" y="1849"/>
                </a:lnTo>
                <a:lnTo>
                  <a:pt x="3251" y="1900"/>
                </a:lnTo>
                <a:lnTo>
                  <a:pt x="3220" y="1948"/>
                </a:lnTo>
                <a:lnTo>
                  <a:pt x="3186" y="1997"/>
                </a:lnTo>
                <a:lnTo>
                  <a:pt x="3149" y="2044"/>
                </a:lnTo>
                <a:lnTo>
                  <a:pt x="3108" y="2091"/>
                </a:lnTo>
                <a:lnTo>
                  <a:pt x="3066" y="2135"/>
                </a:lnTo>
                <a:lnTo>
                  <a:pt x="3021" y="2179"/>
                </a:lnTo>
                <a:lnTo>
                  <a:pt x="3021" y="2179"/>
                </a:lnTo>
                <a:lnTo>
                  <a:pt x="3014" y="2185"/>
                </a:lnTo>
                <a:lnTo>
                  <a:pt x="3009" y="2193"/>
                </a:lnTo>
                <a:lnTo>
                  <a:pt x="3005" y="2203"/>
                </a:lnTo>
                <a:lnTo>
                  <a:pt x="3001" y="2213"/>
                </a:lnTo>
                <a:lnTo>
                  <a:pt x="3001" y="2213"/>
                </a:lnTo>
                <a:lnTo>
                  <a:pt x="2998" y="2231"/>
                </a:lnTo>
                <a:lnTo>
                  <a:pt x="2996" y="2250"/>
                </a:lnTo>
                <a:lnTo>
                  <a:pt x="2993" y="2286"/>
                </a:lnTo>
                <a:lnTo>
                  <a:pt x="2995" y="2322"/>
                </a:lnTo>
                <a:lnTo>
                  <a:pt x="3001" y="2356"/>
                </a:lnTo>
                <a:lnTo>
                  <a:pt x="3008" y="2388"/>
                </a:lnTo>
                <a:lnTo>
                  <a:pt x="3019" y="2420"/>
                </a:lnTo>
                <a:lnTo>
                  <a:pt x="3032" y="2451"/>
                </a:lnTo>
                <a:lnTo>
                  <a:pt x="3048" y="2482"/>
                </a:lnTo>
                <a:lnTo>
                  <a:pt x="3065" y="2511"/>
                </a:lnTo>
                <a:lnTo>
                  <a:pt x="3082" y="2541"/>
                </a:lnTo>
                <a:lnTo>
                  <a:pt x="3102" y="2568"/>
                </a:lnTo>
                <a:lnTo>
                  <a:pt x="3121" y="2594"/>
                </a:lnTo>
                <a:lnTo>
                  <a:pt x="3163" y="2644"/>
                </a:lnTo>
                <a:lnTo>
                  <a:pt x="3202" y="2690"/>
                </a:lnTo>
                <a:lnTo>
                  <a:pt x="3202" y="2690"/>
                </a:lnTo>
                <a:lnTo>
                  <a:pt x="3233" y="2724"/>
                </a:lnTo>
                <a:lnTo>
                  <a:pt x="3264" y="2761"/>
                </a:lnTo>
                <a:lnTo>
                  <a:pt x="3277" y="2779"/>
                </a:lnTo>
                <a:lnTo>
                  <a:pt x="3288" y="2795"/>
                </a:lnTo>
                <a:lnTo>
                  <a:pt x="3295" y="2810"/>
                </a:lnTo>
                <a:lnTo>
                  <a:pt x="3300" y="2821"/>
                </a:lnTo>
                <a:lnTo>
                  <a:pt x="3300" y="2821"/>
                </a:lnTo>
                <a:lnTo>
                  <a:pt x="3292" y="2824"/>
                </a:lnTo>
                <a:lnTo>
                  <a:pt x="3279" y="2828"/>
                </a:lnTo>
                <a:lnTo>
                  <a:pt x="3258" y="2831"/>
                </a:lnTo>
                <a:lnTo>
                  <a:pt x="3243" y="2831"/>
                </a:lnTo>
                <a:lnTo>
                  <a:pt x="3225" y="2829"/>
                </a:lnTo>
                <a:lnTo>
                  <a:pt x="3206" y="2828"/>
                </a:lnTo>
                <a:lnTo>
                  <a:pt x="3183" y="2824"/>
                </a:lnTo>
                <a:lnTo>
                  <a:pt x="3157" y="2820"/>
                </a:lnTo>
                <a:lnTo>
                  <a:pt x="3126" y="2813"/>
                </a:lnTo>
                <a:lnTo>
                  <a:pt x="3094" y="2803"/>
                </a:lnTo>
                <a:lnTo>
                  <a:pt x="3056" y="2792"/>
                </a:lnTo>
                <a:lnTo>
                  <a:pt x="3016" y="2779"/>
                </a:lnTo>
                <a:lnTo>
                  <a:pt x="2972" y="2763"/>
                </a:lnTo>
                <a:lnTo>
                  <a:pt x="2972" y="276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Freeform 6"/>
          <p:cNvSpPr>
            <a:spLocks noChangeAspect="1"/>
          </p:cNvSpPr>
          <p:nvPr/>
        </p:nvSpPr>
        <p:spPr bwMode="auto">
          <a:xfrm>
            <a:off x="7494766" y="2360198"/>
            <a:ext cx="310197" cy="684000"/>
          </a:xfrm>
          <a:custGeom>
            <a:avLst/>
            <a:gdLst>
              <a:gd name="T0" fmla="*/ 277 w 336"/>
              <a:gd name="T1" fmla="*/ 727 h 741"/>
              <a:gd name="T2" fmla="*/ 219 w 336"/>
              <a:gd name="T3" fmla="*/ 716 h 741"/>
              <a:gd name="T4" fmla="*/ 195 w 336"/>
              <a:gd name="T5" fmla="*/ 704 h 741"/>
              <a:gd name="T6" fmla="*/ 176 w 336"/>
              <a:gd name="T7" fmla="*/ 654 h 741"/>
              <a:gd name="T8" fmla="*/ 176 w 336"/>
              <a:gd name="T9" fmla="*/ 383 h 741"/>
              <a:gd name="T10" fmla="*/ 216 w 336"/>
              <a:gd name="T11" fmla="*/ 367 h 741"/>
              <a:gd name="T12" fmla="*/ 314 w 336"/>
              <a:gd name="T13" fmla="*/ 271 h 741"/>
              <a:gd name="T14" fmla="*/ 290 w 336"/>
              <a:gd name="T15" fmla="*/ 0 h 741"/>
              <a:gd name="T16" fmla="*/ 171 w 336"/>
              <a:gd name="T17" fmla="*/ 0 h 741"/>
              <a:gd name="T18" fmla="*/ 171 w 336"/>
              <a:gd name="T19" fmla="*/ 0 h 741"/>
              <a:gd name="T20" fmla="*/ 170 w 336"/>
              <a:gd name="T21" fmla="*/ 0 h 741"/>
              <a:gd name="T22" fmla="*/ 168 w 336"/>
              <a:gd name="T23" fmla="*/ 0 h 741"/>
              <a:gd name="T24" fmla="*/ 165 w 336"/>
              <a:gd name="T25" fmla="*/ 0 h 741"/>
              <a:gd name="T26" fmla="*/ 164 w 336"/>
              <a:gd name="T27" fmla="*/ 0 h 741"/>
              <a:gd name="T28" fmla="*/ 164 w 336"/>
              <a:gd name="T29" fmla="*/ 0 h 741"/>
              <a:gd name="T30" fmla="*/ 45 w 336"/>
              <a:gd name="T31" fmla="*/ 0 h 741"/>
              <a:gd name="T32" fmla="*/ 21 w 336"/>
              <a:gd name="T33" fmla="*/ 271 h 741"/>
              <a:gd name="T34" fmla="*/ 119 w 336"/>
              <a:gd name="T35" fmla="*/ 367 h 741"/>
              <a:gd name="T36" fmla="*/ 159 w 336"/>
              <a:gd name="T37" fmla="*/ 383 h 741"/>
              <a:gd name="T38" fmla="*/ 159 w 336"/>
              <a:gd name="T39" fmla="*/ 654 h 741"/>
              <a:gd name="T40" fmla="*/ 141 w 336"/>
              <a:gd name="T41" fmla="*/ 704 h 741"/>
              <a:gd name="T42" fmla="*/ 117 w 336"/>
              <a:gd name="T43" fmla="*/ 716 h 741"/>
              <a:gd name="T44" fmla="*/ 58 w 336"/>
              <a:gd name="T45" fmla="*/ 727 h 741"/>
              <a:gd name="T46" fmla="*/ 17 w 336"/>
              <a:gd name="T47" fmla="*/ 733 h 741"/>
              <a:gd name="T48" fmla="*/ 19 w 336"/>
              <a:gd name="T49" fmla="*/ 741 h 741"/>
              <a:gd name="T50" fmla="*/ 43 w 336"/>
              <a:gd name="T51" fmla="*/ 741 h 741"/>
              <a:gd name="T52" fmla="*/ 147 w 336"/>
              <a:gd name="T53" fmla="*/ 741 h 741"/>
              <a:gd name="T54" fmla="*/ 164 w 336"/>
              <a:gd name="T55" fmla="*/ 741 h 741"/>
              <a:gd name="T56" fmla="*/ 164 w 336"/>
              <a:gd name="T57" fmla="*/ 741 h 741"/>
              <a:gd name="T58" fmla="*/ 168 w 336"/>
              <a:gd name="T59" fmla="*/ 741 h 741"/>
              <a:gd name="T60" fmla="*/ 171 w 336"/>
              <a:gd name="T61" fmla="*/ 741 h 741"/>
              <a:gd name="T62" fmla="*/ 171 w 336"/>
              <a:gd name="T63" fmla="*/ 741 h 741"/>
              <a:gd name="T64" fmla="*/ 188 w 336"/>
              <a:gd name="T65" fmla="*/ 741 h 741"/>
              <a:gd name="T66" fmla="*/ 293 w 336"/>
              <a:gd name="T67" fmla="*/ 741 h 741"/>
              <a:gd name="T68" fmla="*/ 316 w 336"/>
              <a:gd name="T69" fmla="*/ 741 h 741"/>
              <a:gd name="T70" fmla="*/ 318 w 336"/>
              <a:gd name="T71" fmla="*/ 733 h 741"/>
              <a:gd name="T72" fmla="*/ 277 w 336"/>
              <a:gd name="T73" fmla="*/ 727 h 7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36" h="741">
                <a:moveTo>
                  <a:pt x="277" y="727"/>
                </a:moveTo>
                <a:cubicBezTo>
                  <a:pt x="263" y="726"/>
                  <a:pt x="239" y="724"/>
                  <a:pt x="219" y="716"/>
                </a:cubicBezTo>
                <a:cubicBezTo>
                  <a:pt x="202" y="709"/>
                  <a:pt x="195" y="704"/>
                  <a:pt x="195" y="704"/>
                </a:cubicBezTo>
                <a:cubicBezTo>
                  <a:pt x="181" y="695"/>
                  <a:pt x="177" y="676"/>
                  <a:pt x="176" y="654"/>
                </a:cubicBezTo>
                <a:cubicBezTo>
                  <a:pt x="176" y="566"/>
                  <a:pt x="176" y="473"/>
                  <a:pt x="176" y="383"/>
                </a:cubicBezTo>
                <a:cubicBezTo>
                  <a:pt x="191" y="377"/>
                  <a:pt x="205" y="372"/>
                  <a:pt x="216" y="367"/>
                </a:cubicBezTo>
                <a:cubicBezTo>
                  <a:pt x="264" y="346"/>
                  <a:pt x="303" y="317"/>
                  <a:pt x="314" y="271"/>
                </a:cubicBezTo>
                <a:cubicBezTo>
                  <a:pt x="336" y="181"/>
                  <a:pt x="321" y="91"/>
                  <a:pt x="290" y="0"/>
                </a:cubicBezTo>
                <a:cubicBezTo>
                  <a:pt x="250" y="0"/>
                  <a:pt x="210" y="0"/>
                  <a:pt x="171" y="0"/>
                </a:cubicBezTo>
                <a:cubicBezTo>
                  <a:pt x="171" y="0"/>
                  <a:pt x="171" y="0"/>
                  <a:pt x="171" y="0"/>
                </a:cubicBezTo>
                <a:cubicBezTo>
                  <a:pt x="171" y="0"/>
                  <a:pt x="170" y="0"/>
                  <a:pt x="170" y="0"/>
                </a:cubicBezTo>
                <a:cubicBezTo>
                  <a:pt x="169" y="0"/>
                  <a:pt x="168" y="0"/>
                  <a:pt x="168" y="0"/>
                </a:cubicBezTo>
                <a:cubicBezTo>
                  <a:pt x="167" y="0"/>
                  <a:pt x="166" y="0"/>
                  <a:pt x="165" y="0"/>
                </a:cubicBezTo>
                <a:cubicBezTo>
                  <a:pt x="165" y="0"/>
                  <a:pt x="165" y="0"/>
                  <a:pt x="164" y="0"/>
                </a:cubicBezTo>
                <a:cubicBezTo>
                  <a:pt x="164" y="0"/>
                  <a:pt x="164" y="0"/>
                  <a:pt x="164" y="0"/>
                </a:cubicBezTo>
                <a:cubicBezTo>
                  <a:pt x="125" y="0"/>
                  <a:pt x="85" y="0"/>
                  <a:pt x="45" y="0"/>
                </a:cubicBezTo>
                <a:cubicBezTo>
                  <a:pt x="15" y="91"/>
                  <a:pt x="0" y="181"/>
                  <a:pt x="21" y="271"/>
                </a:cubicBezTo>
                <a:cubicBezTo>
                  <a:pt x="32" y="317"/>
                  <a:pt x="71" y="346"/>
                  <a:pt x="119" y="367"/>
                </a:cubicBezTo>
                <a:cubicBezTo>
                  <a:pt x="131" y="372"/>
                  <a:pt x="144" y="377"/>
                  <a:pt x="159" y="383"/>
                </a:cubicBezTo>
                <a:cubicBezTo>
                  <a:pt x="159" y="473"/>
                  <a:pt x="160" y="566"/>
                  <a:pt x="159" y="654"/>
                </a:cubicBezTo>
                <a:cubicBezTo>
                  <a:pt x="159" y="676"/>
                  <a:pt x="155" y="695"/>
                  <a:pt x="141" y="704"/>
                </a:cubicBezTo>
                <a:cubicBezTo>
                  <a:pt x="140" y="704"/>
                  <a:pt x="133" y="709"/>
                  <a:pt x="117" y="716"/>
                </a:cubicBezTo>
                <a:cubicBezTo>
                  <a:pt x="96" y="724"/>
                  <a:pt x="72" y="726"/>
                  <a:pt x="58" y="727"/>
                </a:cubicBezTo>
                <a:cubicBezTo>
                  <a:pt x="26" y="730"/>
                  <a:pt x="18" y="730"/>
                  <a:pt x="17" y="733"/>
                </a:cubicBezTo>
                <a:cubicBezTo>
                  <a:pt x="16" y="736"/>
                  <a:pt x="18" y="741"/>
                  <a:pt x="19" y="741"/>
                </a:cubicBezTo>
                <a:cubicBezTo>
                  <a:pt x="30" y="741"/>
                  <a:pt x="33" y="741"/>
                  <a:pt x="43" y="741"/>
                </a:cubicBezTo>
                <a:cubicBezTo>
                  <a:pt x="147" y="741"/>
                  <a:pt x="147" y="741"/>
                  <a:pt x="147" y="741"/>
                </a:cubicBezTo>
                <a:cubicBezTo>
                  <a:pt x="154" y="741"/>
                  <a:pt x="160" y="741"/>
                  <a:pt x="164" y="741"/>
                </a:cubicBezTo>
                <a:cubicBezTo>
                  <a:pt x="164" y="741"/>
                  <a:pt x="164" y="741"/>
                  <a:pt x="164" y="741"/>
                </a:cubicBezTo>
                <a:cubicBezTo>
                  <a:pt x="164" y="741"/>
                  <a:pt x="166" y="741"/>
                  <a:pt x="168" y="741"/>
                </a:cubicBezTo>
                <a:cubicBezTo>
                  <a:pt x="170" y="741"/>
                  <a:pt x="171" y="741"/>
                  <a:pt x="171" y="741"/>
                </a:cubicBezTo>
                <a:cubicBezTo>
                  <a:pt x="171" y="741"/>
                  <a:pt x="171" y="741"/>
                  <a:pt x="171" y="741"/>
                </a:cubicBezTo>
                <a:cubicBezTo>
                  <a:pt x="175" y="741"/>
                  <a:pt x="181" y="741"/>
                  <a:pt x="188" y="741"/>
                </a:cubicBezTo>
                <a:cubicBezTo>
                  <a:pt x="293" y="741"/>
                  <a:pt x="293" y="741"/>
                  <a:pt x="293" y="741"/>
                </a:cubicBezTo>
                <a:cubicBezTo>
                  <a:pt x="303" y="741"/>
                  <a:pt x="305" y="741"/>
                  <a:pt x="316" y="741"/>
                </a:cubicBezTo>
                <a:cubicBezTo>
                  <a:pt x="318" y="741"/>
                  <a:pt x="319" y="736"/>
                  <a:pt x="318" y="733"/>
                </a:cubicBezTo>
                <a:cubicBezTo>
                  <a:pt x="318" y="730"/>
                  <a:pt x="309" y="730"/>
                  <a:pt x="277" y="72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7" name="TextBox 26"/>
          <p:cNvSpPr txBox="1"/>
          <p:nvPr/>
        </p:nvSpPr>
        <p:spPr>
          <a:xfrm>
            <a:off x="5474" y="4414346"/>
            <a:ext cx="25330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chemeClr val="bg1">
                    <a:lumMod val="50000"/>
                  </a:schemeClr>
                </a:solidFill>
                <a:latin typeface="Calibri Light"/>
              </a:rPr>
              <a:t>Chardonnay mentioned as a varietal, unprompted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173422" y="3578780"/>
            <a:ext cx="0" cy="87340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270802" y="3332129"/>
            <a:ext cx="2023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latin typeface="+mj-lt"/>
                <a:ea typeface="+mj-ea"/>
                <a:cs typeface="+mj-cs"/>
              </a:rPr>
              <a:t>“Solid brand with a good reputation and a nice variety of flavors available”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27045" y="4315939"/>
            <a:ext cx="1292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latin typeface="+mj-lt"/>
                <a:ea typeface="+mj-ea"/>
                <a:cs typeface="+mj-cs"/>
              </a:rPr>
              <a:t>“Cheap wine that does the job”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064834" y="1825591"/>
            <a:ext cx="1770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latin typeface="+mj-lt"/>
                <a:ea typeface="+mj-ea"/>
                <a:cs typeface="+mj-cs"/>
              </a:rPr>
              <a:t>“Good everyday wine, reasonably priced”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984312" y="4317677"/>
            <a:ext cx="112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latin typeface="+mj-lt"/>
                <a:ea typeface="+mj-ea"/>
                <a:cs typeface="+mj-cs"/>
              </a:rPr>
              <a:t>“Chardonnay sets standard”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150398" y="2565484"/>
            <a:ext cx="1559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latin typeface="+mj-lt"/>
                <a:ea typeface="+mj-ea"/>
                <a:cs typeface="+mj-cs"/>
              </a:rPr>
              <a:t>“As my pick me up, make me happy wine”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87633" y="1061358"/>
            <a:ext cx="1518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latin typeface="+mj-lt"/>
                <a:ea typeface="+mj-ea"/>
                <a:cs typeface="+mj-cs"/>
              </a:rPr>
              <a:t>“It's a company I trust to always create a good product at a very good price point”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438636" y="855696"/>
            <a:ext cx="1317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latin typeface="+mj-lt"/>
                <a:ea typeface="+mj-ea"/>
                <a:cs typeface="+mj-cs"/>
              </a:rPr>
              <a:t>“I think Kendall-Jackson is a good brand of wine, and it tastes good”</a:t>
            </a:r>
          </a:p>
        </p:txBody>
      </p:sp>
    </p:spTree>
    <p:extLst>
      <p:ext uri="{BB962C8B-B14F-4D97-AF65-F5344CB8AC3E}">
        <p14:creationId xmlns:p14="http://schemas.microsoft.com/office/powerpoint/2010/main" val="1715785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62692" y="246883"/>
            <a:ext cx="7916437" cy="553998"/>
          </a:xfrm>
        </p:spPr>
        <p:txBody>
          <a:bodyPr/>
          <a:lstStyle/>
          <a:p>
            <a:pPr lvl="0"/>
            <a:r>
              <a:rPr lang="en-US" dirty="0"/>
              <a:t>Kendall-Jackson is still known for being approachable and social.  Being a ‘social’ brand is stable with last year, but lower than where it was two years ago.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9AB4E72-7858-48F1-A40D-12FF09E4BFB8}" type="slidenum">
              <a:rPr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22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dirty="0"/>
              <a:t>Personality</a:t>
            </a:r>
          </a:p>
        </p:txBody>
      </p:sp>
      <p:sp>
        <p:nvSpPr>
          <p:cNvPr id="16" name="Footer Placeholder 4"/>
          <p:cNvSpPr txBox="1">
            <a:spLocks/>
          </p:cNvSpPr>
          <p:nvPr/>
        </p:nvSpPr>
        <p:spPr>
          <a:xfrm>
            <a:off x="559592" y="4732178"/>
            <a:ext cx="8127208" cy="415498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prstClr val="white">
                    <a:lumMod val="65000"/>
                  </a:prstClr>
                </a:solidFill>
              </a:rPr>
              <a:t>^Statement added in 2016. 2015 and 2014 comparison not available for attribute.</a:t>
            </a:r>
          </a:p>
          <a:p>
            <a:r>
              <a:rPr lang="en-US" sz="700" dirty="0">
                <a:solidFill>
                  <a:prstClr val="white">
                    <a:lumMod val="65000"/>
                  </a:prstClr>
                </a:solidFill>
              </a:rPr>
              <a:t>QBDBA. Now we'd like you to think about each of these brands as if they came to life and were a real person.  Think about what they would be like and how they would behave. </a:t>
            </a:r>
          </a:p>
          <a:p>
            <a:r>
              <a:rPr lang="en-US" sz="700" dirty="0">
                <a:solidFill>
                  <a:prstClr val="white">
                    <a:lumMod val="65000"/>
                  </a:prstClr>
                </a:solidFill>
                <a:sym typeface="Wingdings 3"/>
              </a:rPr>
              <a:t></a:t>
            </a:r>
            <a:r>
              <a:rPr lang="en-US" sz="700" dirty="0">
                <a:solidFill>
                  <a:prstClr val="white">
                    <a:lumMod val="65000"/>
                  </a:prstClr>
                </a:solidFill>
              </a:rPr>
              <a:t>- Significantly higher/lower than 2015 at a 95% confidence level; </a:t>
            </a:r>
            <a:r>
              <a:rPr lang="en-US" sz="700" dirty="0">
                <a:solidFill>
                  <a:prstClr val="white">
                    <a:lumMod val="65000"/>
                  </a:prstClr>
                </a:solidFill>
                <a:sym typeface="Wingdings 3"/>
              </a:rPr>
              <a:t></a:t>
            </a:r>
            <a:r>
              <a:rPr lang="en-US" sz="700" dirty="0">
                <a:solidFill>
                  <a:prstClr val="white">
                    <a:lumMod val="65000"/>
                  </a:prstClr>
                </a:solidFill>
              </a:rPr>
              <a:t>- Significantly higher/lower than 2014 at a 95% confidence level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507447"/>
              </p:ext>
            </p:extLst>
          </p:nvPr>
        </p:nvGraphicFramePr>
        <p:xfrm>
          <a:off x="409575" y="1586653"/>
          <a:ext cx="7785735" cy="31531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2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i="0" dirty="0">
                        <a:latin typeface="+mj-lt"/>
                      </a:endParaRPr>
                    </a:p>
                  </a:txBody>
                  <a:tcPr marL="27432" marR="27432" marT="9144" marB="9144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2016</a:t>
                      </a:r>
                    </a:p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27432" marR="27432" marT="9144" marB="9144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7432" marR="27432" marT="9144" marB="9144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Highest Among </a:t>
                      </a:r>
                      <a:b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 2016</a:t>
                      </a:r>
                    </a:p>
                  </a:txBody>
                  <a:tcPr marL="27432" marR="27432" marT="9144" marB="9144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7432" marR="27432" marT="9144" marB="9144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Changes</a:t>
                      </a:r>
                    </a:p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2015-2016</a:t>
                      </a:r>
                    </a:p>
                  </a:txBody>
                  <a:tcPr marL="27432" marR="27432" marT="9144" marB="9144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25000"/>
                        </a:lnSpc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Approachable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5000"/>
                        </a:lnSpc>
                      </a:pPr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5000"/>
                        </a:lnSpc>
                      </a:pP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5000"/>
                        </a:lnSpc>
                      </a:pPr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45-69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5000"/>
                        </a:lnSpc>
                      </a:pP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5000"/>
                        </a:lnSpc>
                      </a:pP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25000"/>
                        </a:lnSpc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Social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5000"/>
                        </a:lnSpc>
                      </a:pPr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34 </a:t>
                      </a:r>
                      <a:r>
                        <a:rPr lang="en-US" sz="1000" b="0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Wingdings 3"/>
                        </a:rPr>
                        <a:t></a:t>
                      </a:r>
                      <a:endParaRPr lang="en-US" sz="1000" b="0" i="0" u="none" strike="noStrike" kern="1200" dirty="0">
                        <a:solidFill>
                          <a:srgbClr val="C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5000"/>
                        </a:lnSpc>
                      </a:pP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5000"/>
                        </a:lnSpc>
                      </a:pPr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Men</a:t>
                      </a:r>
                      <a:r>
                        <a:rPr lang="en-US" sz="10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35-69, Women 45-69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5000"/>
                        </a:lnSpc>
                      </a:pP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5000"/>
                        </a:lnSpc>
                      </a:pPr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Less Women 35-44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25000"/>
                        </a:lnSpc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Trustworthy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5000"/>
                        </a:lnSpc>
                      </a:pPr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5000"/>
                        </a:lnSpc>
                      </a:pP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5000"/>
                        </a:lnSpc>
                      </a:pPr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Men 35-69, Women 45-69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5000"/>
                        </a:lnSpc>
                      </a:pP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5000"/>
                        </a:lnSpc>
                      </a:pPr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Less</a:t>
                      </a:r>
                      <a:r>
                        <a:rPr lang="en-US" sz="10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W35-44, More W45-69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25000"/>
                        </a:lnSpc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Respected^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5000"/>
                        </a:lnSpc>
                      </a:pPr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5000"/>
                        </a:lnSpc>
                      </a:pP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Men 35-69, Women 45-69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5000"/>
                        </a:lnSpc>
                      </a:pP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5000"/>
                        </a:lnSpc>
                      </a:pP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25000"/>
                        </a:lnSpc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Authentic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5000"/>
                        </a:lnSpc>
                      </a:pPr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5000"/>
                        </a:lnSpc>
                      </a:pP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Men 35-69, Women 45-69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5000"/>
                        </a:lnSpc>
                      </a:pP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5000"/>
                        </a:lnSpc>
                      </a:pPr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Less Women 21-34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25000"/>
                        </a:lnSpc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Fun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5000"/>
                        </a:lnSpc>
                      </a:pPr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5000"/>
                        </a:lnSpc>
                      </a:pP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Men 35-69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5000"/>
                        </a:lnSpc>
                      </a:pP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5000"/>
                        </a:lnSpc>
                      </a:pP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25000"/>
                        </a:lnSpc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Desirable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5000"/>
                        </a:lnSpc>
                      </a:pPr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5000"/>
                        </a:lnSpc>
                      </a:pP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Men 35-69, Women 45-69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5000"/>
                        </a:lnSpc>
                      </a:pP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5000"/>
                        </a:lnSpc>
                      </a:pP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25000"/>
                        </a:lnSpc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Modern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5000"/>
                        </a:lnSpc>
                      </a:pPr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5000"/>
                        </a:lnSpc>
                      </a:pP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5000"/>
                        </a:lnSpc>
                      </a:pPr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Men 35-44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5000"/>
                        </a:lnSpc>
                      </a:pP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5000"/>
                        </a:lnSpc>
                      </a:pP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25000"/>
                        </a:lnSpc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Sophisticated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5000"/>
                        </a:lnSpc>
                      </a:pPr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5000"/>
                        </a:lnSpc>
                      </a:pP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Men 35-44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5000"/>
                        </a:lnSpc>
                      </a:pP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5000"/>
                        </a:lnSpc>
                      </a:pP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25000"/>
                        </a:lnSpc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Different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5000"/>
                        </a:lnSpc>
                      </a:pPr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5000"/>
                        </a:lnSpc>
                      </a:pP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Men 21-44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5000"/>
                        </a:lnSpc>
                      </a:pP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5000"/>
                        </a:lnSpc>
                      </a:pP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25000"/>
                        </a:lnSpc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Artistic^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5000"/>
                        </a:lnSpc>
                      </a:pPr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5000"/>
                        </a:lnSpc>
                      </a:pP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5000"/>
                        </a:lnSpc>
                      </a:pPr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Men 21-44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5000"/>
                        </a:lnSpc>
                      </a:pP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5000"/>
                        </a:lnSpc>
                      </a:pP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25000"/>
                        </a:lnSpc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Boring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5000"/>
                        </a:lnSpc>
                      </a:pPr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 </a:t>
                      </a:r>
                      <a:r>
                        <a:rPr lang="en-US" sz="1000" b="0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Wingdings 3"/>
                        </a:rPr>
                        <a:t></a:t>
                      </a:r>
                      <a:endParaRPr lang="en-US" sz="1000" b="0" i="0" u="none" strike="noStrike" kern="1200" dirty="0">
                        <a:solidFill>
                          <a:srgbClr val="C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5000"/>
                        </a:lnSpc>
                      </a:pP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5000"/>
                        </a:lnSpc>
                      </a:pP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5000"/>
                        </a:lnSpc>
                      </a:pP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5000"/>
                        </a:lnSpc>
                      </a:pP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>
                        <a:lnSpc>
                          <a:spcPct val="125000"/>
                        </a:lnSpc>
                      </a:pPr>
                      <a:r>
                        <a:rPr lang="en-US" sz="80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Base: Aware</a:t>
                      </a:r>
                      <a:r>
                        <a:rPr lang="en-US" sz="800" i="1" u="none" strike="noStrike" kern="12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of Brand</a:t>
                      </a:r>
                      <a:endParaRPr lang="en-US" sz="800" i="1" u="none" strike="noStrik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7432" marR="27432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5000"/>
                        </a:lnSpc>
                      </a:pPr>
                      <a:r>
                        <a:rPr lang="en-US" sz="80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(2609)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5000"/>
                        </a:lnSpc>
                      </a:pPr>
                      <a:endParaRPr lang="en-US" sz="800" i="1" u="none" strike="noStrik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5000"/>
                        </a:lnSpc>
                      </a:pPr>
                      <a:endParaRPr lang="en-US" sz="800" i="1" u="none" strike="noStrik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5000"/>
                        </a:lnSpc>
                      </a:pPr>
                      <a:endParaRPr lang="en-US" sz="800" i="1" u="none" strike="noStrik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5000"/>
                        </a:lnSpc>
                      </a:pPr>
                      <a:endParaRPr lang="en-US" sz="800" i="1" u="none" strike="noStrik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21" name="Picture 2" descr="Image result for kendall jackson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6647" y="1267207"/>
            <a:ext cx="804545" cy="59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77066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9AB4E72-7858-48F1-A40D-12FF09E4BFB8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23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dirty="0"/>
              <a:t>Kendall Jackson: Frequency of Consumption by Tier (%)</a:t>
            </a:r>
          </a:p>
        </p:txBody>
      </p:sp>
      <p:sp>
        <p:nvSpPr>
          <p:cNvPr id="44" name="Footer Placeholder 3"/>
          <p:cNvSpPr txBox="1">
            <a:spLocks/>
          </p:cNvSpPr>
          <p:nvPr/>
        </p:nvSpPr>
        <p:spPr>
          <a:xfrm>
            <a:off x="1153215" y="4610354"/>
            <a:ext cx="5424369" cy="247904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">
                <a:solidFill>
                  <a:schemeClr val="accent2"/>
                </a:solidFill>
              </a:defRPr>
            </a:lvl1pPr>
          </a:lstStyle>
          <a:p>
            <a:pPr algn="ctr">
              <a:defRPr/>
            </a:pPr>
            <a:r>
              <a:rPr lang="en-US" sz="800" i="1" dirty="0">
                <a:solidFill>
                  <a:prstClr val="white">
                    <a:lumMod val="65000"/>
                  </a:prstClr>
                </a:solidFill>
                <a:latin typeface="Calibri Light"/>
              </a:rPr>
              <a:t>Base: Buy Most Often, Buy Regularly, or Have Tried Kendall-Jackson (2005)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62692" y="246883"/>
            <a:ext cx="7916437" cy="553998"/>
          </a:xfrm>
        </p:spPr>
        <p:txBody>
          <a:bodyPr/>
          <a:lstStyle/>
          <a:p>
            <a:r>
              <a:rPr lang="en-US" dirty="0"/>
              <a:t>Consumption is relatively similar between tiers, with the exception of K-J Avant which is consumed less.</a:t>
            </a:r>
          </a:p>
        </p:txBody>
      </p:sp>
      <p:sp>
        <p:nvSpPr>
          <p:cNvPr id="14" name="Footer Placeholder 4"/>
          <p:cNvSpPr txBox="1">
            <a:spLocks/>
          </p:cNvSpPr>
          <p:nvPr/>
        </p:nvSpPr>
        <p:spPr>
          <a:xfrm>
            <a:off x="559592" y="4947621"/>
            <a:ext cx="8127208" cy="200055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prstClr val="white">
                    <a:lumMod val="65000"/>
                  </a:prstClr>
                </a:solidFill>
                <a:sym typeface="Wingdings 3"/>
              </a:rPr>
              <a:t>KJ3. How often do you drink these Kendall-Jackson wines?</a:t>
            </a: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597097563"/>
              </p:ext>
            </p:extLst>
          </p:nvPr>
        </p:nvGraphicFramePr>
        <p:xfrm>
          <a:off x="983847" y="1380731"/>
          <a:ext cx="7905509" cy="336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58409" y="1739547"/>
            <a:ext cx="763929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200" b="1" dirty="0">
                <a:solidFill>
                  <a:srgbClr val="7E003F">
                    <a:lumMod val="50000"/>
                  </a:srgbClr>
                </a:solidFill>
              </a:rPr>
              <a:t>18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12647" y="1739547"/>
            <a:ext cx="763929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200" b="1" dirty="0">
                <a:solidFill>
                  <a:srgbClr val="7E003F">
                    <a:lumMod val="50000"/>
                  </a:srgbClr>
                </a:solidFill>
              </a:rPr>
              <a:t>31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66885" y="1739547"/>
            <a:ext cx="763929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200" b="1" dirty="0">
                <a:solidFill>
                  <a:srgbClr val="7E003F">
                    <a:lumMod val="50000"/>
                  </a:srgbClr>
                </a:solidFill>
              </a:rPr>
              <a:t>29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86399" y="1739547"/>
            <a:ext cx="763929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200" b="1" dirty="0">
                <a:solidFill>
                  <a:srgbClr val="7E003F">
                    <a:lumMod val="50000"/>
                  </a:srgbClr>
                </a:solidFill>
              </a:rPr>
              <a:t>28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55472" y="1473616"/>
            <a:ext cx="3812891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200" b="1" dirty="0">
                <a:solidFill>
                  <a:srgbClr val="7E003F">
                    <a:lumMod val="50000"/>
                  </a:srgbClr>
                </a:solidFill>
                <a:latin typeface="Calibri Light"/>
              </a:rPr>
              <a:t>Top 2 Box (drink ‘most often’ or ‘regularly’) %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17909" y="1948618"/>
            <a:ext cx="1664839" cy="9270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 flipV="1">
            <a:off x="8415634" y="1445171"/>
            <a:ext cx="1" cy="5034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8187033" y="1445171"/>
            <a:ext cx="22860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290908" y="1055717"/>
            <a:ext cx="2938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Calibri Light"/>
              </a:rPr>
              <a:t>Men 21-44 are highest on consumption for all 4 tiers, gravitating towards Vintner’s Reserve and Grand Reserve </a:t>
            </a:r>
          </a:p>
          <a:p>
            <a:pPr algn="r"/>
            <a:endParaRPr lang="en-US" sz="800" i="1" dirty="0">
              <a:solidFill>
                <a:schemeClr val="bg1">
                  <a:lumMod val="50000"/>
                </a:schemeClr>
              </a:solidFill>
              <a:latin typeface="Calibri Light"/>
            </a:endParaRPr>
          </a:p>
          <a:p>
            <a:pPr algn="r"/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Calibri Light"/>
              </a:rPr>
              <a:t>Women lean just slightly towards Jackson Estate 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8189658" y="1141423"/>
            <a:ext cx="0" cy="4918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063220" y="2041770"/>
            <a:ext cx="0" cy="32936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063220" y="2043452"/>
            <a:ext cx="39518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1063220" y="2366119"/>
            <a:ext cx="39518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13510" y="2444975"/>
            <a:ext cx="125493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Calibri Light"/>
              </a:rPr>
              <a:t>K-J Loyalists significantly less likely to consume K-J Avant than Moderate and Weak loyalty segments 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H="1" flipV="1">
            <a:off x="740978" y="2194891"/>
            <a:ext cx="322242" cy="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743394" y="2201963"/>
            <a:ext cx="1" cy="30790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620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hart 23"/>
          <p:cNvGraphicFramePr/>
          <p:nvPr>
            <p:extLst>
              <p:ext uri="{D42A27DB-BD31-4B8C-83A1-F6EECF244321}">
                <p14:modId xmlns:p14="http://schemas.microsoft.com/office/powerpoint/2010/main" val="1886713437"/>
              </p:ext>
            </p:extLst>
          </p:nvPr>
        </p:nvGraphicFramePr>
        <p:xfrm>
          <a:off x="5187902" y="1814274"/>
          <a:ext cx="4566727" cy="2695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1441294301"/>
              </p:ext>
            </p:extLst>
          </p:nvPr>
        </p:nvGraphicFramePr>
        <p:xfrm>
          <a:off x="1979597" y="1802572"/>
          <a:ext cx="4566727" cy="2695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890807287"/>
              </p:ext>
            </p:extLst>
          </p:nvPr>
        </p:nvGraphicFramePr>
        <p:xfrm>
          <a:off x="403346" y="1821018"/>
          <a:ext cx="4566727" cy="2695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3190308532"/>
              </p:ext>
            </p:extLst>
          </p:nvPr>
        </p:nvGraphicFramePr>
        <p:xfrm>
          <a:off x="3538431" y="1794680"/>
          <a:ext cx="4566727" cy="2695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>
          <a:xfrm>
            <a:off x="1" y="4930044"/>
            <a:ext cx="376989" cy="218219"/>
          </a:xfrm>
        </p:spPr>
        <p:txBody>
          <a:bodyPr/>
          <a:lstStyle/>
          <a:p>
            <a:fld id="{19AB4E72-7858-48F1-A40D-12FF09E4BFB8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24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20"/>
          </p:nvPr>
        </p:nvSpPr>
        <p:spPr>
          <a:xfrm>
            <a:off x="163009" y="1024331"/>
            <a:ext cx="7916101" cy="381000"/>
          </a:xfrm>
        </p:spPr>
        <p:txBody>
          <a:bodyPr/>
          <a:lstStyle/>
          <a:p>
            <a:r>
              <a:rPr lang="en-US" dirty="0"/>
              <a:t>Kendall Jackson: Cross-Consumption Across Tiers 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62692" y="246883"/>
            <a:ext cx="7916437" cy="553998"/>
          </a:xfrm>
        </p:spPr>
        <p:txBody>
          <a:bodyPr/>
          <a:lstStyle/>
          <a:p>
            <a:r>
              <a:rPr lang="en-US" dirty="0"/>
              <a:t>Cross-consumption exists across tiers, with those drinking K-J Avant more likely to be regular consumers of other K-J tiers.  </a:t>
            </a:r>
          </a:p>
        </p:txBody>
      </p:sp>
      <p:sp>
        <p:nvSpPr>
          <p:cNvPr id="12" name="Footer Placeholder 4"/>
          <p:cNvSpPr txBox="1">
            <a:spLocks/>
          </p:cNvSpPr>
          <p:nvPr/>
        </p:nvSpPr>
        <p:spPr>
          <a:xfrm>
            <a:off x="559592" y="4732178"/>
            <a:ext cx="8127208" cy="415498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prstClr val="white">
                    <a:lumMod val="65000"/>
                  </a:prstClr>
                </a:solidFill>
                <a:sym typeface="Wingdings 3"/>
              </a:rPr>
              <a:t>KJ3. How often do you drink these Kendall-Jackson wines?</a:t>
            </a:r>
          </a:p>
          <a:p>
            <a:r>
              <a:rPr lang="en-US" sz="700" dirty="0">
                <a:solidFill>
                  <a:prstClr val="white">
                    <a:lumMod val="65000"/>
                  </a:prstClr>
                </a:solidFill>
                <a:sym typeface="Wingdings 3"/>
              </a:rPr>
              <a:t>ABCD = Significantly different at a 95% confidence level</a:t>
            </a:r>
          </a:p>
          <a:p>
            <a:r>
              <a:rPr lang="en-US" sz="700" dirty="0">
                <a:solidFill>
                  <a:prstClr val="white">
                    <a:lumMod val="65000"/>
                  </a:prstClr>
                </a:solidFill>
                <a:sym typeface="Wingdings 3"/>
              </a:rPr>
              <a:t>Base: Drink Most Often or Drink Regularly the respective K-J tier (K-J Avant 318, Vintner’s Reserve 581, Grand Reserve 535, Jackson Estate 500)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02446" y="1370181"/>
            <a:ext cx="3812891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200" b="1" dirty="0">
                <a:solidFill>
                  <a:srgbClr val="7E003F">
                    <a:lumMod val="50000"/>
                  </a:srgbClr>
                </a:solidFill>
                <a:latin typeface="Calibri Light"/>
              </a:rPr>
              <a:t>Top 2 Box (drink ‘most often’ or ‘regularly’) 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88491" y="1774871"/>
            <a:ext cx="1448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prstClr val="white">
                    <a:lumMod val="50000"/>
                  </a:prstClr>
                </a:solidFill>
                <a:latin typeface="+mj-lt"/>
              </a:rPr>
              <a:t>K-J Avant</a:t>
            </a:r>
          </a:p>
          <a:p>
            <a:pPr algn="ctr"/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+mj-lt"/>
              </a:rPr>
              <a:t>(A)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16369" y="1777928"/>
            <a:ext cx="1448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prstClr val="white">
                    <a:lumMod val="50000"/>
                  </a:prstClr>
                </a:solidFill>
                <a:latin typeface="+mj-lt"/>
              </a:rPr>
              <a:t>Vintner’s Reserve</a:t>
            </a:r>
          </a:p>
          <a:p>
            <a:pPr algn="ctr"/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+mj-lt"/>
              </a:rPr>
              <a:t>(B)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10545" y="1773584"/>
            <a:ext cx="1448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prstClr val="white">
                    <a:lumMod val="50000"/>
                  </a:prstClr>
                </a:solidFill>
                <a:latin typeface="+mj-lt"/>
              </a:rPr>
              <a:t>Grand Reserve</a:t>
            </a:r>
          </a:p>
          <a:p>
            <a:pPr algn="ctr"/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+mj-lt"/>
              </a:rPr>
              <a:t>(C)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65496" y="1785614"/>
            <a:ext cx="1448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prstClr val="white">
                    <a:lumMod val="50000"/>
                  </a:prstClr>
                </a:solidFill>
                <a:latin typeface="+mj-lt"/>
              </a:rPr>
              <a:t>Jackson Estate</a:t>
            </a:r>
          </a:p>
          <a:p>
            <a:pPr algn="ctr"/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+mj-lt"/>
              </a:rPr>
              <a:t>(D)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912620" y="2705100"/>
            <a:ext cx="910829" cy="1790700"/>
          </a:xfrm>
          <a:prstGeom prst="roundRect">
            <a:avLst/>
          </a:prstGeom>
          <a:noFill/>
          <a:ln w="9525">
            <a:solidFill>
              <a:schemeClr val="accent2"/>
            </a:solidFill>
            <a:prstDash val="sysDash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rgbClr val="537177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7946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Kendall-Jackson print ‘Values’ campaign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9AB4E72-7858-48F1-A40D-12FF09E4BFB8}" type="slidenum">
              <a:rPr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25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3" name="Picture 2" descr="C:\Users\YinN\Desktop\JFW_files\Copies of stuff -- CAN BE DELETED\K-J print ads\KJ16_70682 GSM Ad-Integrit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905" y="1398598"/>
            <a:ext cx="2272078" cy="298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YinN\Desktop\JFW_files\Copies of stuff -- CAN BE DELETED\K-J print ads\KJ16_70682 GSM Ad-LookingForward_r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3981" y="1398598"/>
            <a:ext cx="2272079" cy="298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YinN\Desktop\JFW_files\Copies of stuff -- CAN BE DELETED\K-J print ads\KJ16_70682 GSM Ad-Sustainability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6060" y="1398598"/>
            <a:ext cx="2272077" cy="298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223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1"/>
          <p:cNvSpPr>
            <a:spLocks noGrp="1"/>
          </p:cNvSpPr>
          <p:nvPr>
            <p:ph type="title"/>
          </p:nvPr>
        </p:nvSpPr>
        <p:spPr>
          <a:xfrm>
            <a:off x="162692" y="108384"/>
            <a:ext cx="8295508" cy="830997"/>
          </a:xfrm>
        </p:spPr>
        <p:txBody>
          <a:bodyPr/>
          <a:lstStyle/>
          <a:p>
            <a:pPr lvl="0"/>
            <a:r>
              <a:rPr lang="en-US" dirty="0"/>
              <a:t>Communication awareness for K-J dips in 2016.  Men 21-44 are the most aware, although at a lower level than last year.  Women 45-69 also experience a softening versus 2015.  In-store displays, wine/food magazines, and word-of-mouth continue to be primary sources.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9AB4E72-7858-48F1-A40D-12FF09E4BFB8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26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7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59592" y="4732178"/>
            <a:ext cx="7090888" cy="415498"/>
          </a:xfrm>
        </p:spPr>
        <p:txBody>
          <a:bodyPr/>
          <a:lstStyle>
            <a:lvl1pPr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z="700" dirty="0">
                <a:solidFill>
                  <a:prstClr val="white">
                    <a:lumMod val="65000"/>
                  </a:prstClr>
                </a:solidFill>
              </a:rPr>
              <a:t>COM18. Have you seen, heard or read anything about these wine brands anywhere recently?  COM19. Where have you seen, heard or read anything about…. [INSERT BRAND] recently?</a:t>
            </a:r>
          </a:p>
          <a:p>
            <a:r>
              <a:rPr lang="en-US" sz="700" dirty="0">
                <a:solidFill>
                  <a:prstClr val="white">
                    <a:lumMod val="65000"/>
                  </a:prstClr>
                </a:solidFill>
              </a:rPr>
              <a:t>BCD = Significantly different at the 95% confidence level	</a:t>
            </a:r>
          </a:p>
          <a:p>
            <a:r>
              <a:rPr lang="en-US" sz="700" dirty="0">
                <a:solidFill>
                  <a:prstClr val="white">
                    <a:lumMod val="65000"/>
                  </a:prstClr>
                </a:solidFill>
              </a:rPr>
              <a:t>* Note: Magazines, online websites, and blogs were asked as general categories in 2014; historical results shown for reference only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533467"/>
              </p:ext>
            </p:extLst>
          </p:nvPr>
        </p:nvGraphicFramePr>
        <p:xfrm>
          <a:off x="646176" y="1038332"/>
          <a:ext cx="7754112" cy="36803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1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2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23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53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46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6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520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2014</a:t>
                      </a:r>
                      <a:b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2015</a:t>
                      </a:r>
                      <a:b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2016</a:t>
                      </a:r>
                      <a:b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Highest Among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Changes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In 2016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2015 - 2016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248">
                <a:tc>
                  <a:txBody>
                    <a:bodyPr/>
                    <a:lstStyle/>
                    <a:p>
                      <a:pPr marL="114300" indent="0"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Total Communication Awareness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22 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26 bd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Men 21-44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Less Men 21-44,</a:t>
                      </a:r>
                      <a:r>
                        <a:rPr lang="en-US" sz="10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0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Women 45-69</a:t>
                      </a:r>
                      <a:endParaRPr lang="en-US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965">
                <a:tc>
                  <a:txBody>
                    <a:bodyPr/>
                    <a:lstStyle/>
                    <a:p>
                      <a:pPr marL="0" algn="r" fontAlgn="b"/>
                      <a:r>
                        <a:rPr lang="en-US" sz="700" i="1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Base:</a:t>
                      </a:r>
                      <a:r>
                        <a:rPr lang="en-US" sz="700" i="1" u="none" strike="noStrike" kern="12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Total</a:t>
                      </a:r>
                      <a:endParaRPr lang="en-US" sz="700" i="1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i="1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(3006)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i="1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(2966)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i="1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(2992)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i="1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i="1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i="1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i="1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266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In store display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14 d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17 bd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Men</a:t>
                      </a:r>
                    </a:p>
                  </a:txBody>
                  <a:tcPr marL="7620" marR="7620" marT="762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Less Men 21-34, Women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266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*Wine or Food Magazines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cap="small" baseline="0" dirty="0">
                          <a:solidFill>
                            <a:srgbClr val="A6A6A6"/>
                          </a:solidFill>
                          <a:effectLst/>
                          <a:latin typeface="Calibri Light" panose="020F03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10 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Men 21-44</a:t>
                      </a:r>
                    </a:p>
                  </a:txBody>
                  <a:tcPr marL="7620" marR="7620" marT="762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Less Men 35-44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266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Talking to a friend or family member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12 bd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Men 21-44</a:t>
                      </a:r>
                    </a:p>
                  </a:txBody>
                  <a:tcPr marL="7620" marR="7620" marT="762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Less Men 21-44, Women 45-69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2266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*Lifestyle/Other Magazines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cap="small" baseline="0" dirty="0">
                          <a:solidFill>
                            <a:srgbClr val="A6A6A6"/>
                          </a:solidFill>
                          <a:effectLst/>
                          <a:latin typeface="Calibri Light" panose="020F03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8 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Men 21-44</a:t>
                      </a:r>
                    </a:p>
                  </a:txBody>
                  <a:tcPr marL="7620" marR="7620" marT="762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Less Men 35-44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2266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On a hang tag on a bottle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11 bd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Men 21-44</a:t>
                      </a:r>
                    </a:p>
                  </a:txBody>
                  <a:tcPr marL="7620" marR="7620" marT="762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Less Men 21-44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2266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TV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10 bd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Men 21-44</a:t>
                      </a:r>
                    </a:p>
                  </a:txBody>
                  <a:tcPr marL="7620" marR="7620" marT="762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Less Men 21-44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2266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*Wine websites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cap="small" baseline="0" dirty="0">
                          <a:solidFill>
                            <a:srgbClr val="A6A6A6"/>
                          </a:solidFill>
                          <a:effectLst/>
                          <a:latin typeface="Calibri Light" panose="020F03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9 d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Men 21-44</a:t>
                      </a:r>
                    </a:p>
                  </a:txBody>
                  <a:tcPr marL="7620" marR="7620" marT="762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Less Men 21-44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2266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At a Food &amp; Wine sponsored event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cap="small" baseline="0" dirty="0">
                          <a:solidFill>
                            <a:srgbClr val="A6A6A6"/>
                          </a:solidFill>
                          <a:effectLst/>
                          <a:latin typeface="Calibri Light" panose="020F030202020403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9 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Men 21-44</a:t>
                      </a:r>
                    </a:p>
                  </a:txBody>
                  <a:tcPr marL="7620" marR="7620" marT="762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Less Men 35-44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2266"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Social Media (e.g. Facebook, Twitter, etc.)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7 bd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Men 21-44</a:t>
                      </a:r>
                    </a:p>
                  </a:txBody>
                  <a:tcPr marL="7620" marR="7620" marT="762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Less Men 35-44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2266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Talking to a sommelier, expert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8 bd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Men 21-44</a:t>
                      </a:r>
                    </a:p>
                  </a:txBody>
                  <a:tcPr marL="7620" marR="7620" marT="762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Less Men 35-44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2266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At an event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cap="small" baseline="0" dirty="0">
                          <a:solidFill>
                            <a:srgbClr val="A6A6A6"/>
                          </a:solidFill>
                          <a:effectLst/>
                          <a:latin typeface="Calibri Light" panose="020F030202020403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8 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Men 21-44</a:t>
                      </a:r>
                    </a:p>
                  </a:txBody>
                  <a:tcPr marL="7620" marR="7620" marT="762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Less Men 21-44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2266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Radio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5 bd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 b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Men 21-34</a:t>
                      </a:r>
                    </a:p>
                  </a:txBody>
                  <a:tcPr marL="7620" marR="7620" marT="762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Less Men 35-44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2266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Newspapers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7 bd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Men 21-44</a:t>
                      </a:r>
                    </a:p>
                  </a:txBody>
                  <a:tcPr marL="7620" marR="7620" marT="762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Less Men 35-44, Women 45-69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2266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Online ads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7 bd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Men 21-34</a:t>
                      </a:r>
                    </a:p>
                  </a:txBody>
                  <a:tcPr marL="7620" marR="7620" marT="762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Less Men 21-44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2266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*Lifestyle/Other websites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cap="small" baseline="0" dirty="0">
                          <a:solidFill>
                            <a:srgbClr val="A6A6A6"/>
                          </a:solidFill>
                          <a:effectLst/>
                          <a:latin typeface="Calibri Light" panose="020F03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7 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Men 21-34</a:t>
                      </a:r>
                    </a:p>
                  </a:txBody>
                  <a:tcPr marL="7620" marR="7620" marT="762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Less Men 35-44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2266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*Wine Blogs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cap="small" baseline="0" dirty="0">
                          <a:solidFill>
                            <a:srgbClr val="A6A6A6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6 d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Men 21-34</a:t>
                      </a:r>
                    </a:p>
                  </a:txBody>
                  <a:tcPr marL="7620" marR="7620" marT="762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Less Men 35-44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2266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*Lifestyle/Other Blogs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cap="small" baseline="0" dirty="0">
                          <a:solidFill>
                            <a:srgbClr val="A6A6A6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5 d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Men 21-34</a:t>
                      </a:r>
                    </a:p>
                  </a:txBody>
                  <a:tcPr marL="7620" marR="7620" marT="762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Less Men 35-44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2266">
                <a:tc>
                  <a:txBody>
                    <a:bodyPr/>
                    <a:lstStyle/>
                    <a:p>
                      <a:pPr marL="0" algn="r" fontAlgn="b"/>
                      <a:r>
                        <a:rPr lang="en-US" sz="700" i="1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Base:</a:t>
                      </a:r>
                      <a:r>
                        <a:rPr lang="en-US" sz="700" i="1" u="none" strike="noStrike" kern="12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Total</a:t>
                      </a:r>
                      <a:endParaRPr lang="en-US" sz="700" i="1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i="1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(3006)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i="1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(2966)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i="1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(2992)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i="1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i="1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i="1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i="1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pic>
        <p:nvPicPr>
          <p:cNvPr id="1026" name="Picture 2" descr="Image result for kendall jackson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367" y="1649731"/>
            <a:ext cx="804545" cy="59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7564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365037852"/>
              </p:ext>
            </p:extLst>
          </p:nvPr>
        </p:nvGraphicFramePr>
        <p:xfrm>
          <a:off x="315796" y="792869"/>
          <a:ext cx="3805133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itle 11"/>
          <p:cNvSpPr>
            <a:spLocks noGrp="1"/>
          </p:cNvSpPr>
          <p:nvPr>
            <p:ph type="title"/>
          </p:nvPr>
        </p:nvSpPr>
        <p:spPr>
          <a:xfrm>
            <a:off x="196339" y="177610"/>
            <a:ext cx="7916437" cy="553998"/>
          </a:xfrm>
        </p:spPr>
        <p:txBody>
          <a:bodyPr/>
          <a:lstStyle/>
          <a:p>
            <a:pPr lvl="0"/>
            <a:r>
              <a:rPr lang="en-US" dirty="0"/>
              <a:t>Overall recognition of the print ads is higher than Millward Brown norm, but there is opportunity to increase recall among K-J Loyalists.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9AB4E72-7858-48F1-A40D-12FF09E4BFB8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27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20"/>
          </p:nvPr>
        </p:nvSpPr>
        <p:spPr>
          <a:xfrm>
            <a:off x="163009" y="967181"/>
            <a:ext cx="2770691" cy="381000"/>
          </a:xfrm>
        </p:spPr>
        <p:txBody>
          <a:bodyPr/>
          <a:lstStyle/>
          <a:p>
            <a:r>
              <a:rPr lang="en-US" dirty="0"/>
              <a:t>Ad Recall (%)</a:t>
            </a: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012326110"/>
              </p:ext>
            </p:extLst>
          </p:nvPr>
        </p:nvGraphicFramePr>
        <p:xfrm>
          <a:off x="5034661" y="1406854"/>
          <a:ext cx="4109339" cy="3053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Content Placeholder 7"/>
          <p:cNvSpPr txBox="1">
            <a:spLocks/>
          </p:cNvSpPr>
          <p:nvPr/>
        </p:nvSpPr>
        <p:spPr>
          <a:xfrm>
            <a:off x="5575518" y="1161137"/>
            <a:ext cx="2770691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99000"/>
              <a:buFont typeface="Wingdings" pitchFamily="2" charset="2"/>
              <a:buChar char="Ø"/>
              <a:defRPr lang="en-US" sz="1200" i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Andalus" panose="02020603050405020304" pitchFamily="18" charset="-78"/>
              </a:defRPr>
            </a:lvl1pPr>
            <a:lvl2pPr marL="176213" indent="-1714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9000"/>
              <a:buFontTx/>
              <a:buBlip>
                <a:blip r:embed="rId5"/>
              </a:buBlip>
              <a:defRPr lang="en-US" sz="1200" i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Andalus" panose="02020603050405020304" pitchFamily="18" charset="-78"/>
              </a:defRPr>
            </a:lvl2pPr>
            <a:lvl3pPr marL="223838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9000"/>
              <a:buFontTx/>
              <a:buNone/>
              <a:defRPr lang="en-US" sz="1200" i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35000" indent="-1714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9000"/>
              <a:buFontTx/>
              <a:buBlip>
                <a:blip r:embed="rId6"/>
              </a:buBlip>
              <a:tabLst/>
              <a:defRPr lang="en-US" sz="1200" i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55663" indent="-1714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9000"/>
              <a:buFontTx/>
              <a:buBlip>
                <a:blip r:embed="rId6"/>
              </a:buBlip>
              <a:defRPr lang="en-US" sz="1200" i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>
                  <a:lumMod val="50000"/>
                  <a:lumOff val="50000"/>
                </a:srgbClr>
              </a:buClr>
            </a:pPr>
            <a:r>
              <a:rPr dirty="0">
                <a:solidFill>
                  <a:srgbClr val="000000">
                    <a:lumMod val="50000"/>
                    <a:lumOff val="50000"/>
                  </a:srgbClr>
                </a:solidFill>
              </a:rPr>
              <a:t>Stop &amp; Look (%)</a:t>
            </a:r>
          </a:p>
        </p:txBody>
      </p:sp>
      <p:sp>
        <p:nvSpPr>
          <p:cNvPr id="19" name="Footer Placeholder 4"/>
          <p:cNvSpPr txBox="1">
            <a:spLocks/>
          </p:cNvSpPr>
          <p:nvPr/>
        </p:nvSpPr>
        <p:spPr>
          <a:xfrm>
            <a:off x="559592" y="4732178"/>
            <a:ext cx="8127208" cy="415498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prstClr val="white">
                    <a:lumMod val="65000"/>
                  </a:prstClr>
                </a:solidFill>
                <a:sym typeface="Wingdings 3"/>
              </a:rPr>
              <a:t>COM70 .  Have you seen this ad in magazines before today?</a:t>
            </a:r>
          </a:p>
          <a:p>
            <a:r>
              <a:rPr lang="en-US" sz="700" dirty="0">
                <a:solidFill>
                  <a:prstClr val="white">
                    <a:lumMod val="65000"/>
                  </a:prstClr>
                </a:solidFill>
                <a:sym typeface="Wingdings 3"/>
              </a:rPr>
              <a:t>COM71.  If you were to see that ad in a magazine, would you stop and look at it, or would you turn the page?</a:t>
            </a:r>
          </a:p>
          <a:p>
            <a:r>
              <a:rPr lang="en-US" sz="700" dirty="0">
                <a:solidFill>
                  <a:prstClr val="white">
                    <a:lumMod val="65000"/>
                  </a:prstClr>
                </a:solidFill>
                <a:sym typeface="Wingdings 3"/>
              </a:rPr>
              <a:t>Base: Total (2992)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4439" y="1565565"/>
            <a:ext cx="800859" cy="553998"/>
          </a:xfrm>
          <a:prstGeom prst="rect">
            <a:avLst/>
          </a:prstGeom>
          <a:noFill/>
          <a:ln w="34925" cmpd="dbl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MB print recall norm </a:t>
            </a:r>
          </a:p>
          <a:p>
            <a:pPr algn="ctr"/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12%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79948" y="1288960"/>
            <a:ext cx="15559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Calibri Light"/>
              </a:rPr>
              <a:t>Recall significantly higher among Men 21-44, and lowest among Women 45-69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 flipV="1">
            <a:off x="2957705" y="1831789"/>
            <a:ext cx="322242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279947" y="1348181"/>
            <a:ext cx="1" cy="100484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286876" y="1900607"/>
            <a:ext cx="16869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Calibri Light"/>
              </a:rPr>
              <a:t>K-J Loyalists significantly less likely to recognize ads than Moderate and Weak segments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64450" y="1507092"/>
            <a:ext cx="800859" cy="553998"/>
          </a:xfrm>
          <a:prstGeom prst="rect">
            <a:avLst/>
          </a:prstGeom>
          <a:noFill/>
          <a:ln w="34925" cmpd="dbl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MB ‘Stop &amp; Look’ norm </a:t>
            </a:r>
          </a:p>
          <a:p>
            <a:pPr algn="ctr"/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70%</a:t>
            </a:r>
          </a:p>
        </p:txBody>
      </p:sp>
    </p:spTree>
    <p:extLst>
      <p:ext uri="{BB962C8B-B14F-4D97-AF65-F5344CB8AC3E}">
        <p14:creationId xmlns:p14="http://schemas.microsoft.com/office/powerpoint/2010/main" val="20346903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246052866"/>
              </p:ext>
            </p:extLst>
          </p:nvPr>
        </p:nvGraphicFramePr>
        <p:xfrm>
          <a:off x="1251585" y="1120660"/>
          <a:ext cx="6549813" cy="3431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Title 11"/>
          <p:cNvSpPr>
            <a:spLocks noGrp="1"/>
          </p:cNvSpPr>
          <p:nvPr>
            <p:ph type="title"/>
          </p:nvPr>
        </p:nvSpPr>
        <p:spPr>
          <a:xfrm>
            <a:off x="162692" y="246883"/>
            <a:ext cx="7916437" cy="553998"/>
          </a:xfrm>
        </p:spPr>
        <p:txBody>
          <a:bodyPr/>
          <a:lstStyle/>
          <a:p>
            <a:pPr lvl="0"/>
            <a:r>
              <a:rPr lang="en-US" dirty="0"/>
              <a:t>A key takeaway for consumers is that K-J is a family-owned brand.  However, the level of message communication has the potential to be stronger.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9AB4E72-7858-48F1-A40D-12FF09E4BFB8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28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dirty="0"/>
              <a:t>Communication (%)</a:t>
            </a:r>
          </a:p>
        </p:txBody>
      </p:sp>
      <p:sp>
        <p:nvSpPr>
          <p:cNvPr id="15" name="Footer Placeholder 4"/>
          <p:cNvSpPr txBox="1">
            <a:spLocks/>
          </p:cNvSpPr>
          <p:nvPr/>
        </p:nvSpPr>
        <p:spPr>
          <a:xfrm>
            <a:off x="559592" y="4839899"/>
            <a:ext cx="3517108" cy="30777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prstClr val="white">
                    <a:lumMod val="65000"/>
                  </a:prstClr>
                </a:solidFill>
                <a:sym typeface="Wingdings 3"/>
              </a:rPr>
              <a:t>COM72.  After seeing the Kendall - Jackson ad, which statements below do you feel apply?</a:t>
            </a:r>
          </a:p>
          <a:p>
            <a:r>
              <a:rPr lang="en-US" sz="700" dirty="0">
                <a:solidFill>
                  <a:prstClr val="white">
                    <a:lumMod val="65000"/>
                  </a:prstClr>
                </a:solidFill>
                <a:sym typeface="Wingdings 3"/>
              </a:rPr>
              <a:t>Base: Total (2992)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12460" y="1523102"/>
            <a:ext cx="1705510" cy="553998"/>
          </a:xfrm>
          <a:prstGeom prst="rect">
            <a:avLst/>
          </a:prstGeom>
          <a:noFill/>
          <a:ln w="34925" cmpd="dbl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MB ‘Impressions’ norm </a:t>
            </a:r>
          </a:p>
          <a:p>
            <a:pPr algn="ctr"/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45% for  key message; </a:t>
            </a:r>
          </a:p>
          <a:p>
            <a:pPr algn="ctr"/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39% for secondary message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24700" y="2064423"/>
            <a:ext cx="1859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>
                <a:solidFill>
                  <a:schemeClr val="accent1"/>
                </a:solidFill>
              </a:rPr>
              <a:t>Note: COM72 not asked in same manner as Millward Brown ‘Impressions’ question, so norms provided for directional purposes only (not applicable for call-to-action statements)</a:t>
            </a:r>
          </a:p>
        </p:txBody>
      </p:sp>
      <p:sp>
        <p:nvSpPr>
          <p:cNvPr id="12" name="Footer Placeholder 4"/>
          <p:cNvSpPr txBox="1">
            <a:spLocks/>
          </p:cNvSpPr>
          <p:nvPr/>
        </p:nvSpPr>
        <p:spPr>
          <a:xfrm>
            <a:off x="7029450" y="4413128"/>
            <a:ext cx="2071742" cy="523220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700" dirty="0">
                <a:solidFill>
                  <a:schemeClr val="bg1">
                    <a:lumMod val="50000"/>
                  </a:schemeClr>
                </a:solidFill>
              </a:rPr>
              <a:t>MB ‘Impressions’ question:</a:t>
            </a:r>
          </a:p>
          <a:p>
            <a:pPr algn="r"/>
            <a:r>
              <a:rPr lang="en-GB" sz="700" i="1" dirty="0">
                <a:solidFill>
                  <a:schemeClr val="bg1">
                    <a:lumMod val="50000"/>
                  </a:schemeClr>
                </a:solidFill>
              </a:rPr>
              <a:t>Which one of these impressions did the ad give you most strongly about the brand?  </a:t>
            </a:r>
            <a:r>
              <a:rPr lang="en-US" sz="700" i="1" dirty="0">
                <a:solidFill>
                  <a:schemeClr val="bg1">
                    <a:lumMod val="50000"/>
                  </a:schemeClr>
                </a:solidFill>
              </a:rPr>
              <a:t>Which other impressions did the ad give you about the brand? </a:t>
            </a:r>
          </a:p>
        </p:txBody>
      </p:sp>
    </p:spTree>
    <p:extLst>
      <p:ext uri="{BB962C8B-B14F-4D97-AF65-F5344CB8AC3E}">
        <p14:creationId xmlns:p14="http://schemas.microsoft.com/office/powerpoint/2010/main" val="16961359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9AB4E72-7858-48F1-A40D-12FF09E4BFB8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29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7" name="Picture 2" descr="http://yabbylake.com/upload/Image/Cooralook-Vineyard-Green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6439" y="0"/>
            <a:ext cx="2137804" cy="514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9852" y="-5413"/>
            <a:ext cx="4720547" cy="447373"/>
          </a:xfrm>
        </p:spPr>
        <p:txBody>
          <a:bodyPr/>
          <a:lstStyle/>
          <a:p>
            <a:r>
              <a:rPr lang="en-US" b="1" dirty="0"/>
              <a:t>Kendall-Jackson:</a:t>
            </a:r>
            <a:r>
              <a:rPr lang="en-US" dirty="0"/>
              <a:t> Summary &amp; Recommendations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76689" y="381000"/>
            <a:ext cx="6653951" cy="41952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000" b="1" dirty="0">
                <a:solidFill>
                  <a:srgbClr val="660066"/>
                </a:solidFill>
                <a:latin typeface="+mj-lt"/>
              </a:rPr>
              <a:t>Heritage, as well as Product Quality, are key drivers in Kendall-Jackson’s path to equity</a:t>
            </a:r>
          </a:p>
          <a:p>
            <a:pPr marL="2857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  <a:latin typeface="+mj-lt"/>
              </a:rPr>
              <a:t>Kendall-Jackson continues to lead the category on ‘Meaningful.’  In order to preserve its hold, the brand must maintain a clear path to Variety/Quality.  </a:t>
            </a:r>
            <a:r>
              <a:rPr lang="en-US" sz="1000" dirty="0">
                <a:latin typeface="Calibri Light" panose="020F0302020204030204" pitchFamily="34" charset="0"/>
              </a:rPr>
              <a:t>There are two roads to Variety/Quality for Kendall-Jackson:  </a:t>
            </a:r>
          </a:p>
          <a:p>
            <a:pPr marL="742950" lvl="2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Calibri Light" panose="020F0302020204030204" pitchFamily="34" charset="0"/>
              </a:rPr>
              <a:t>The strongest is through Heritage, which is influenced by combination of Handcrafted, Family-Owned, and Attractive Label. </a:t>
            </a:r>
          </a:p>
          <a:p>
            <a:pPr marL="742950" lvl="2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Calibri Light" panose="020F0302020204030204" pitchFamily="34" charset="0"/>
              </a:rPr>
              <a:t>The other road is product-driven– having wines that taste better than other brands; particularly white wines</a:t>
            </a:r>
            <a:endParaRPr lang="en-IN" sz="1000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endParaRPr lang="en-US" sz="1000" dirty="0">
              <a:solidFill>
                <a:srgbClr val="000000"/>
              </a:solidFill>
              <a:latin typeface="+mj-lt"/>
            </a:endParaRPr>
          </a:p>
          <a:p>
            <a:pPr lvl="0">
              <a:lnSpc>
                <a:spcPct val="120000"/>
              </a:lnSpc>
            </a:pPr>
            <a:r>
              <a:rPr lang="en-US" sz="1000" b="1" dirty="0">
                <a:solidFill>
                  <a:srgbClr val="660066"/>
                </a:solidFill>
                <a:latin typeface="+mj-lt"/>
              </a:rPr>
              <a:t>There is white space opportunity to associate Kendall-Jackson with varietals outside of Chardonnay</a:t>
            </a:r>
          </a:p>
          <a:p>
            <a:pPr marL="2857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  <a:latin typeface="+mj-lt"/>
              </a:rPr>
              <a:t>There are open areas within the category where no brand comes to mind for specific varietals – such as Sauvignon Blanc or Merlot – which </a:t>
            </a:r>
            <a:r>
              <a:rPr lang="en-US" sz="1000" dirty="0">
                <a:latin typeface="Calibri Light" panose="020F0302020204030204" pitchFamily="34" charset="0"/>
              </a:rPr>
              <a:t>Kendall-Jackson</a:t>
            </a:r>
            <a:r>
              <a:rPr lang="en-US" sz="1000" dirty="0">
                <a:solidFill>
                  <a:srgbClr val="000000"/>
                </a:solidFill>
                <a:latin typeface="+mj-lt"/>
              </a:rPr>
              <a:t> can potentially take advantage of.</a:t>
            </a:r>
            <a:endParaRPr lang="en-IN" sz="1000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endParaRPr lang="en-US" sz="1000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US" sz="1000" b="1" dirty="0">
                <a:solidFill>
                  <a:srgbClr val="660066"/>
                </a:solidFill>
                <a:latin typeface="+mj-lt"/>
              </a:rPr>
              <a:t>The decline in Kendall-Jackson’s red wine consumption may suggest cross-merchandising potential outside of Chardonnay</a:t>
            </a:r>
          </a:p>
          <a:p>
            <a:pPr marL="2857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  <a:latin typeface="+mj-lt"/>
              </a:rPr>
              <a:t>Kendall-Jackson’s red wine consumption is not diverting to competitive brands.  The decline this year is among Kendall-Jackson’s own consumers, specifically K-J Chardonnay drinkers who are drinking less K-J red wine than last year.  Consideration can be given to cross-merchandising other K-J varietals </a:t>
            </a:r>
            <a:r>
              <a:rPr lang="en-US" sz="1000" dirty="0">
                <a:solidFill>
                  <a:srgbClr val="000000"/>
                </a:solidFill>
              </a:rPr>
              <a:t>–</a:t>
            </a:r>
            <a:r>
              <a:rPr lang="en-US" sz="1000" dirty="0">
                <a:solidFill>
                  <a:srgbClr val="000000"/>
                </a:solidFill>
                <a:latin typeface="+mj-lt"/>
              </a:rPr>
              <a:t> outside of Chardonnay – with reds.</a:t>
            </a:r>
            <a:endParaRPr lang="en-IN" sz="1000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endParaRPr lang="en-US" sz="1000" b="1" dirty="0">
              <a:solidFill>
                <a:srgbClr val="660066"/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US" sz="1000" b="1" dirty="0">
                <a:solidFill>
                  <a:srgbClr val="660066"/>
                </a:solidFill>
                <a:latin typeface="+mj-lt"/>
              </a:rPr>
              <a:t>K-J Avant drinkers are cross-consuming other Kendall-Jackson  tiers</a:t>
            </a:r>
          </a:p>
          <a:p>
            <a:pPr marL="2857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  <a:latin typeface="+mj-lt"/>
              </a:rPr>
              <a:t>Cross-consumption exists across tiers, with those drinking K-J Avant more likely to be regular drinkers of other Kendall-Jackson tiers.  Consumers are not necessarily ‘trading down,’ so continue to encourage cross-tier usage.</a:t>
            </a:r>
          </a:p>
          <a:p>
            <a:pPr marL="2857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0000"/>
              </a:solidFill>
              <a:latin typeface="+mj-lt"/>
            </a:endParaRPr>
          </a:p>
          <a:p>
            <a:pPr lvl="0">
              <a:lnSpc>
                <a:spcPct val="120000"/>
              </a:lnSpc>
            </a:pPr>
            <a:r>
              <a:rPr lang="en-US" sz="1000" b="1" dirty="0">
                <a:solidFill>
                  <a:srgbClr val="660066"/>
                </a:solidFill>
                <a:latin typeface="+mj-lt"/>
              </a:rPr>
              <a:t>Recognition of the ‘Values’ print campaign is solid, but message communication level can be stronger</a:t>
            </a:r>
          </a:p>
          <a:p>
            <a:pPr marL="2857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  <a:latin typeface="+mj-lt"/>
              </a:rPr>
              <a:t>The ‘Values’ ad campaign touches upon the ideas of Handcrafted and Family-Owned, which are key influencers in the equity path model to ‘Meaningfulness’ for Kendall-Jackson.</a:t>
            </a:r>
          </a:p>
          <a:p>
            <a:pPr marL="2857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  <a:latin typeface="+mj-lt"/>
              </a:rPr>
              <a:t>Increasing ad recognition among Loyalists and reinforcing messaging with other marketing activities may support the print campaign.</a:t>
            </a:r>
          </a:p>
          <a:p>
            <a:pPr marL="2857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IN" sz="10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0716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1"/>
          <p:cNvSpPr>
            <a:spLocks noGrp="1"/>
          </p:cNvSpPr>
          <p:nvPr>
            <p:ph type="title"/>
          </p:nvPr>
        </p:nvSpPr>
        <p:spPr>
          <a:xfrm>
            <a:off x="162692" y="246882"/>
            <a:ext cx="7916437" cy="553998"/>
          </a:xfrm>
        </p:spPr>
        <p:txBody>
          <a:bodyPr/>
          <a:lstStyle/>
          <a:p>
            <a:pPr lvl="0"/>
            <a:r>
              <a:rPr lang="en-US" dirty="0">
                <a:latin typeface="Calibri Light" panose="020F0302020204030204" pitchFamily="34" charset="0"/>
              </a:rPr>
              <a:t>As a first step, individual imagery statements were grouped into 12 distinct buckets based on a statistical technique called ‘Factor Analysis’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>
          <a:xfrm>
            <a:off x="1" y="4564284"/>
            <a:ext cx="376989" cy="218219"/>
          </a:xfrm>
        </p:spPr>
        <p:txBody>
          <a:bodyPr/>
          <a:lstStyle/>
          <a:p>
            <a:fld id="{19AB4E72-7858-48F1-A40D-12FF09E4BFB8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71780"/>
              </p:ext>
            </p:extLst>
          </p:nvPr>
        </p:nvGraphicFramePr>
        <p:xfrm>
          <a:off x="3390900" y="1070745"/>
          <a:ext cx="5509260" cy="3474720"/>
        </p:xfrm>
        <a:graphic>
          <a:graphicData uri="http://schemas.openxmlformats.org/drawingml/2006/table">
            <a:tbl>
              <a:tblPr/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5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You would want to be seen drinking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Relevance/Recommendation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Is for people like me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Is good for special occasions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Is a brand I recommend to friends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Is a good choice to order in restaurants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Variety/Quality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41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Offers many types of good quality wines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Consistently makes high-quality wine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Is environmentally friendly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Corporate responsibility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Behaves in a responsible way towards society by working with charities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Is from a respected wine region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Heritage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9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Makes wine from its own vineyards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Stand for something unique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Unique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Makes red wines that taste better than most other brands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Red wines taste better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24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Is an everyday wine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Everyday wine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E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Makes white wines that taste better than most other brands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White wines taste better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Is family–owned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Family-owned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Is often on sale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Sale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Is hand-crafted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Handcrafted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38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Has attractive labelling/packaging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Attractive label/package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2692" y="1592021"/>
            <a:ext cx="3145780" cy="17721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dirty="0">
                <a:latin typeface="Calibri Light" panose="020F0302020204030204" pitchFamily="34" charset="0"/>
              </a:rPr>
              <a:t>Factor Analysis – WHY?</a:t>
            </a:r>
          </a:p>
          <a:p>
            <a:endParaRPr lang="en-US" sz="200" dirty="0">
              <a:latin typeface="Calibri Light" panose="020F03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i="1" dirty="0">
                <a:solidFill>
                  <a:srgbClr val="000000"/>
                </a:solidFill>
                <a:latin typeface="Calibri Light" panose="020F0302020204030204" pitchFamily="34" charset="0"/>
              </a:rPr>
              <a:t>Image attributes typically very highly correlated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i="1" dirty="0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i="1" dirty="0">
                <a:solidFill>
                  <a:srgbClr val="000000"/>
                </a:solidFill>
                <a:latin typeface="Calibri Light" panose="020F0302020204030204" pitchFamily="34" charset="0"/>
              </a:rPr>
              <a:t>Factor Analysis provides </a:t>
            </a:r>
            <a:r>
              <a:rPr lang="en-US" sz="1000" b="1" dirty="0">
                <a:solidFill>
                  <a:srgbClr val="000000"/>
                </a:solidFill>
                <a:latin typeface="Calibri Light" panose="020F0302020204030204" pitchFamily="34" charset="0"/>
              </a:rPr>
              <a:t>insight into which separate and underlying image dimensions exist</a:t>
            </a:r>
            <a:r>
              <a:rPr lang="en-US" sz="1000" dirty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en-US" sz="1000" i="1" dirty="0">
                <a:solidFill>
                  <a:srgbClr val="000000"/>
                </a:solidFill>
                <a:latin typeface="Calibri Light" panose="020F0302020204030204" pitchFamily="34" charset="0"/>
              </a:rPr>
              <a:t>in minds of consumers, and how image attributes group together to form these dimensions</a:t>
            </a:r>
          </a:p>
          <a:p>
            <a:endParaRPr lang="en-US" sz="1050" b="1" i="1" dirty="0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r>
              <a:rPr lang="en-US" sz="1600" dirty="0">
                <a:latin typeface="Calibri Light" panose="020F0302020204030204" pitchFamily="34" charset="0"/>
              </a:rPr>
              <a:t>Factor Analysis – HOW?</a:t>
            </a:r>
          </a:p>
          <a:p>
            <a:pPr marL="171450" indent="-171450">
              <a:buFontTx/>
              <a:buChar char="-"/>
            </a:pPr>
            <a:endParaRPr lang="en-US" sz="200" dirty="0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i="1" dirty="0">
                <a:solidFill>
                  <a:srgbClr val="000000"/>
                </a:solidFill>
                <a:latin typeface="Calibri Light" panose="020F0302020204030204" pitchFamily="34" charset="0"/>
              </a:rPr>
              <a:t>Image attributes are </a:t>
            </a:r>
            <a:r>
              <a:rPr lang="en-US" sz="1000" b="1" dirty="0">
                <a:solidFill>
                  <a:srgbClr val="000000"/>
                </a:solidFill>
                <a:latin typeface="Calibri Light" panose="020F0302020204030204" pitchFamily="34" charset="0"/>
              </a:rPr>
              <a:t>grouped together based on respondent endorsement</a:t>
            </a:r>
            <a:r>
              <a:rPr lang="en-US" sz="1000" dirty="0">
                <a:solidFill>
                  <a:srgbClr val="000000"/>
                </a:solidFill>
                <a:latin typeface="Calibri Light" panose="020F0302020204030204" pitchFamily="34" charset="0"/>
              </a:rPr>
              <a:t>; </a:t>
            </a:r>
            <a:r>
              <a:rPr lang="en-US" sz="1000" i="1" dirty="0">
                <a:solidFill>
                  <a:srgbClr val="000000"/>
                </a:solidFill>
                <a:latin typeface="Calibri Light" panose="020F0302020204030204" pitchFamily="34" charset="0"/>
              </a:rPr>
              <a:t>attributes endorsed in a similar way will group into same factor</a:t>
            </a:r>
          </a:p>
        </p:txBody>
      </p:sp>
    </p:spTree>
    <p:extLst>
      <p:ext uri="{BB962C8B-B14F-4D97-AF65-F5344CB8AC3E}">
        <p14:creationId xmlns:p14="http://schemas.microsoft.com/office/powerpoint/2010/main" val="35987668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692" y="2008670"/>
            <a:ext cx="7916437" cy="1107996"/>
          </a:xfrm>
        </p:spPr>
        <p:txBody>
          <a:bodyPr/>
          <a:lstStyle/>
          <a:p>
            <a:r>
              <a:rPr lang="en-US" sz="3600" b="1" dirty="0">
                <a:solidFill>
                  <a:schemeClr val="accent2"/>
                </a:solidFill>
              </a:rPr>
              <a:t>Kendall-Jackson</a:t>
            </a:r>
            <a:br>
              <a:rPr lang="en-US" sz="3600" b="1" dirty="0">
                <a:solidFill>
                  <a:schemeClr val="accent2"/>
                </a:solidFill>
              </a:rPr>
            </a:br>
            <a:r>
              <a:rPr lang="en-US" sz="3600" b="1" dirty="0">
                <a:solidFill>
                  <a:schemeClr val="accent2"/>
                </a:solidFill>
              </a:rPr>
              <a:t>Additional Follow-Ups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9AB4E72-7858-48F1-A40D-12FF09E4BFB8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30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9963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50342"/>
              </p:ext>
            </p:extLst>
          </p:nvPr>
        </p:nvGraphicFramePr>
        <p:xfrm>
          <a:off x="9562" y="1066799"/>
          <a:ext cx="8992796" cy="37280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30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30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30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430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30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4308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4308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4308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4308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4308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4308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4308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4308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4308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43081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43081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43081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43081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75000"/>
                            </a:prstClr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                                                     Statements ranked in order of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75000"/>
                            </a:prstClr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                                                       Category DI to consideration: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2016</a:t>
                      </a:r>
                    </a:p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TV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Radio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Newspapers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Wine/Food</a:t>
                      </a:r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Magazine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Lifestyle/Other Magazine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Online Ads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Wine Websites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Lifestyle</a:t>
                      </a:r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/</a:t>
                      </a:r>
                      <a:r>
                        <a:rPr lang="es-E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Other</a:t>
                      </a:r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E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Websites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Wine</a:t>
                      </a:r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Blogs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Lifestyle/Other Blogs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Social Media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On</a:t>
                      </a:r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a hang tag on a bottle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 Store Display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Talking to a friend or family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Talking to an expert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At a Food &amp;</a:t>
                      </a:r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Wine event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At an Event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32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70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Is a brand I recommend to friends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FA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70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Is for people like me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FA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70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Consistently makes high-quality wine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FA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70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Makes red wines that taste better than most others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 </a:t>
                      </a:r>
                      <a:r>
                        <a:rPr lang="en-US" sz="6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Wingdings 3"/>
                        </a:rPr>
                        <a:t></a:t>
                      </a:r>
                      <a:endParaRPr lang="en-US" sz="900" b="0" i="0" u="none" strike="noStrike" kern="1200" cap="small" baseline="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FA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70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Is a good choice to order in restaurants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31 </a:t>
                      </a:r>
                      <a:r>
                        <a:rPr lang="en-US" sz="6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Wingdings 3"/>
                        </a:rPr>
                        <a:t></a:t>
                      </a:r>
                      <a:r>
                        <a:rPr lang="en-US" sz="600" dirty="0">
                          <a:latin typeface="+mj-lt"/>
                          <a:sym typeface="Wingdings 3"/>
                        </a:rPr>
                        <a:t></a:t>
                      </a:r>
                      <a:endParaRPr lang="en-US" sz="900" b="0" i="0" u="none" strike="noStrike" kern="1200" cap="small" baseline="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FA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70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Offers many types of good quality wines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FA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870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You would want to be seen drinking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FA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870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Stand for something unique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FA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4870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Makes white wines that taste better than most other brands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FA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4870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Is good for special occasions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FA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4870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Has attractive labelling/packaging^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FA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4870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Behaves in responsible way, working with charities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 </a:t>
                      </a:r>
                      <a:r>
                        <a:rPr lang="en-US" sz="6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Wingdings 3"/>
                        </a:rPr>
                        <a:t></a:t>
                      </a:r>
                      <a:endParaRPr lang="en-US" sz="600" b="0" i="0" u="none" strike="noStrike" kern="1200" cap="small" baseline="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FA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4870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Is environmentally friendly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FA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4870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Is hand-crafted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 </a:t>
                      </a:r>
                      <a:r>
                        <a:rPr lang="en-US" sz="6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Wingdings 3"/>
                        </a:rPr>
                        <a:t></a:t>
                      </a:r>
                      <a:endParaRPr lang="en-US" sz="600" b="0" i="0" u="none" strike="noStrike" kern="1200" cap="small" baseline="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FA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4870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Makes wine from its own vineyards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FA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54870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Is an everyday wine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40 </a:t>
                      </a:r>
                      <a:r>
                        <a:rPr lang="en-US" sz="600" dirty="0">
                          <a:latin typeface="+mj-lt"/>
                          <a:sym typeface="Wingdings 3"/>
                        </a:rPr>
                        <a:t></a:t>
                      </a:r>
                      <a:endParaRPr lang="en-US" sz="900" b="0" i="0" u="none" strike="noStrike" kern="1200" cap="small" baseline="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FA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54870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Is family–owned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FA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54870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Is from a respected wine region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FA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54870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Is often on sale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26 </a:t>
                      </a:r>
                      <a:r>
                        <a:rPr lang="en-US" sz="600" dirty="0">
                          <a:latin typeface="+mj-lt"/>
                          <a:sym typeface="Wingdings 3"/>
                        </a:rPr>
                        <a:t></a:t>
                      </a:r>
                      <a:endParaRPr lang="en-US" sz="900" b="0" i="0" u="none" strike="noStrike" kern="1200" cap="small" baseline="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FA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54870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Doesn't make white wines that taste as good as most brands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 </a:t>
                      </a:r>
                      <a:r>
                        <a:rPr lang="en-US" sz="6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Wingdings 3"/>
                        </a:rPr>
                        <a:t></a:t>
                      </a:r>
                      <a:endParaRPr lang="en-US" sz="600" b="0" i="0" u="none" strike="noStrike" kern="1200" cap="small" baseline="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FA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54870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Doesn't make red wines that taste as good as most brands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 </a:t>
                      </a:r>
                      <a:r>
                        <a:rPr lang="en-US" sz="6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Wingdings 3"/>
                        </a:rPr>
                        <a:t></a:t>
                      </a:r>
                      <a:r>
                        <a:rPr lang="en-US" sz="600" dirty="0">
                          <a:latin typeface="+mj-lt"/>
                          <a:sym typeface="Wingdings 3"/>
                        </a:rPr>
                        <a:t></a:t>
                      </a:r>
                      <a:endParaRPr lang="en-US" sz="900" b="0" i="0" u="none" strike="noStrike" kern="1200" cap="small" baseline="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FA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54870"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i="1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Base:</a:t>
                      </a:r>
                      <a:r>
                        <a:rPr lang="en-US" sz="700" i="1" u="none" strike="noStrike" kern="12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Aware of Brand</a:t>
                      </a:r>
                      <a:r>
                        <a:rPr lang="en-US" sz="700" i="1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i="1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(2609)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i="1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(160)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i="1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(107)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i="1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(116)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i="1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(215)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i="1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(184)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i="1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(111)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i="1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(143)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i="1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(116)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i="1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(109)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i="1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(87)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i="1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(138)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i="1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(185)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i="1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(358)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i="1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(227)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i="1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(150)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i="1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(188)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i="1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(150)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9AB4E72-7858-48F1-A40D-12FF09E4BFB8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31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096641"/>
              </p:ext>
            </p:extLst>
          </p:nvPr>
        </p:nvGraphicFramePr>
        <p:xfrm>
          <a:off x="7069679" y="773121"/>
          <a:ext cx="1945640" cy="244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2033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 Supports perception above expected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033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A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 Supports perception below expected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" name="Footer Placeholder 4"/>
          <p:cNvSpPr txBox="1">
            <a:spLocks/>
          </p:cNvSpPr>
          <p:nvPr/>
        </p:nvSpPr>
        <p:spPr>
          <a:xfrm>
            <a:off x="559592" y="4732178"/>
            <a:ext cx="8127208" cy="415498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prstClr val="white">
                    <a:lumMod val="65000"/>
                  </a:prstClr>
                </a:solidFill>
              </a:rPr>
              <a:t>QBD11. Which of these brands..?	</a:t>
            </a:r>
          </a:p>
          <a:p>
            <a:r>
              <a:rPr lang="en-US" sz="700" dirty="0">
                <a:solidFill>
                  <a:prstClr val="white">
                    <a:lumMod val="65000"/>
                  </a:prstClr>
                </a:solidFill>
                <a:sym typeface="Wingdings 3"/>
              </a:rPr>
              <a:t>^2014 comparison not available for statement “Has attractive labelling/packaging”</a:t>
            </a:r>
          </a:p>
          <a:p>
            <a:r>
              <a:rPr lang="en-US" sz="700" dirty="0">
                <a:solidFill>
                  <a:prstClr val="white">
                    <a:lumMod val="65000"/>
                  </a:prstClr>
                </a:solidFill>
                <a:sym typeface="Wingdings 3"/>
              </a:rPr>
              <a:t></a:t>
            </a:r>
            <a:r>
              <a:rPr lang="en-US" sz="700" dirty="0">
                <a:solidFill>
                  <a:prstClr val="white">
                    <a:lumMod val="65000"/>
                  </a:prstClr>
                </a:solidFill>
              </a:rPr>
              <a:t>- Significantly higher/lower than 2015 at a 95% confidence level; </a:t>
            </a:r>
            <a:r>
              <a:rPr lang="en-US" sz="700" dirty="0">
                <a:solidFill>
                  <a:prstClr val="white">
                    <a:lumMod val="65000"/>
                  </a:prstClr>
                </a:solidFill>
                <a:sym typeface="Wingdings 3"/>
              </a:rPr>
              <a:t></a:t>
            </a:r>
            <a:r>
              <a:rPr lang="en-US" sz="700" dirty="0">
                <a:solidFill>
                  <a:prstClr val="white">
                    <a:lumMod val="65000"/>
                  </a:prstClr>
                </a:solidFill>
              </a:rPr>
              <a:t>- Significantly higher/lower than 2014 at a 95% confidence level</a:t>
            </a:r>
          </a:p>
        </p:txBody>
      </p:sp>
      <p:pic>
        <p:nvPicPr>
          <p:cNvPr id="29" name="Picture 2" descr="Image result for kendall jackson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312" y="1105917"/>
            <a:ext cx="804545" cy="59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162692" y="201162"/>
            <a:ext cx="7916437" cy="553998"/>
          </a:xfrm>
        </p:spPr>
        <p:txBody>
          <a:bodyPr/>
          <a:lstStyle/>
          <a:p>
            <a:r>
              <a:rPr lang="en-US" dirty="0"/>
              <a:t>Wine/food magazines and wine websites both help to support impressions of quality and relevance.  In addition, wine/food magazines aid in peer recommendation.</a:t>
            </a:r>
          </a:p>
        </p:txBody>
      </p:sp>
      <p:sp>
        <p:nvSpPr>
          <p:cNvPr id="8" name="TextBox 7"/>
          <p:cNvSpPr txBox="1"/>
          <p:nvPr/>
        </p:nvSpPr>
        <p:spPr>
          <a:xfrm rot="19688884">
            <a:off x="-62253" y="1344072"/>
            <a:ext cx="747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prstClr val="white">
                    <a:lumMod val="50000"/>
                  </a:prst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Drives </a:t>
            </a:r>
          </a:p>
          <a:p>
            <a:r>
              <a:rPr lang="en-US" sz="700" dirty="0">
                <a:solidFill>
                  <a:prstClr val="white">
                    <a:lumMod val="50000"/>
                  </a:prst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Meaningful</a:t>
            </a:r>
          </a:p>
        </p:txBody>
      </p:sp>
      <p:sp>
        <p:nvSpPr>
          <p:cNvPr id="9" name="Freeform 797"/>
          <p:cNvSpPr>
            <a:spLocks noChangeAspect="1" noEditPoints="1"/>
          </p:cNvSpPr>
          <p:nvPr/>
        </p:nvSpPr>
        <p:spPr bwMode="auto">
          <a:xfrm>
            <a:off x="93608" y="1903868"/>
            <a:ext cx="183252" cy="160516"/>
          </a:xfrm>
          <a:custGeom>
            <a:avLst/>
            <a:gdLst/>
            <a:ahLst/>
            <a:cxnLst>
              <a:cxn ang="0">
                <a:pos x="916" y="114"/>
              </a:cxn>
              <a:cxn ang="0">
                <a:pos x="802" y="0"/>
              </a:cxn>
              <a:cxn ang="0">
                <a:pos x="736" y="66"/>
              </a:cxn>
              <a:cxn ang="0">
                <a:pos x="721" y="60"/>
              </a:cxn>
              <a:cxn ang="0">
                <a:pos x="22" y="60"/>
              </a:cxn>
              <a:cxn ang="0">
                <a:pos x="0" y="82"/>
              </a:cxn>
              <a:cxn ang="0">
                <a:pos x="0" y="781"/>
              </a:cxn>
              <a:cxn ang="0">
                <a:pos x="22" y="804"/>
              </a:cxn>
              <a:cxn ang="0">
                <a:pos x="721" y="804"/>
              </a:cxn>
              <a:cxn ang="0">
                <a:pos x="744" y="781"/>
              </a:cxn>
              <a:cxn ang="0">
                <a:pos x="744" y="286"/>
              </a:cxn>
              <a:cxn ang="0">
                <a:pos x="916" y="114"/>
              </a:cxn>
              <a:cxn ang="0">
                <a:pos x="646" y="685"/>
              </a:cxn>
              <a:cxn ang="0">
                <a:pos x="625" y="706"/>
              </a:cxn>
              <a:cxn ang="0">
                <a:pos x="118" y="706"/>
              </a:cxn>
              <a:cxn ang="0">
                <a:pos x="97" y="685"/>
              </a:cxn>
              <a:cxn ang="0">
                <a:pos x="97" y="178"/>
              </a:cxn>
              <a:cxn ang="0">
                <a:pos x="118" y="157"/>
              </a:cxn>
              <a:cxn ang="0">
                <a:pos x="625" y="157"/>
              </a:cxn>
              <a:cxn ang="0">
                <a:pos x="639" y="163"/>
              </a:cxn>
              <a:cxn ang="0">
                <a:pos x="346" y="456"/>
              </a:cxn>
              <a:cxn ang="0">
                <a:pos x="232" y="342"/>
              </a:cxn>
              <a:cxn ang="0">
                <a:pos x="118" y="456"/>
              </a:cxn>
              <a:cxn ang="0">
                <a:pos x="346" y="684"/>
              </a:cxn>
              <a:cxn ang="0">
                <a:pos x="646" y="384"/>
              </a:cxn>
              <a:cxn ang="0">
                <a:pos x="646" y="685"/>
              </a:cxn>
            </a:cxnLst>
            <a:rect l="0" t="0" r="r" b="b"/>
            <a:pathLst>
              <a:path w="916" h="804">
                <a:moveTo>
                  <a:pt x="916" y="114"/>
                </a:moveTo>
                <a:cubicBezTo>
                  <a:pt x="802" y="0"/>
                  <a:pt x="802" y="0"/>
                  <a:pt x="802" y="0"/>
                </a:cubicBezTo>
                <a:cubicBezTo>
                  <a:pt x="736" y="66"/>
                  <a:pt x="736" y="66"/>
                  <a:pt x="736" y="66"/>
                </a:cubicBezTo>
                <a:cubicBezTo>
                  <a:pt x="732" y="62"/>
                  <a:pt x="727" y="60"/>
                  <a:pt x="721" y="60"/>
                </a:cubicBezTo>
                <a:cubicBezTo>
                  <a:pt x="22" y="60"/>
                  <a:pt x="22" y="60"/>
                  <a:pt x="22" y="60"/>
                </a:cubicBezTo>
                <a:cubicBezTo>
                  <a:pt x="10" y="60"/>
                  <a:pt x="0" y="70"/>
                  <a:pt x="0" y="82"/>
                </a:cubicBezTo>
                <a:cubicBezTo>
                  <a:pt x="0" y="781"/>
                  <a:pt x="0" y="781"/>
                  <a:pt x="0" y="781"/>
                </a:cubicBezTo>
                <a:cubicBezTo>
                  <a:pt x="0" y="794"/>
                  <a:pt x="10" y="804"/>
                  <a:pt x="22" y="804"/>
                </a:cubicBezTo>
                <a:cubicBezTo>
                  <a:pt x="721" y="804"/>
                  <a:pt x="721" y="804"/>
                  <a:pt x="721" y="804"/>
                </a:cubicBezTo>
                <a:cubicBezTo>
                  <a:pt x="733" y="804"/>
                  <a:pt x="744" y="794"/>
                  <a:pt x="744" y="781"/>
                </a:cubicBezTo>
                <a:cubicBezTo>
                  <a:pt x="744" y="286"/>
                  <a:pt x="744" y="286"/>
                  <a:pt x="744" y="286"/>
                </a:cubicBezTo>
                <a:lnTo>
                  <a:pt x="916" y="114"/>
                </a:lnTo>
                <a:close/>
                <a:moveTo>
                  <a:pt x="646" y="685"/>
                </a:moveTo>
                <a:cubicBezTo>
                  <a:pt x="646" y="697"/>
                  <a:pt x="637" y="706"/>
                  <a:pt x="625" y="706"/>
                </a:cubicBezTo>
                <a:cubicBezTo>
                  <a:pt x="118" y="706"/>
                  <a:pt x="118" y="706"/>
                  <a:pt x="118" y="706"/>
                </a:cubicBezTo>
                <a:cubicBezTo>
                  <a:pt x="106" y="706"/>
                  <a:pt x="97" y="697"/>
                  <a:pt x="97" y="685"/>
                </a:cubicBezTo>
                <a:cubicBezTo>
                  <a:pt x="97" y="178"/>
                  <a:pt x="97" y="178"/>
                  <a:pt x="97" y="178"/>
                </a:cubicBezTo>
                <a:cubicBezTo>
                  <a:pt x="97" y="167"/>
                  <a:pt x="106" y="157"/>
                  <a:pt x="118" y="157"/>
                </a:cubicBezTo>
                <a:cubicBezTo>
                  <a:pt x="625" y="157"/>
                  <a:pt x="625" y="157"/>
                  <a:pt x="625" y="157"/>
                </a:cubicBezTo>
                <a:cubicBezTo>
                  <a:pt x="631" y="157"/>
                  <a:pt x="635" y="159"/>
                  <a:pt x="639" y="163"/>
                </a:cubicBezTo>
                <a:cubicBezTo>
                  <a:pt x="346" y="456"/>
                  <a:pt x="346" y="456"/>
                  <a:pt x="346" y="456"/>
                </a:cubicBezTo>
                <a:cubicBezTo>
                  <a:pt x="232" y="342"/>
                  <a:pt x="232" y="342"/>
                  <a:pt x="232" y="342"/>
                </a:cubicBezTo>
                <a:cubicBezTo>
                  <a:pt x="118" y="456"/>
                  <a:pt x="118" y="456"/>
                  <a:pt x="118" y="456"/>
                </a:cubicBezTo>
                <a:cubicBezTo>
                  <a:pt x="346" y="684"/>
                  <a:pt x="346" y="684"/>
                  <a:pt x="346" y="684"/>
                </a:cubicBezTo>
                <a:cubicBezTo>
                  <a:pt x="646" y="384"/>
                  <a:pt x="646" y="384"/>
                  <a:pt x="646" y="384"/>
                </a:cubicBezTo>
                <a:lnTo>
                  <a:pt x="646" y="68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200" dirty="0"/>
          </a:p>
        </p:txBody>
      </p:sp>
      <p:sp>
        <p:nvSpPr>
          <p:cNvPr id="10" name="Freeform 797"/>
          <p:cNvSpPr>
            <a:spLocks noChangeAspect="1" noEditPoints="1"/>
          </p:cNvSpPr>
          <p:nvPr/>
        </p:nvSpPr>
        <p:spPr bwMode="auto">
          <a:xfrm>
            <a:off x="101228" y="2604908"/>
            <a:ext cx="183252" cy="160516"/>
          </a:xfrm>
          <a:custGeom>
            <a:avLst/>
            <a:gdLst/>
            <a:ahLst/>
            <a:cxnLst>
              <a:cxn ang="0">
                <a:pos x="916" y="114"/>
              </a:cxn>
              <a:cxn ang="0">
                <a:pos x="802" y="0"/>
              </a:cxn>
              <a:cxn ang="0">
                <a:pos x="736" y="66"/>
              </a:cxn>
              <a:cxn ang="0">
                <a:pos x="721" y="60"/>
              </a:cxn>
              <a:cxn ang="0">
                <a:pos x="22" y="60"/>
              </a:cxn>
              <a:cxn ang="0">
                <a:pos x="0" y="82"/>
              </a:cxn>
              <a:cxn ang="0">
                <a:pos x="0" y="781"/>
              </a:cxn>
              <a:cxn ang="0">
                <a:pos x="22" y="804"/>
              </a:cxn>
              <a:cxn ang="0">
                <a:pos x="721" y="804"/>
              </a:cxn>
              <a:cxn ang="0">
                <a:pos x="744" y="781"/>
              </a:cxn>
              <a:cxn ang="0">
                <a:pos x="744" y="286"/>
              </a:cxn>
              <a:cxn ang="0">
                <a:pos x="916" y="114"/>
              </a:cxn>
              <a:cxn ang="0">
                <a:pos x="646" y="685"/>
              </a:cxn>
              <a:cxn ang="0">
                <a:pos x="625" y="706"/>
              </a:cxn>
              <a:cxn ang="0">
                <a:pos x="118" y="706"/>
              </a:cxn>
              <a:cxn ang="0">
                <a:pos x="97" y="685"/>
              </a:cxn>
              <a:cxn ang="0">
                <a:pos x="97" y="178"/>
              </a:cxn>
              <a:cxn ang="0">
                <a:pos x="118" y="157"/>
              </a:cxn>
              <a:cxn ang="0">
                <a:pos x="625" y="157"/>
              </a:cxn>
              <a:cxn ang="0">
                <a:pos x="639" y="163"/>
              </a:cxn>
              <a:cxn ang="0">
                <a:pos x="346" y="456"/>
              </a:cxn>
              <a:cxn ang="0">
                <a:pos x="232" y="342"/>
              </a:cxn>
              <a:cxn ang="0">
                <a:pos x="118" y="456"/>
              </a:cxn>
              <a:cxn ang="0">
                <a:pos x="346" y="684"/>
              </a:cxn>
              <a:cxn ang="0">
                <a:pos x="646" y="384"/>
              </a:cxn>
              <a:cxn ang="0">
                <a:pos x="646" y="685"/>
              </a:cxn>
            </a:cxnLst>
            <a:rect l="0" t="0" r="r" b="b"/>
            <a:pathLst>
              <a:path w="916" h="804">
                <a:moveTo>
                  <a:pt x="916" y="114"/>
                </a:moveTo>
                <a:cubicBezTo>
                  <a:pt x="802" y="0"/>
                  <a:pt x="802" y="0"/>
                  <a:pt x="802" y="0"/>
                </a:cubicBezTo>
                <a:cubicBezTo>
                  <a:pt x="736" y="66"/>
                  <a:pt x="736" y="66"/>
                  <a:pt x="736" y="66"/>
                </a:cubicBezTo>
                <a:cubicBezTo>
                  <a:pt x="732" y="62"/>
                  <a:pt x="727" y="60"/>
                  <a:pt x="721" y="60"/>
                </a:cubicBezTo>
                <a:cubicBezTo>
                  <a:pt x="22" y="60"/>
                  <a:pt x="22" y="60"/>
                  <a:pt x="22" y="60"/>
                </a:cubicBezTo>
                <a:cubicBezTo>
                  <a:pt x="10" y="60"/>
                  <a:pt x="0" y="70"/>
                  <a:pt x="0" y="82"/>
                </a:cubicBezTo>
                <a:cubicBezTo>
                  <a:pt x="0" y="781"/>
                  <a:pt x="0" y="781"/>
                  <a:pt x="0" y="781"/>
                </a:cubicBezTo>
                <a:cubicBezTo>
                  <a:pt x="0" y="794"/>
                  <a:pt x="10" y="804"/>
                  <a:pt x="22" y="804"/>
                </a:cubicBezTo>
                <a:cubicBezTo>
                  <a:pt x="721" y="804"/>
                  <a:pt x="721" y="804"/>
                  <a:pt x="721" y="804"/>
                </a:cubicBezTo>
                <a:cubicBezTo>
                  <a:pt x="733" y="804"/>
                  <a:pt x="744" y="794"/>
                  <a:pt x="744" y="781"/>
                </a:cubicBezTo>
                <a:cubicBezTo>
                  <a:pt x="744" y="286"/>
                  <a:pt x="744" y="286"/>
                  <a:pt x="744" y="286"/>
                </a:cubicBezTo>
                <a:lnTo>
                  <a:pt x="916" y="114"/>
                </a:lnTo>
                <a:close/>
                <a:moveTo>
                  <a:pt x="646" y="685"/>
                </a:moveTo>
                <a:cubicBezTo>
                  <a:pt x="646" y="697"/>
                  <a:pt x="637" y="706"/>
                  <a:pt x="625" y="706"/>
                </a:cubicBezTo>
                <a:cubicBezTo>
                  <a:pt x="118" y="706"/>
                  <a:pt x="118" y="706"/>
                  <a:pt x="118" y="706"/>
                </a:cubicBezTo>
                <a:cubicBezTo>
                  <a:pt x="106" y="706"/>
                  <a:pt x="97" y="697"/>
                  <a:pt x="97" y="685"/>
                </a:cubicBezTo>
                <a:cubicBezTo>
                  <a:pt x="97" y="178"/>
                  <a:pt x="97" y="178"/>
                  <a:pt x="97" y="178"/>
                </a:cubicBezTo>
                <a:cubicBezTo>
                  <a:pt x="97" y="167"/>
                  <a:pt x="106" y="157"/>
                  <a:pt x="118" y="157"/>
                </a:cubicBezTo>
                <a:cubicBezTo>
                  <a:pt x="625" y="157"/>
                  <a:pt x="625" y="157"/>
                  <a:pt x="625" y="157"/>
                </a:cubicBezTo>
                <a:cubicBezTo>
                  <a:pt x="631" y="157"/>
                  <a:pt x="635" y="159"/>
                  <a:pt x="639" y="163"/>
                </a:cubicBezTo>
                <a:cubicBezTo>
                  <a:pt x="346" y="456"/>
                  <a:pt x="346" y="456"/>
                  <a:pt x="346" y="456"/>
                </a:cubicBezTo>
                <a:cubicBezTo>
                  <a:pt x="232" y="342"/>
                  <a:pt x="232" y="342"/>
                  <a:pt x="232" y="342"/>
                </a:cubicBezTo>
                <a:cubicBezTo>
                  <a:pt x="118" y="456"/>
                  <a:pt x="118" y="456"/>
                  <a:pt x="118" y="456"/>
                </a:cubicBezTo>
                <a:cubicBezTo>
                  <a:pt x="346" y="684"/>
                  <a:pt x="346" y="684"/>
                  <a:pt x="346" y="684"/>
                </a:cubicBezTo>
                <a:cubicBezTo>
                  <a:pt x="646" y="384"/>
                  <a:pt x="646" y="384"/>
                  <a:pt x="646" y="384"/>
                </a:cubicBezTo>
                <a:lnTo>
                  <a:pt x="646" y="68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200" dirty="0"/>
          </a:p>
        </p:txBody>
      </p:sp>
      <p:sp>
        <p:nvSpPr>
          <p:cNvPr id="12" name="Freeform 797"/>
          <p:cNvSpPr>
            <a:spLocks noChangeAspect="1" noEditPoints="1"/>
          </p:cNvSpPr>
          <p:nvPr/>
        </p:nvSpPr>
        <p:spPr bwMode="auto">
          <a:xfrm>
            <a:off x="101228" y="1748991"/>
            <a:ext cx="183252" cy="160516"/>
          </a:xfrm>
          <a:custGeom>
            <a:avLst/>
            <a:gdLst/>
            <a:ahLst/>
            <a:cxnLst>
              <a:cxn ang="0">
                <a:pos x="916" y="114"/>
              </a:cxn>
              <a:cxn ang="0">
                <a:pos x="802" y="0"/>
              </a:cxn>
              <a:cxn ang="0">
                <a:pos x="736" y="66"/>
              </a:cxn>
              <a:cxn ang="0">
                <a:pos x="721" y="60"/>
              </a:cxn>
              <a:cxn ang="0">
                <a:pos x="22" y="60"/>
              </a:cxn>
              <a:cxn ang="0">
                <a:pos x="0" y="82"/>
              </a:cxn>
              <a:cxn ang="0">
                <a:pos x="0" y="781"/>
              </a:cxn>
              <a:cxn ang="0">
                <a:pos x="22" y="804"/>
              </a:cxn>
              <a:cxn ang="0">
                <a:pos x="721" y="804"/>
              </a:cxn>
              <a:cxn ang="0">
                <a:pos x="744" y="781"/>
              </a:cxn>
              <a:cxn ang="0">
                <a:pos x="744" y="286"/>
              </a:cxn>
              <a:cxn ang="0">
                <a:pos x="916" y="114"/>
              </a:cxn>
              <a:cxn ang="0">
                <a:pos x="646" y="685"/>
              </a:cxn>
              <a:cxn ang="0">
                <a:pos x="625" y="706"/>
              </a:cxn>
              <a:cxn ang="0">
                <a:pos x="118" y="706"/>
              </a:cxn>
              <a:cxn ang="0">
                <a:pos x="97" y="685"/>
              </a:cxn>
              <a:cxn ang="0">
                <a:pos x="97" y="178"/>
              </a:cxn>
              <a:cxn ang="0">
                <a:pos x="118" y="157"/>
              </a:cxn>
              <a:cxn ang="0">
                <a:pos x="625" y="157"/>
              </a:cxn>
              <a:cxn ang="0">
                <a:pos x="639" y="163"/>
              </a:cxn>
              <a:cxn ang="0">
                <a:pos x="346" y="456"/>
              </a:cxn>
              <a:cxn ang="0">
                <a:pos x="232" y="342"/>
              </a:cxn>
              <a:cxn ang="0">
                <a:pos x="118" y="456"/>
              </a:cxn>
              <a:cxn ang="0">
                <a:pos x="346" y="684"/>
              </a:cxn>
              <a:cxn ang="0">
                <a:pos x="646" y="384"/>
              </a:cxn>
              <a:cxn ang="0">
                <a:pos x="646" y="685"/>
              </a:cxn>
            </a:cxnLst>
            <a:rect l="0" t="0" r="r" b="b"/>
            <a:pathLst>
              <a:path w="916" h="804">
                <a:moveTo>
                  <a:pt x="916" y="114"/>
                </a:moveTo>
                <a:cubicBezTo>
                  <a:pt x="802" y="0"/>
                  <a:pt x="802" y="0"/>
                  <a:pt x="802" y="0"/>
                </a:cubicBezTo>
                <a:cubicBezTo>
                  <a:pt x="736" y="66"/>
                  <a:pt x="736" y="66"/>
                  <a:pt x="736" y="66"/>
                </a:cubicBezTo>
                <a:cubicBezTo>
                  <a:pt x="732" y="62"/>
                  <a:pt x="727" y="60"/>
                  <a:pt x="721" y="60"/>
                </a:cubicBezTo>
                <a:cubicBezTo>
                  <a:pt x="22" y="60"/>
                  <a:pt x="22" y="60"/>
                  <a:pt x="22" y="60"/>
                </a:cubicBezTo>
                <a:cubicBezTo>
                  <a:pt x="10" y="60"/>
                  <a:pt x="0" y="70"/>
                  <a:pt x="0" y="82"/>
                </a:cubicBezTo>
                <a:cubicBezTo>
                  <a:pt x="0" y="781"/>
                  <a:pt x="0" y="781"/>
                  <a:pt x="0" y="781"/>
                </a:cubicBezTo>
                <a:cubicBezTo>
                  <a:pt x="0" y="794"/>
                  <a:pt x="10" y="804"/>
                  <a:pt x="22" y="804"/>
                </a:cubicBezTo>
                <a:cubicBezTo>
                  <a:pt x="721" y="804"/>
                  <a:pt x="721" y="804"/>
                  <a:pt x="721" y="804"/>
                </a:cubicBezTo>
                <a:cubicBezTo>
                  <a:pt x="733" y="804"/>
                  <a:pt x="744" y="794"/>
                  <a:pt x="744" y="781"/>
                </a:cubicBezTo>
                <a:cubicBezTo>
                  <a:pt x="744" y="286"/>
                  <a:pt x="744" y="286"/>
                  <a:pt x="744" y="286"/>
                </a:cubicBezTo>
                <a:lnTo>
                  <a:pt x="916" y="114"/>
                </a:lnTo>
                <a:close/>
                <a:moveTo>
                  <a:pt x="646" y="685"/>
                </a:moveTo>
                <a:cubicBezTo>
                  <a:pt x="646" y="697"/>
                  <a:pt x="637" y="706"/>
                  <a:pt x="625" y="706"/>
                </a:cubicBezTo>
                <a:cubicBezTo>
                  <a:pt x="118" y="706"/>
                  <a:pt x="118" y="706"/>
                  <a:pt x="118" y="706"/>
                </a:cubicBezTo>
                <a:cubicBezTo>
                  <a:pt x="106" y="706"/>
                  <a:pt x="97" y="697"/>
                  <a:pt x="97" y="685"/>
                </a:cubicBezTo>
                <a:cubicBezTo>
                  <a:pt x="97" y="178"/>
                  <a:pt x="97" y="178"/>
                  <a:pt x="97" y="178"/>
                </a:cubicBezTo>
                <a:cubicBezTo>
                  <a:pt x="97" y="167"/>
                  <a:pt x="106" y="157"/>
                  <a:pt x="118" y="157"/>
                </a:cubicBezTo>
                <a:cubicBezTo>
                  <a:pt x="625" y="157"/>
                  <a:pt x="625" y="157"/>
                  <a:pt x="625" y="157"/>
                </a:cubicBezTo>
                <a:cubicBezTo>
                  <a:pt x="631" y="157"/>
                  <a:pt x="635" y="159"/>
                  <a:pt x="639" y="163"/>
                </a:cubicBezTo>
                <a:cubicBezTo>
                  <a:pt x="346" y="456"/>
                  <a:pt x="346" y="456"/>
                  <a:pt x="346" y="456"/>
                </a:cubicBezTo>
                <a:cubicBezTo>
                  <a:pt x="232" y="342"/>
                  <a:pt x="232" y="342"/>
                  <a:pt x="232" y="342"/>
                </a:cubicBezTo>
                <a:cubicBezTo>
                  <a:pt x="118" y="456"/>
                  <a:pt x="118" y="456"/>
                  <a:pt x="118" y="456"/>
                </a:cubicBezTo>
                <a:cubicBezTo>
                  <a:pt x="346" y="684"/>
                  <a:pt x="346" y="684"/>
                  <a:pt x="346" y="684"/>
                </a:cubicBezTo>
                <a:cubicBezTo>
                  <a:pt x="646" y="384"/>
                  <a:pt x="646" y="384"/>
                  <a:pt x="646" y="384"/>
                </a:cubicBezTo>
                <a:lnTo>
                  <a:pt x="646" y="68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200" dirty="0"/>
          </a:p>
        </p:txBody>
      </p:sp>
      <p:sp>
        <p:nvSpPr>
          <p:cNvPr id="14" name="Freeform 797"/>
          <p:cNvSpPr>
            <a:spLocks noChangeAspect="1" noEditPoints="1"/>
          </p:cNvSpPr>
          <p:nvPr/>
        </p:nvSpPr>
        <p:spPr bwMode="auto">
          <a:xfrm>
            <a:off x="95962" y="3009768"/>
            <a:ext cx="183252" cy="160516"/>
          </a:xfrm>
          <a:custGeom>
            <a:avLst/>
            <a:gdLst/>
            <a:ahLst/>
            <a:cxnLst>
              <a:cxn ang="0">
                <a:pos x="916" y="114"/>
              </a:cxn>
              <a:cxn ang="0">
                <a:pos x="802" y="0"/>
              </a:cxn>
              <a:cxn ang="0">
                <a:pos x="736" y="66"/>
              </a:cxn>
              <a:cxn ang="0">
                <a:pos x="721" y="60"/>
              </a:cxn>
              <a:cxn ang="0">
                <a:pos x="22" y="60"/>
              </a:cxn>
              <a:cxn ang="0">
                <a:pos x="0" y="82"/>
              </a:cxn>
              <a:cxn ang="0">
                <a:pos x="0" y="781"/>
              </a:cxn>
              <a:cxn ang="0">
                <a:pos x="22" y="804"/>
              </a:cxn>
              <a:cxn ang="0">
                <a:pos x="721" y="804"/>
              </a:cxn>
              <a:cxn ang="0">
                <a:pos x="744" y="781"/>
              </a:cxn>
              <a:cxn ang="0">
                <a:pos x="744" y="286"/>
              </a:cxn>
              <a:cxn ang="0">
                <a:pos x="916" y="114"/>
              </a:cxn>
              <a:cxn ang="0">
                <a:pos x="646" y="685"/>
              </a:cxn>
              <a:cxn ang="0">
                <a:pos x="625" y="706"/>
              </a:cxn>
              <a:cxn ang="0">
                <a:pos x="118" y="706"/>
              </a:cxn>
              <a:cxn ang="0">
                <a:pos x="97" y="685"/>
              </a:cxn>
              <a:cxn ang="0">
                <a:pos x="97" y="178"/>
              </a:cxn>
              <a:cxn ang="0">
                <a:pos x="118" y="157"/>
              </a:cxn>
              <a:cxn ang="0">
                <a:pos x="625" y="157"/>
              </a:cxn>
              <a:cxn ang="0">
                <a:pos x="639" y="163"/>
              </a:cxn>
              <a:cxn ang="0">
                <a:pos x="346" y="456"/>
              </a:cxn>
              <a:cxn ang="0">
                <a:pos x="232" y="342"/>
              </a:cxn>
              <a:cxn ang="0">
                <a:pos x="118" y="456"/>
              </a:cxn>
              <a:cxn ang="0">
                <a:pos x="346" y="684"/>
              </a:cxn>
              <a:cxn ang="0">
                <a:pos x="646" y="384"/>
              </a:cxn>
              <a:cxn ang="0">
                <a:pos x="646" y="685"/>
              </a:cxn>
            </a:cxnLst>
            <a:rect l="0" t="0" r="r" b="b"/>
            <a:pathLst>
              <a:path w="916" h="804">
                <a:moveTo>
                  <a:pt x="916" y="114"/>
                </a:moveTo>
                <a:cubicBezTo>
                  <a:pt x="802" y="0"/>
                  <a:pt x="802" y="0"/>
                  <a:pt x="802" y="0"/>
                </a:cubicBezTo>
                <a:cubicBezTo>
                  <a:pt x="736" y="66"/>
                  <a:pt x="736" y="66"/>
                  <a:pt x="736" y="66"/>
                </a:cubicBezTo>
                <a:cubicBezTo>
                  <a:pt x="732" y="62"/>
                  <a:pt x="727" y="60"/>
                  <a:pt x="721" y="60"/>
                </a:cubicBezTo>
                <a:cubicBezTo>
                  <a:pt x="22" y="60"/>
                  <a:pt x="22" y="60"/>
                  <a:pt x="22" y="60"/>
                </a:cubicBezTo>
                <a:cubicBezTo>
                  <a:pt x="10" y="60"/>
                  <a:pt x="0" y="70"/>
                  <a:pt x="0" y="82"/>
                </a:cubicBezTo>
                <a:cubicBezTo>
                  <a:pt x="0" y="781"/>
                  <a:pt x="0" y="781"/>
                  <a:pt x="0" y="781"/>
                </a:cubicBezTo>
                <a:cubicBezTo>
                  <a:pt x="0" y="794"/>
                  <a:pt x="10" y="804"/>
                  <a:pt x="22" y="804"/>
                </a:cubicBezTo>
                <a:cubicBezTo>
                  <a:pt x="721" y="804"/>
                  <a:pt x="721" y="804"/>
                  <a:pt x="721" y="804"/>
                </a:cubicBezTo>
                <a:cubicBezTo>
                  <a:pt x="733" y="804"/>
                  <a:pt x="744" y="794"/>
                  <a:pt x="744" y="781"/>
                </a:cubicBezTo>
                <a:cubicBezTo>
                  <a:pt x="744" y="286"/>
                  <a:pt x="744" y="286"/>
                  <a:pt x="744" y="286"/>
                </a:cubicBezTo>
                <a:lnTo>
                  <a:pt x="916" y="114"/>
                </a:lnTo>
                <a:close/>
                <a:moveTo>
                  <a:pt x="646" y="685"/>
                </a:moveTo>
                <a:cubicBezTo>
                  <a:pt x="646" y="697"/>
                  <a:pt x="637" y="706"/>
                  <a:pt x="625" y="706"/>
                </a:cubicBezTo>
                <a:cubicBezTo>
                  <a:pt x="118" y="706"/>
                  <a:pt x="118" y="706"/>
                  <a:pt x="118" y="706"/>
                </a:cubicBezTo>
                <a:cubicBezTo>
                  <a:pt x="106" y="706"/>
                  <a:pt x="97" y="697"/>
                  <a:pt x="97" y="685"/>
                </a:cubicBezTo>
                <a:cubicBezTo>
                  <a:pt x="97" y="178"/>
                  <a:pt x="97" y="178"/>
                  <a:pt x="97" y="178"/>
                </a:cubicBezTo>
                <a:cubicBezTo>
                  <a:pt x="97" y="167"/>
                  <a:pt x="106" y="157"/>
                  <a:pt x="118" y="157"/>
                </a:cubicBezTo>
                <a:cubicBezTo>
                  <a:pt x="625" y="157"/>
                  <a:pt x="625" y="157"/>
                  <a:pt x="625" y="157"/>
                </a:cubicBezTo>
                <a:cubicBezTo>
                  <a:pt x="631" y="157"/>
                  <a:pt x="635" y="159"/>
                  <a:pt x="639" y="163"/>
                </a:cubicBezTo>
                <a:cubicBezTo>
                  <a:pt x="346" y="456"/>
                  <a:pt x="346" y="456"/>
                  <a:pt x="346" y="456"/>
                </a:cubicBezTo>
                <a:cubicBezTo>
                  <a:pt x="232" y="342"/>
                  <a:pt x="232" y="342"/>
                  <a:pt x="232" y="342"/>
                </a:cubicBezTo>
                <a:cubicBezTo>
                  <a:pt x="118" y="456"/>
                  <a:pt x="118" y="456"/>
                  <a:pt x="118" y="456"/>
                </a:cubicBezTo>
                <a:cubicBezTo>
                  <a:pt x="346" y="684"/>
                  <a:pt x="346" y="684"/>
                  <a:pt x="346" y="684"/>
                </a:cubicBezTo>
                <a:cubicBezTo>
                  <a:pt x="646" y="384"/>
                  <a:pt x="646" y="384"/>
                  <a:pt x="646" y="384"/>
                </a:cubicBezTo>
                <a:lnTo>
                  <a:pt x="646" y="68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5765924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1717797094"/>
              </p:ext>
            </p:extLst>
          </p:nvPr>
        </p:nvGraphicFramePr>
        <p:xfrm>
          <a:off x="3607011" y="1733720"/>
          <a:ext cx="4566727" cy="1611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hart 23"/>
          <p:cNvGraphicFramePr/>
          <p:nvPr>
            <p:extLst>
              <p:ext uri="{D42A27DB-BD31-4B8C-83A1-F6EECF244321}">
                <p14:modId xmlns:p14="http://schemas.microsoft.com/office/powerpoint/2010/main" val="3298439426"/>
              </p:ext>
            </p:extLst>
          </p:nvPr>
        </p:nvGraphicFramePr>
        <p:xfrm>
          <a:off x="5187902" y="1729798"/>
          <a:ext cx="4566727" cy="1600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298751807"/>
              </p:ext>
            </p:extLst>
          </p:nvPr>
        </p:nvGraphicFramePr>
        <p:xfrm>
          <a:off x="418586" y="1783139"/>
          <a:ext cx="4566727" cy="1508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1005032904"/>
              </p:ext>
            </p:extLst>
          </p:nvPr>
        </p:nvGraphicFramePr>
        <p:xfrm>
          <a:off x="1994837" y="1718969"/>
          <a:ext cx="4566727" cy="1611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>
          <a:xfrm>
            <a:off x="1" y="4930044"/>
            <a:ext cx="376989" cy="218219"/>
          </a:xfrm>
        </p:spPr>
        <p:txBody>
          <a:bodyPr/>
          <a:lstStyle/>
          <a:p>
            <a:fld id="{19AB4E72-7858-48F1-A40D-12FF09E4BFB8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32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20"/>
          </p:nvPr>
        </p:nvSpPr>
        <p:spPr>
          <a:xfrm>
            <a:off x="163009" y="795731"/>
            <a:ext cx="7916101" cy="381000"/>
          </a:xfrm>
        </p:spPr>
        <p:txBody>
          <a:bodyPr/>
          <a:lstStyle/>
          <a:p>
            <a:r>
              <a:rPr lang="en-US" dirty="0"/>
              <a:t>Kendall Jackson: Cross-Consumption Across Tiers 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62692" y="263462"/>
            <a:ext cx="7916437" cy="276999"/>
          </a:xfrm>
        </p:spPr>
        <p:txBody>
          <a:bodyPr/>
          <a:lstStyle/>
          <a:p>
            <a:r>
              <a:rPr lang="en-US" dirty="0"/>
              <a:t>Millennials who consume K-J Avant are more likely to also drink Vintner’s Reserve.</a:t>
            </a:r>
          </a:p>
        </p:txBody>
      </p:sp>
      <p:sp>
        <p:nvSpPr>
          <p:cNvPr id="12" name="Footer Placeholder 4"/>
          <p:cNvSpPr txBox="1">
            <a:spLocks/>
          </p:cNvSpPr>
          <p:nvPr/>
        </p:nvSpPr>
        <p:spPr>
          <a:xfrm>
            <a:off x="559592" y="4732178"/>
            <a:ext cx="8127208" cy="415498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prstClr val="white">
                    <a:lumMod val="65000"/>
                  </a:prstClr>
                </a:solidFill>
                <a:sym typeface="Wingdings 3"/>
              </a:rPr>
              <a:t>KJ3. How often do you drink these Kendall-Jackson wines?</a:t>
            </a:r>
          </a:p>
          <a:p>
            <a:r>
              <a:rPr lang="en-US" sz="700" dirty="0">
                <a:solidFill>
                  <a:prstClr val="white">
                    <a:lumMod val="65000"/>
                  </a:prstClr>
                </a:solidFill>
                <a:sym typeface="Wingdings 3"/>
              </a:rPr>
              <a:t>ABCD = Significantly different at a 95% confidence level                                                                   </a:t>
            </a:r>
            <a:r>
              <a:rPr lang="en-US" sz="700" dirty="0">
                <a:solidFill>
                  <a:prstClr val="white">
                    <a:lumMod val="65000"/>
                  </a:prstClr>
                </a:solidFill>
              </a:rPr>
              <a:t>* Caution: Low base of 30-49</a:t>
            </a:r>
            <a:endParaRPr lang="en-US" sz="700" dirty="0">
              <a:solidFill>
                <a:prstClr val="white">
                  <a:lumMod val="65000"/>
                </a:prstClr>
              </a:solidFill>
              <a:sym typeface="Wingdings 3"/>
            </a:endParaRPr>
          </a:p>
          <a:p>
            <a:r>
              <a:rPr lang="en-US" sz="700" dirty="0">
                <a:solidFill>
                  <a:prstClr val="white">
                    <a:lumMod val="65000"/>
                  </a:prstClr>
                </a:solidFill>
                <a:sym typeface="Wingdings 3"/>
              </a:rPr>
              <a:t>Base: Age 21-34  </a:t>
            </a:r>
            <a:r>
              <a:rPr lang="en-US" sz="700" u="sng" dirty="0">
                <a:solidFill>
                  <a:prstClr val="white">
                    <a:lumMod val="65000"/>
                  </a:prstClr>
                </a:solidFill>
                <a:sym typeface="Wingdings 3"/>
              </a:rPr>
              <a:t>and</a:t>
            </a:r>
            <a:r>
              <a:rPr lang="en-US" sz="700" dirty="0">
                <a:solidFill>
                  <a:prstClr val="white">
                    <a:lumMod val="65000"/>
                  </a:prstClr>
                </a:solidFill>
                <a:sym typeface="Wingdings 3"/>
              </a:rPr>
              <a:t> Drink Most Often or Drink Regularly the respective K-J tier (K-J Avant 159, Vintner’s Reserve 204, Grand Reserve 199, Jackson Estate 165)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02446" y="1079728"/>
            <a:ext cx="3812891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200" b="1" dirty="0">
                <a:solidFill>
                  <a:srgbClr val="7E003F">
                    <a:lumMod val="50000"/>
                  </a:srgbClr>
                </a:solidFill>
                <a:latin typeface="Calibri Light"/>
              </a:rPr>
              <a:t>Top 2 Box (drink ‘most often’ or ‘regularly’) %</a:t>
            </a:r>
          </a:p>
          <a:p>
            <a:pPr algn="ctr"/>
            <a:r>
              <a:rPr lang="en-US" sz="1200" b="1" dirty="0">
                <a:solidFill>
                  <a:srgbClr val="7E003F">
                    <a:lumMod val="50000"/>
                  </a:srgbClr>
                </a:solidFill>
                <a:latin typeface="Calibri Light"/>
              </a:rPr>
              <a:t>--- AMONG 21-34 YEAR-OLDS ---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88491" y="1576751"/>
            <a:ext cx="1448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prstClr val="white">
                    <a:lumMod val="50000"/>
                  </a:prstClr>
                </a:solidFill>
                <a:latin typeface="Calibri Light"/>
              </a:rPr>
              <a:t>K-J Avant</a:t>
            </a:r>
          </a:p>
          <a:p>
            <a:pPr algn="ctr"/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Calibri Light"/>
              </a:rPr>
              <a:t>(A)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16369" y="1579808"/>
            <a:ext cx="1448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prstClr val="white">
                    <a:lumMod val="50000"/>
                  </a:prstClr>
                </a:solidFill>
                <a:latin typeface="Calibri Light"/>
              </a:rPr>
              <a:t>Vintner’s Reserve</a:t>
            </a:r>
          </a:p>
          <a:p>
            <a:pPr algn="ctr"/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Calibri Light"/>
              </a:rPr>
              <a:t>(B)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10545" y="1575464"/>
            <a:ext cx="1448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prstClr val="white">
                    <a:lumMod val="50000"/>
                  </a:prstClr>
                </a:solidFill>
                <a:latin typeface="Calibri Light"/>
              </a:rPr>
              <a:t>Grand Reserve</a:t>
            </a:r>
          </a:p>
          <a:p>
            <a:pPr algn="ctr"/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Calibri Light"/>
              </a:rPr>
              <a:t>(C)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65496" y="1587494"/>
            <a:ext cx="1448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prstClr val="white">
                    <a:lumMod val="50000"/>
                  </a:prstClr>
                </a:solidFill>
                <a:latin typeface="Calibri Light"/>
              </a:rPr>
              <a:t>Jackson Estate</a:t>
            </a:r>
          </a:p>
          <a:p>
            <a:pPr algn="ctr"/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Calibri Light"/>
              </a:rPr>
              <a:t>(D)</a:t>
            </a:r>
          </a:p>
        </p:txBody>
      </p:sp>
      <p:graphicFrame>
        <p:nvGraphicFramePr>
          <p:cNvPr id="15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1045419"/>
              </p:ext>
            </p:extLst>
          </p:nvPr>
        </p:nvGraphicFramePr>
        <p:xfrm>
          <a:off x="3241" y="3473241"/>
          <a:ext cx="8348279" cy="114490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18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5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29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05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34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848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34158"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marL="45720" marR="4572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bg1"/>
                          </a:solidFill>
                          <a:latin typeface="+mj-lt"/>
                        </a:rPr>
                        <a:t>Males 21-34</a:t>
                      </a: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alpha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bg1"/>
                          </a:solidFill>
                          <a:latin typeface="+mj-lt"/>
                        </a:rPr>
                        <a:t>Females 21-34</a:t>
                      </a:r>
                    </a:p>
                  </a:txBody>
                  <a:tcPr marL="45720" marR="4572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484"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+mn-cs"/>
                        </a:rPr>
                        <a:t>%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marL="45720" marR="4572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bg1"/>
                          </a:solidFill>
                          <a:latin typeface="+mj-lt"/>
                        </a:rPr>
                        <a:t>K-J Avant</a:t>
                      </a:r>
                    </a:p>
                    <a:p>
                      <a:pPr algn="ctr"/>
                      <a:r>
                        <a:rPr lang="en-US" sz="900" b="0" dirty="0">
                          <a:solidFill>
                            <a:schemeClr val="bg1"/>
                          </a:solidFill>
                          <a:latin typeface="+mj-lt"/>
                        </a:rPr>
                        <a:t>A</a:t>
                      </a: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bg1"/>
                          </a:solidFill>
                          <a:latin typeface="+mj-lt"/>
                        </a:rPr>
                        <a:t>Vintner’s Reserve</a:t>
                      </a:r>
                    </a:p>
                    <a:p>
                      <a:pPr algn="ctr"/>
                      <a:r>
                        <a:rPr lang="en-US" sz="900" b="0" dirty="0">
                          <a:solidFill>
                            <a:schemeClr val="bg1"/>
                          </a:solidFill>
                          <a:latin typeface="+mj-lt"/>
                        </a:rPr>
                        <a:t>B</a:t>
                      </a: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Grand Reserve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C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bg1"/>
                          </a:solidFill>
                          <a:latin typeface="+mj-lt"/>
                        </a:rPr>
                        <a:t>Jackson Estate</a:t>
                      </a:r>
                    </a:p>
                    <a:p>
                      <a:pPr algn="ctr"/>
                      <a:r>
                        <a:rPr lang="en-US" sz="900" b="0" dirty="0">
                          <a:solidFill>
                            <a:schemeClr val="bg1"/>
                          </a:solidFill>
                          <a:latin typeface="+mj-lt"/>
                        </a:rPr>
                        <a:t>D</a:t>
                      </a: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bg1"/>
                          </a:solidFill>
                          <a:latin typeface="+mj-lt"/>
                        </a:rPr>
                        <a:t>K-J Avant</a:t>
                      </a:r>
                    </a:p>
                    <a:p>
                      <a:pPr algn="ctr"/>
                      <a:r>
                        <a:rPr lang="en-US" sz="900" b="0" dirty="0">
                          <a:solidFill>
                            <a:schemeClr val="bg1"/>
                          </a:solidFill>
                          <a:latin typeface="+mj-lt"/>
                        </a:rPr>
                        <a:t>A</a:t>
                      </a:r>
                    </a:p>
                  </a:txBody>
                  <a:tcPr marL="45720" marR="4572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bg1"/>
                          </a:solidFill>
                          <a:latin typeface="+mj-lt"/>
                        </a:rPr>
                        <a:t>Vintner’s Reserve</a:t>
                      </a:r>
                    </a:p>
                    <a:p>
                      <a:pPr algn="ctr"/>
                      <a:r>
                        <a:rPr lang="en-US" sz="900" b="0" dirty="0">
                          <a:solidFill>
                            <a:schemeClr val="bg1"/>
                          </a:solidFill>
                          <a:latin typeface="+mj-lt"/>
                        </a:rPr>
                        <a:t>B</a:t>
                      </a: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Grand Reserve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C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bg1"/>
                          </a:solidFill>
                          <a:latin typeface="+mj-lt"/>
                        </a:rPr>
                        <a:t>Jackson Estate</a:t>
                      </a:r>
                    </a:p>
                    <a:p>
                      <a:pPr algn="ctr"/>
                      <a:r>
                        <a:rPr lang="en-US" sz="900" b="0" dirty="0">
                          <a:solidFill>
                            <a:schemeClr val="bg1"/>
                          </a:solidFill>
                          <a:latin typeface="+mj-lt"/>
                        </a:rPr>
                        <a:t>D</a:t>
                      </a: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158"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kern="1200" dirty="0">
                        <a:solidFill>
                          <a:schemeClr val="accent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  <a:latin typeface="+mj-lt"/>
                        </a:rPr>
                        <a:t>K-J Avant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cap="small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6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79 D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75 D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kern="1200" cap="small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6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 cap="small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 cap="small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1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900" b="0" i="0" u="none" strike="noStrike" dirty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Vintner’s Reserve</a:t>
                      </a:r>
                      <a:endParaRPr lang="en-IN" sz="9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92 CD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cap="small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6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9525" marR="9525" marT="9525" marB="0" anchor="b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kern="1200" cap="small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6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41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900" b="0" i="0" u="none" strike="noStrike" dirty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Grand</a:t>
                      </a:r>
                      <a:r>
                        <a:rPr lang="en-IN" sz="9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 Reserve</a:t>
                      </a:r>
                      <a:endParaRPr lang="en-IN" sz="9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cap="small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6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 anchor="b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 cap="small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kern="1200" cap="small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6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41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Jackson</a:t>
                      </a:r>
                      <a:r>
                        <a:rPr lang="en-IN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Estate</a:t>
                      </a:r>
                      <a:endParaRPr lang="en-IN" sz="9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cap="small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6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9525" marR="9525" marT="9525" marB="0" anchor="b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kern="1200" cap="small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6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7326">
                <a:tc vMerge="1">
                  <a:txBody>
                    <a:bodyPr/>
                    <a:lstStyle/>
                    <a:p>
                      <a:pPr algn="r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60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</a:rPr>
                        <a:t>Base: </a:t>
                      </a:r>
                      <a:r>
                        <a:rPr lang="en-US" sz="60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</a:rPr>
                        <a:t>Drink Most Often or</a:t>
                      </a:r>
                      <a:r>
                        <a:rPr lang="en-US" sz="60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60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</a:rPr>
                        <a:t>Regularly K-J tier </a:t>
                      </a:r>
                      <a:endParaRPr lang="en-IN" sz="6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(122)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(151)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(148)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(112)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(37)*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(53)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(51)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(53)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1935480" y="2286000"/>
            <a:ext cx="910829" cy="304800"/>
          </a:xfrm>
          <a:prstGeom prst="roundRect">
            <a:avLst/>
          </a:prstGeom>
          <a:noFill/>
          <a:ln w="9525">
            <a:solidFill>
              <a:schemeClr val="accent2"/>
            </a:solidFill>
            <a:prstDash val="sysDash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rgbClr val="537177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6746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9AB4E72-7858-48F1-A40D-12FF09E4BFB8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33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7" name="Title 2"/>
          <p:cNvSpPr txBox="1">
            <a:spLocks/>
          </p:cNvSpPr>
          <p:nvPr/>
        </p:nvSpPr>
        <p:spPr bwMode="gray">
          <a:xfrm>
            <a:off x="237743" y="245827"/>
            <a:ext cx="8686800" cy="36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5pPr>
            <a:lvl6pPr marL="40817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6pPr>
            <a:lvl7pPr marL="81634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7pPr>
            <a:lvl8pPr marL="122452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8pPr>
            <a:lvl9pPr marL="163269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>
                <a:solidFill>
                  <a:srgbClr val="1A1F71"/>
                </a:solidFill>
                <a:latin typeface="Segoe UI"/>
              </a:rPr>
              <a:t>Print | Creative Best Practices</a:t>
            </a:r>
          </a:p>
        </p:txBody>
      </p:sp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201315"/>
              </p:ext>
            </p:extLst>
          </p:nvPr>
        </p:nvGraphicFramePr>
        <p:xfrm>
          <a:off x="1630681" y="876300"/>
          <a:ext cx="7292339" cy="3830651"/>
        </p:xfrm>
        <a:graphic>
          <a:graphicData uri="http://schemas.openxmlformats.org/drawingml/2006/table">
            <a:tbl>
              <a:tblPr/>
              <a:tblGrid>
                <a:gridCol w="7292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Hook readers with visual impact that has a clear link to the</a:t>
                      </a:r>
                      <a:r>
                        <a:rPr lang="en-US" sz="12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brand and carries</a:t>
                      </a:r>
                      <a:r>
                        <a:rPr lang="en-US" sz="12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through to the </a:t>
                      </a:r>
                      <a:r>
                        <a:rPr lang="en-US" sz="12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message</a:t>
                      </a:r>
                    </a:p>
                    <a:p>
                      <a:pPr marL="320040" marR="0" lvl="1" indent="-13716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65000"/>
                              <a:lumOff val="35000"/>
                            </a:srgbClr>
                          </a:solidFill>
                          <a:effectLst/>
                          <a:uLnTx/>
                          <a:uFillTx/>
                          <a:latin typeface="Andalus"/>
                          <a:ea typeface="+mn-ea"/>
                          <a:cs typeface="+mn-cs"/>
                        </a:rPr>
                        <a:t>Overcome the consumer's filtering process through visual impact</a:t>
                      </a:r>
                    </a:p>
                    <a:p>
                      <a:pPr marL="320040" marR="0" lvl="1" indent="-13716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Ensure creativity is meaningful to the audience</a:t>
                      </a:r>
                      <a:r>
                        <a:rPr lang="en-US" sz="11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(n</a:t>
                      </a:r>
                      <a:r>
                        <a:rPr lang="en-US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ot creativity for the sake of creativity)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48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Ensure creative is relevant to brand and message, and not confusing</a:t>
                      </a:r>
                    </a:p>
                    <a:p>
                      <a:pPr marL="320040" marR="0" lvl="1" indent="-13716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 strong visual hook alone is not enough;</a:t>
                      </a:r>
                      <a:r>
                        <a:rPr lang="en-US" sz="11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it needs to be clearly linked to the brand</a:t>
                      </a:r>
                      <a:endParaRPr lang="en-IN" sz="11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20040" marR="0" lvl="1" indent="-13716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IN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The creative hook must also link to a relevant message;  readers won’t work to understand your message</a:t>
                      </a:r>
                    </a:p>
                    <a:p>
                      <a:pPr marL="320040" marR="0" lvl="1" indent="-13716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IN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Media targeting and placement are also key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58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Keep it simple and clutter-free</a:t>
                      </a:r>
                    </a:p>
                    <a:p>
                      <a:pPr marL="320040" marR="0" lvl="1" indent="-13716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IN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Keep the composition uncluttered so the eye can quickly navigate the ad, making comprehension easier</a:t>
                      </a:r>
                    </a:p>
                    <a:p>
                      <a:pPr marL="320040" marR="0" lvl="1" indent="-13716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IN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Simplicity and focused</a:t>
                      </a:r>
                      <a:r>
                        <a:rPr lang="en-IN" sz="11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message communication</a:t>
                      </a:r>
                      <a:r>
                        <a:rPr lang="en-IN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is key;</a:t>
                      </a:r>
                      <a:r>
                        <a:rPr lang="en-IN" sz="11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however,</a:t>
                      </a:r>
                      <a:r>
                        <a:rPr lang="en-IN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text-laden ads can be more persuasive if explanatory content is required</a:t>
                      </a:r>
                      <a:endParaRPr lang="en-US" sz="11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8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Keep it fresh via copy rotation</a:t>
                      </a:r>
                    </a:p>
                    <a:p>
                      <a:pPr marL="320040" marR="0" lvl="1" indent="-13716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IN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Print adverting has been shown to wear out with repeated exposure due to readers' control</a:t>
                      </a:r>
                      <a:r>
                        <a:rPr lang="en-IN" sz="11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of</a:t>
                      </a:r>
                      <a:r>
                        <a:rPr lang="en-IN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exposure.</a:t>
                      </a:r>
                      <a:r>
                        <a:rPr lang="en-IN" sz="11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IN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Use multiple executions running concurrently to maximize campaign ad efficiency</a:t>
                      </a:r>
                    </a:p>
                    <a:p>
                      <a:pPr marL="320040" marR="0" lvl="1" indent="-13716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IN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Minimize duplication between publications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9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Create synergy and consistency across print ads and with other media</a:t>
                      </a:r>
                    </a:p>
                    <a:p>
                      <a:pPr marL="320040" marR="0" lvl="1" indent="-13716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IN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Consistent</a:t>
                      </a:r>
                      <a:r>
                        <a:rPr lang="en-IN" sz="11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a</a:t>
                      </a:r>
                      <a:r>
                        <a:rPr lang="en-IN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ttitude</a:t>
                      </a:r>
                      <a:r>
                        <a:rPr lang="en-IN" sz="11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and design layout</a:t>
                      </a:r>
                    </a:p>
                    <a:p>
                      <a:pPr marL="320040" marR="0" lvl="1" indent="-13716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IN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Consistent branding cues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9" name="Rectangle 48"/>
          <p:cNvSpPr/>
          <p:nvPr/>
        </p:nvSpPr>
        <p:spPr bwMode="auto">
          <a:xfrm>
            <a:off x="309046" y="885588"/>
            <a:ext cx="1214956" cy="600312"/>
          </a:xfrm>
          <a:prstGeom prst="rect">
            <a:avLst/>
          </a:prstGeom>
          <a:solidFill>
            <a:srgbClr val="0C7D34"/>
          </a:solidFill>
          <a:ln w="6350" cap="flat" cmpd="sng" algn="ctr">
            <a:solidFill>
              <a:srgbClr val="0C7D3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lnSpc>
                <a:spcPct val="90000"/>
              </a:lnSpc>
              <a:spcBef>
                <a:spcPts val="600"/>
              </a:spcBef>
            </a:pPr>
            <a:r>
              <a:rPr lang="en-US" sz="1200" b="1" dirty="0">
                <a:solidFill>
                  <a:srgbClr val="FFFFFF"/>
                </a:solidFill>
                <a:latin typeface="Segoe UI"/>
              </a:rPr>
              <a:t>1. Get them hooked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309046" y="1699260"/>
            <a:ext cx="1214956" cy="556260"/>
          </a:xfrm>
          <a:prstGeom prst="rect">
            <a:avLst/>
          </a:prstGeom>
          <a:solidFill>
            <a:srgbClr val="85BD43"/>
          </a:solidFill>
          <a:ln w="6350" cap="flat" cmpd="sng" algn="ctr">
            <a:solidFill>
              <a:srgbClr val="85BD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lnSpc>
                <a:spcPct val="90000"/>
              </a:lnSpc>
              <a:spcBef>
                <a:spcPts val="600"/>
              </a:spcBef>
            </a:pPr>
            <a:r>
              <a:rPr lang="en-US" sz="1200" b="1" dirty="0">
                <a:solidFill>
                  <a:srgbClr val="FFFFFF"/>
                </a:solidFill>
                <a:latin typeface="Segoe UI"/>
              </a:rPr>
              <a:t>2. Ensure message is relevant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309046" y="2476500"/>
            <a:ext cx="1214956" cy="548640"/>
          </a:xfrm>
          <a:prstGeom prst="rect">
            <a:avLst/>
          </a:prstGeom>
          <a:solidFill>
            <a:srgbClr val="0065EA"/>
          </a:solidFill>
          <a:ln w="6350" cap="flat" cmpd="sng" algn="ctr">
            <a:solidFill>
              <a:srgbClr val="0065E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1200" b="1" kern="0" dirty="0">
                <a:solidFill>
                  <a:srgbClr val="FFFFFF"/>
                </a:solidFill>
                <a:latin typeface="Segoe UI"/>
              </a:rPr>
              <a:t>3. Keep it simple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309046" y="3307080"/>
            <a:ext cx="1214956" cy="541020"/>
          </a:xfrm>
          <a:prstGeom prst="rect">
            <a:avLst/>
          </a:prstGeom>
          <a:solidFill>
            <a:srgbClr val="003EA9"/>
          </a:solidFill>
          <a:ln w="6350" cap="flat" cmpd="sng" algn="ctr">
            <a:solidFill>
              <a:srgbClr val="003EA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1200" b="1" kern="0" dirty="0">
                <a:solidFill>
                  <a:srgbClr val="FFFFFF"/>
                </a:solidFill>
                <a:latin typeface="Segoe UI"/>
              </a:rPr>
              <a:t>4. Keep it fresh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309044" y="4127218"/>
            <a:ext cx="1214956" cy="499721"/>
          </a:xfrm>
          <a:prstGeom prst="rect">
            <a:avLst/>
          </a:prstGeom>
          <a:solidFill>
            <a:srgbClr val="5C5C5C"/>
          </a:solidFill>
          <a:ln w="6350" cap="flat" cmpd="sng" algn="ctr">
            <a:solidFill>
              <a:srgbClr val="5C5C5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1200" b="1" kern="0" dirty="0">
                <a:solidFill>
                  <a:srgbClr val="FFFFFF"/>
                </a:solidFill>
                <a:latin typeface="Segoe UI"/>
              </a:rPr>
              <a:t>5. Synergy &amp; Consistency</a:t>
            </a:r>
          </a:p>
        </p:txBody>
      </p:sp>
      <p:grpSp>
        <p:nvGrpSpPr>
          <p:cNvPr id="54" name="Group 53"/>
          <p:cNvGrpSpPr>
            <a:grpSpLocks noChangeAspect="1"/>
          </p:cNvGrpSpPr>
          <p:nvPr/>
        </p:nvGrpSpPr>
        <p:grpSpPr>
          <a:xfrm>
            <a:off x="5246932" y="121158"/>
            <a:ext cx="589246" cy="612000"/>
            <a:chOff x="7723989" y="3273787"/>
            <a:chExt cx="866536" cy="900000"/>
          </a:xfrm>
        </p:grpSpPr>
        <p:sp>
          <p:nvSpPr>
            <p:cNvPr id="55" name="Freeform 83"/>
            <p:cNvSpPr>
              <a:spLocks noEditPoints="1"/>
            </p:cNvSpPr>
            <p:nvPr/>
          </p:nvSpPr>
          <p:spPr bwMode="auto">
            <a:xfrm>
              <a:off x="7812052" y="3377701"/>
              <a:ext cx="570646" cy="490215"/>
            </a:xfrm>
            <a:custGeom>
              <a:avLst/>
              <a:gdLst>
                <a:gd name="T0" fmla="*/ 1592 w 2916"/>
                <a:gd name="T1" fmla="*/ 1950 h 2503"/>
                <a:gd name="T2" fmla="*/ 1480 w 2916"/>
                <a:gd name="T3" fmla="*/ 1929 h 2503"/>
                <a:gd name="T4" fmla="*/ 1333 w 2916"/>
                <a:gd name="T5" fmla="*/ 1942 h 2503"/>
                <a:gd name="T6" fmla="*/ 1227 w 2916"/>
                <a:gd name="T7" fmla="*/ 2053 h 2503"/>
                <a:gd name="T8" fmla="*/ 1156 w 2916"/>
                <a:gd name="T9" fmla="*/ 2083 h 2503"/>
                <a:gd name="T10" fmla="*/ 1119 w 2916"/>
                <a:gd name="T11" fmla="*/ 2027 h 2503"/>
                <a:gd name="T12" fmla="*/ 1090 w 2916"/>
                <a:gd name="T13" fmla="*/ 1956 h 2503"/>
                <a:gd name="T14" fmla="*/ 935 w 2916"/>
                <a:gd name="T15" fmla="*/ 2020 h 2503"/>
                <a:gd name="T16" fmla="*/ 874 w 2916"/>
                <a:gd name="T17" fmla="*/ 2090 h 2503"/>
                <a:gd name="T18" fmla="*/ 785 w 2916"/>
                <a:gd name="T19" fmla="*/ 2064 h 2503"/>
                <a:gd name="T20" fmla="*/ 787 w 2916"/>
                <a:gd name="T21" fmla="*/ 1982 h 2503"/>
                <a:gd name="T22" fmla="*/ 768 w 2916"/>
                <a:gd name="T23" fmla="*/ 1933 h 2503"/>
                <a:gd name="T24" fmla="*/ 669 w 2916"/>
                <a:gd name="T25" fmla="*/ 1910 h 2503"/>
                <a:gd name="T26" fmla="*/ 580 w 2916"/>
                <a:gd name="T27" fmla="*/ 1953 h 2503"/>
                <a:gd name="T28" fmla="*/ 468 w 2916"/>
                <a:gd name="T29" fmla="*/ 2271 h 2503"/>
                <a:gd name="T30" fmla="*/ 643 w 2916"/>
                <a:gd name="T31" fmla="*/ 2219 h 2503"/>
                <a:gd name="T32" fmla="*/ 765 w 2916"/>
                <a:gd name="T33" fmla="*/ 2170 h 2503"/>
                <a:gd name="T34" fmla="*/ 847 w 2916"/>
                <a:gd name="T35" fmla="*/ 2263 h 2503"/>
                <a:gd name="T36" fmla="*/ 911 w 2916"/>
                <a:gd name="T37" fmla="*/ 2285 h 2503"/>
                <a:gd name="T38" fmla="*/ 1017 w 2916"/>
                <a:gd name="T39" fmla="*/ 2193 h 2503"/>
                <a:gd name="T40" fmla="*/ 1112 w 2916"/>
                <a:gd name="T41" fmla="*/ 2217 h 2503"/>
                <a:gd name="T42" fmla="*/ 1218 w 2916"/>
                <a:gd name="T43" fmla="*/ 2280 h 2503"/>
                <a:gd name="T44" fmla="*/ 1328 w 2916"/>
                <a:gd name="T45" fmla="*/ 2186 h 2503"/>
                <a:gd name="T46" fmla="*/ 1441 w 2916"/>
                <a:gd name="T47" fmla="*/ 2100 h 2503"/>
                <a:gd name="T48" fmla="*/ 1560 w 2916"/>
                <a:gd name="T49" fmla="*/ 2180 h 2503"/>
                <a:gd name="T50" fmla="*/ 1685 w 2916"/>
                <a:gd name="T51" fmla="*/ 2137 h 2503"/>
                <a:gd name="T52" fmla="*/ 1821 w 2916"/>
                <a:gd name="T53" fmla="*/ 1816 h 2503"/>
                <a:gd name="T54" fmla="*/ 1543 w 2916"/>
                <a:gd name="T55" fmla="*/ 474 h 2503"/>
                <a:gd name="T56" fmla="*/ 1383 w 2916"/>
                <a:gd name="T57" fmla="*/ 628 h 2503"/>
                <a:gd name="T58" fmla="*/ 1351 w 2916"/>
                <a:gd name="T59" fmla="*/ 846 h 2503"/>
                <a:gd name="T60" fmla="*/ 1389 w 2916"/>
                <a:gd name="T61" fmla="*/ 1001 h 2503"/>
                <a:gd name="T62" fmla="*/ 1289 w 2916"/>
                <a:gd name="T63" fmla="*/ 1095 h 2503"/>
                <a:gd name="T64" fmla="*/ 1118 w 2916"/>
                <a:gd name="T65" fmla="*/ 1153 h 2503"/>
                <a:gd name="T66" fmla="*/ 969 w 2916"/>
                <a:gd name="T67" fmla="*/ 1241 h 2503"/>
                <a:gd name="T68" fmla="*/ 660 w 2916"/>
                <a:gd name="T69" fmla="*/ 1747 h 2503"/>
                <a:gd name="T70" fmla="*/ 1268 w 2916"/>
                <a:gd name="T71" fmla="*/ 1751 h 2503"/>
                <a:gd name="T72" fmla="*/ 1602 w 2916"/>
                <a:gd name="T73" fmla="*/ 1705 h 2503"/>
                <a:gd name="T74" fmla="*/ 1848 w 2916"/>
                <a:gd name="T75" fmla="*/ 1591 h 2503"/>
                <a:gd name="T76" fmla="*/ 2015 w 2916"/>
                <a:gd name="T77" fmla="*/ 1375 h 2503"/>
                <a:gd name="T78" fmla="*/ 2047 w 2916"/>
                <a:gd name="T79" fmla="*/ 1227 h 2503"/>
                <a:gd name="T80" fmla="*/ 1945 w 2916"/>
                <a:gd name="T81" fmla="*/ 1150 h 2503"/>
                <a:gd name="T82" fmla="*/ 1760 w 2916"/>
                <a:gd name="T83" fmla="*/ 1106 h 2503"/>
                <a:gd name="T84" fmla="*/ 1828 w 2916"/>
                <a:gd name="T85" fmla="*/ 944 h 2503"/>
                <a:gd name="T86" fmla="*/ 1929 w 2916"/>
                <a:gd name="T87" fmla="*/ 799 h 2503"/>
                <a:gd name="T88" fmla="*/ 1960 w 2916"/>
                <a:gd name="T89" fmla="*/ 613 h 2503"/>
                <a:gd name="T90" fmla="*/ 1873 w 2916"/>
                <a:gd name="T91" fmla="*/ 484 h 2503"/>
                <a:gd name="T92" fmla="*/ 2916 w 2916"/>
                <a:gd name="T93" fmla="*/ 0 h 2503"/>
                <a:gd name="T94" fmla="*/ 2264 w 2916"/>
                <a:gd name="T95" fmla="*/ 1513 h 2503"/>
                <a:gd name="T96" fmla="*/ 1848 w 2916"/>
                <a:gd name="T97" fmla="*/ 2339 h 2503"/>
                <a:gd name="T98" fmla="*/ 1476 w 2916"/>
                <a:gd name="T99" fmla="*/ 2473 h 2503"/>
                <a:gd name="T100" fmla="*/ 860 w 2916"/>
                <a:gd name="T101" fmla="*/ 2494 h 2503"/>
                <a:gd name="T102" fmla="*/ 30 w 2916"/>
                <a:gd name="T103" fmla="*/ 2438 h 2503"/>
                <a:gd name="T104" fmla="*/ 862 w 2916"/>
                <a:gd name="T105" fmla="*/ 774 h 2503"/>
                <a:gd name="T106" fmla="*/ 1160 w 2916"/>
                <a:gd name="T107" fmla="*/ 253 h 2503"/>
                <a:gd name="T108" fmla="*/ 1771 w 2916"/>
                <a:gd name="T109" fmla="*/ 234 h 2503"/>
                <a:gd name="T110" fmla="*/ 2727 w 2916"/>
                <a:gd name="T111" fmla="*/ 63 h 2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16" h="2503">
                  <a:moveTo>
                    <a:pt x="1821" y="1816"/>
                  </a:moveTo>
                  <a:lnTo>
                    <a:pt x="1751" y="1859"/>
                  </a:lnTo>
                  <a:lnTo>
                    <a:pt x="1681" y="1903"/>
                  </a:lnTo>
                  <a:lnTo>
                    <a:pt x="1611" y="1943"/>
                  </a:lnTo>
                  <a:lnTo>
                    <a:pt x="1592" y="1950"/>
                  </a:lnTo>
                  <a:lnTo>
                    <a:pt x="1571" y="1952"/>
                  </a:lnTo>
                  <a:lnTo>
                    <a:pt x="1549" y="1952"/>
                  </a:lnTo>
                  <a:lnTo>
                    <a:pt x="1529" y="1947"/>
                  </a:lnTo>
                  <a:lnTo>
                    <a:pt x="1504" y="1940"/>
                  </a:lnTo>
                  <a:lnTo>
                    <a:pt x="1480" y="1929"/>
                  </a:lnTo>
                  <a:lnTo>
                    <a:pt x="1456" y="1921"/>
                  </a:lnTo>
                  <a:lnTo>
                    <a:pt x="1432" y="1917"/>
                  </a:lnTo>
                  <a:lnTo>
                    <a:pt x="1396" y="1921"/>
                  </a:lnTo>
                  <a:lnTo>
                    <a:pt x="1364" y="1929"/>
                  </a:lnTo>
                  <a:lnTo>
                    <a:pt x="1333" y="1942"/>
                  </a:lnTo>
                  <a:lnTo>
                    <a:pt x="1305" y="1959"/>
                  </a:lnTo>
                  <a:lnTo>
                    <a:pt x="1279" y="1980"/>
                  </a:lnTo>
                  <a:lnTo>
                    <a:pt x="1257" y="2008"/>
                  </a:lnTo>
                  <a:lnTo>
                    <a:pt x="1237" y="2040"/>
                  </a:lnTo>
                  <a:lnTo>
                    <a:pt x="1227" y="2053"/>
                  </a:lnTo>
                  <a:lnTo>
                    <a:pt x="1213" y="2062"/>
                  </a:lnTo>
                  <a:lnTo>
                    <a:pt x="1197" y="2072"/>
                  </a:lnTo>
                  <a:lnTo>
                    <a:pt x="1178" y="2079"/>
                  </a:lnTo>
                  <a:lnTo>
                    <a:pt x="1160" y="2086"/>
                  </a:lnTo>
                  <a:lnTo>
                    <a:pt x="1156" y="2083"/>
                  </a:lnTo>
                  <a:lnTo>
                    <a:pt x="1149" y="2076"/>
                  </a:lnTo>
                  <a:lnTo>
                    <a:pt x="1140" y="2065"/>
                  </a:lnTo>
                  <a:lnTo>
                    <a:pt x="1133" y="2053"/>
                  </a:lnTo>
                  <a:lnTo>
                    <a:pt x="1126" y="2041"/>
                  </a:lnTo>
                  <a:lnTo>
                    <a:pt x="1119" y="2027"/>
                  </a:lnTo>
                  <a:lnTo>
                    <a:pt x="1114" y="2011"/>
                  </a:lnTo>
                  <a:lnTo>
                    <a:pt x="1107" y="1994"/>
                  </a:lnTo>
                  <a:lnTo>
                    <a:pt x="1100" y="1978"/>
                  </a:lnTo>
                  <a:lnTo>
                    <a:pt x="1094" y="1966"/>
                  </a:lnTo>
                  <a:lnTo>
                    <a:pt x="1090" y="1956"/>
                  </a:lnTo>
                  <a:lnTo>
                    <a:pt x="1087" y="1953"/>
                  </a:lnTo>
                  <a:lnTo>
                    <a:pt x="1039" y="1967"/>
                  </a:lnTo>
                  <a:lnTo>
                    <a:pt x="992" y="1985"/>
                  </a:lnTo>
                  <a:lnTo>
                    <a:pt x="948" y="2009"/>
                  </a:lnTo>
                  <a:lnTo>
                    <a:pt x="935" y="2020"/>
                  </a:lnTo>
                  <a:lnTo>
                    <a:pt x="926" y="2036"/>
                  </a:lnTo>
                  <a:lnTo>
                    <a:pt x="917" y="2053"/>
                  </a:lnTo>
                  <a:lnTo>
                    <a:pt x="907" y="2068"/>
                  </a:lnTo>
                  <a:lnTo>
                    <a:pt x="895" y="2079"/>
                  </a:lnTo>
                  <a:lnTo>
                    <a:pt x="874" y="2090"/>
                  </a:lnTo>
                  <a:lnTo>
                    <a:pt x="850" y="2097"/>
                  </a:lnTo>
                  <a:lnTo>
                    <a:pt x="824" y="2103"/>
                  </a:lnTo>
                  <a:lnTo>
                    <a:pt x="799" y="2109"/>
                  </a:lnTo>
                  <a:lnTo>
                    <a:pt x="794" y="2086"/>
                  </a:lnTo>
                  <a:lnTo>
                    <a:pt x="785" y="2064"/>
                  </a:lnTo>
                  <a:lnTo>
                    <a:pt x="780" y="2041"/>
                  </a:lnTo>
                  <a:lnTo>
                    <a:pt x="780" y="2019"/>
                  </a:lnTo>
                  <a:lnTo>
                    <a:pt x="781" y="2006"/>
                  </a:lnTo>
                  <a:lnTo>
                    <a:pt x="784" y="1995"/>
                  </a:lnTo>
                  <a:lnTo>
                    <a:pt x="787" y="1982"/>
                  </a:lnTo>
                  <a:lnTo>
                    <a:pt x="789" y="1970"/>
                  </a:lnTo>
                  <a:lnTo>
                    <a:pt x="789" y="1959"/>
                  </a:lnTo>
                  <a:lnTo>
                    <a:pt x="787" y="1949"/>
                  </a:lnTo>
                  <a:lnTo>
                    <a:pt x="780" y="1940"/>
                  </a:lnTo>
                  <a:lnTo>
                    <a:pt x="768" y="1933"/>
                  </a:lnTo>
                  <a:lnTo>
                    <a:pt x="751" y="1928"/>
                  </a:lnTo>
                  <a:lnTo>
                    <a:pt x="730" y="1924"/>
                  </a:lnTo>
                  <a:lnTo>
                    <a:pt x="711" y="1918"/>
                  </a:lnTo>
                  <a:lnTo>
                    <a:pt x="690" y="1914"/>
                  </a:lnTo>
                  <a:lnTo>
                    <a:pt x="669" y="1910"/>
                  </a:lnTo>
                  <a:lnTo>
                    <a:pt x="649" y="1910"/>
                  </a:lnTo>
                  <a:lnTo>
                    <a:pt x="629" y="1912"/>
                  </a:lnTo>
                  <a:lnTo>
                    <a:pt x="611" y="1919"/>
                  </a:lnTo>
                  <a:lnTo>
                    <a:pt x="594" y="1932"/>
                  </a:lnTo>
                  <a:lnTo>
                    <a:pt x="580" y="1953"/>
                  </a:lnTo>
                  <a:lnTo>
                    <a:pt x="539" y="2027"/>
                  </a:lnTo>
                  <a:lnTo>
                    <a:pt x="502" y="2103"/>
                  </a:lnTo>
                  <a:lnTo>
                    <a:pt x="464" y="2180"/>
                  </a:lnTo>
                  <a:lnTo>
                    <a:pt x="426" y="2257"/>
                  </a:lnTo>
                  <a:lnTo>
                    <a:pt x="468" y="2271"/>
                  </a:lnTo>
                  <a:lnTo>
                    <a:pt x="507" y="2277"/>
                  </a:lnTo>
                  <a:lnTo>
                    <a:pt x="544" y="2277"/>
                  </a:lnTo>
                  <a:lnTo>
                    <a:pt x="579" y="2267"/>
                  </a:lnTo>
                  <a:lnTo>
                    <a:pt x="611" y="2249"/>
                  </a:lnTo>
                  <a:lnTo>
                    <a:pt x="643" y="2219"/>
                  </a:lnTo>
                  <a:lnTo>
                    <a:pt x="670" y="2197"/>
                  </a:lnTo>
                  <a:lnTo>
                    <a:pt x="695" y="2180"/>
                  </a:lnTo>
                  <a:lnTo>
                    <a:pt x="721" y="2170"/>
                  </a:lnTo>
                  <a:lnTo>
                    <a:pt x="744" y="2168"/>
                  </a:lnTo>
                  <a:lnTo>
                    <a:pt x="765" y="2170"/>
                  </a:lnTo>
                  <a:lnTo>
                    <a:pt x="785" y="2179"/>
                  </a:lnTo>
                  <a:lnTo>
                    <a:pt x="803" y="2193"/>
                  </a:lnTo>
                  <a:lnTo>
                    <a:pt x="817" y="2212"/>
                  </a:lnTo>
                  <a:lnTo>
                    <a:pt x="833" y="2240"/>
                  </a:lnTo>
                  <a:lnTo>
                    <a:pt x="847" y="2263"/>
                  </a:lnTo>
                  <a:lnTo>
                    <a:pt x="860" y="2280"/>
                  </a:lnTo>
                  <a:lnTo>
                    <a:pt x="872" y="2289"/>
                  </a:lnTo>
                  <a:lnTo>
                    <a:pt x="883" y="2294"/>
                  </a:lnTo>
                  <a:lnTo>
                    <a:pt x="897" y="2292"/>
                  </a:lnTo>
                  <a:lnTo>
                    <a:pt x="911" y="2285"/>
                  </a:lnTo>
                  <a:lnTo>
                    <a:pt x="928" y="2273"/>
                  </a:lnTo>
                  <a:lnTo>
                    <a:pt x="948" y="2254"/>
                  </a:lnTo>
                  <a:lnTo>
                    <a:pt x="972" y="2231"/>
                  </a:lnTo>
                  <a:lnTo>
                    <a:pt x="996" y="2208"/>
                  </a:lnTo>
                  <a:lnTo>
                    <a:pt x="1017" y="2193"/>
                  </a:lnTo>
                  <a:lnTo>
                    <a:pt x="1036" y="2184"/>
                  </a:lnTo>
                  <a:lnTo>
                    <a:pt x="1056" y="2182"/>
                  </a:lnTo>
                  <a:lnTo>
                    <a:pt x="1074" y="2187"/>
                  </a:lnTo>
                  <a:lnTo>
                    <a:pt x="1093" y="2198"/>
                  </a:lnTo>
                  <a:lnTo>
                    <a:pt x="1112" y="2217"/>
                  </a:lnTo>
                  <a:lnTo>
                    <a:pt x="1133" y="2242"/>
                  </a:lnTo>
                  <a:lnTo>
                    <a:pt x="1154" y="2264"/>
                  </a:lnTo>
                  <a:lnTo>
                    <a:pt x="1175" y="2277"/>
                  </a:lnTo>
                  <a:lnTo>
                    <a:pt x="1197" y="2282"/>
                  </a:lnTo>
                  <a:lnTo>
                    <a:pt x="1218" y="2280"/>
                  </a:lnTo>
                  <a:lnTo>
                    <a:pt x="1239" y="2271"/>
                  </a:lnTo>
                  <a:lnTo>
                    <a:pt x="1258" y="2259"/>
                  </a:lnTo>
                  <a:lnTo>
                    <a:pt x="1278" y="2242"/>
                  </a:lnTo>
                  <a:lnTo>
                    <a:pt x="1305" y="2215"/>
                  </a:lnTo>
                  <a:lnTo>
                    <a:pt x="1328" y="2186"/>
                  </a:lnTo>
                  <a:lnTo>
                    <a:pt x="1354" y="2155"/>
                  </a:lnTo>
                  <a:lnTo>
                    <a:pt x="1378" y="2127"/>
                  </a:lnTo>
                  <a:lnTo>
                    <a:pt x="1399" y="2109"/>
                  </a:lnTo>
                  <a:lnTo>
                    <a:pt x="1420" y="2100"/>
                  </a:lnTo>
                  <a:lnTo>
                    <a:pt x="1441" y="2100"/>
                  </a:lnTo>
                  <a:lnTo>
                    <a:pt x="1462" y="2111"/>
                  </a:lnTo>
                  <a:lnTo>
                    <a:pt x="1483" y="2131"/>
                  </a:lnTo>
                  <a:lnTo>
                    <a:pt x="1508" y="2153"/>
                  </a:lnTo>
                  <a:lnTo>
                    <a:pt x="1533" y="2170"/>
                  </a:lnTo>
                  <a:lnTo>
                    <a:pt x="1560" y="2180"/>
                  </a:lnTo>
                  <a:lnTo>
                    <a:pt x="1587" y="2184"/>
                  </a:lnTo>
                  <a:lnTo>
                    <a:pt x="1614" y="2182"/>
                  </a:lnTo>
                  <a:lnTo>
                    <a:pt x="1639" y="2173"/>
                  </a:lnTo>
                  <a:lnTo>
                    <a:pt x="1663" y="2158"/>
                  </a:lnTo>
                  <a:lnTo>
                    <a:pt x="1685" y="2137"/>
                  </a:lnTo>
                  <a:lnTo>
                    <a:pt x="1705" y="2109"/>
                  </a:lnTo>
                  <a:lnTo>
                    <a:pt x="1753" y="2020"/>
                  </a:lnTo>
                  <a:lnTo>
                    <a:pt x="1796" y="1929"/>
                  </a:lnTo>
                  <a:lnTo>
                    <a:pt x="1841" y="1838"/>
                  </a:lnTo>
                  <a:lnTo>
                    <a:pt x="1821" y="1816"/>
                  </a:lnTo>
                  <a:close/>
                  <a:moveTo>
                    <a:pt x="1723" y="445"/>
                  </a:moveTo>
                  <a:lnTo>
                    <a:pt x="1679" y="445"/>
                  </a:lnTo>
                  <a:lnTo>
                    <a:pt x="1633" y="450"/>
                  </a:lnTo>
                  <a:lnTo>
                    <a:pt x="1587" y="459"/>
                  </a:lnTo>
                  <a:lnTo>
                    <a:pt x="1543" y="474"/>
                  </a:lnTo>
                  <a:lnTo>
                    <a:pt x="1503" y="495"/>
                  </a:lnTo>
                  <a:lnTo>
                    <a:pt x="1467" y="522"/>
                  </a:lnTo>
                  <a:lnTo>
                    <a:pt x="1435" y="554"/>
                  </a:lnTo>
                  <a:lnTo>
                    <a:pt x="1407" y="589"/>
                  </a:lnTo>
                  <a:lnTo>
                    <a:pt x="1383" y="628"/>
                  </a:lnTo>
                  <a:lnTo>
                    <a:pt x="1366" y="669"/>
                  </a:lnTo>
                  <a:lnTo>
                    <a:pt x="1352" y="712"/>
                  </a:lnTo>
                  <a:lnTo>
                    <a:pt x="1345" y="757"/>
                  </a:lnTo>
                  <a:lnTo>
                    <a:pt x="1345" y="801"/>
                  </a:lnTo>
                  <a:lnTo>
                    <a:pt x="1351" y="846"/>
                  </a:lnTo>
                  <a:lnTo>
                    <a:pt x="1362" y="888"/>
                  </a:lnTo>
                  <a:lnTo>
                    <a:pt x="1382" y="928"/>
                  </a:lnTo>
                  <a:lnTo>
                    <a:pt x="1390" y="951"/>
                  </a:lnTo>
                  <a:lnTo>
                    <a:pt x="1393" y="975"/>
                  </a:lnTo>
                  <a:lnTo>
                    <a:pt x="1389" y="1001"/>
                  </a:lnTo>
                  <a:lnTo>
                    <a:pt x="1380" y="1026"/>
                  </a:lnTo>
                  <a:lnTo>
                    <a:pt x="1366" y="1049"/>
                  </a:lnTo>
                  <a:lnTo>
                    <a:pt x="1347" y="1068"/>
                  </a:lnTo>
                  <a:lnTo>
                    <a:pt x="1323" y="1084"/>
                  </a:lnTo>
                  <a:lnTo>
                    <a:pt x="1289" y="1095"/>
                  </a:lnTo>
                  <a:lnTo>
                    <a:pt x="1254" y="1105"/>
                  </a:lnTo>
                  <a:lnTo>
                    <a:pt x="1220" y="1113"/>
                  </a:lnTo>
                  <a:lnTo>
                    <a:pt x="1187" y="1126"/>
                  </a:lnTo>
                  <a:lnTo>
                    <a:pt x="1153" y="1140"/>
                  </a:lnTo>
                  <a:lnTo>
                    <a:pt x="1118" y="1153"/>
                  </a:lnTo>
                  <a:lnTo>
                    <a:pt x="1083" y="1167"/>
                  </a:lnTo>
                  <a:lnTo>
                    <a:pt x="1049" y="1181"/>
                  </a:lnTo>
                  <a:lnTo>
                    <a:pt x="1018" y="1197"/>
                  </a:lnTo>
                  <a:lnTo>
                    <a:pt x="992" y="1217"/>
                  </a:lnTo>
                  <a:lnTo>
                    <a:pt x="969" y="1241"/>
                  </a:lnTo>
                  <a:lnTo>
                    <a:pt x="904" y="1333"/>
                  </a:lnTo>
                  <a:lnTo>
                    <a:pt x="844" y="1432"/>
                  </a:lnTo>
                  <a:lnTo>
                    <a:pt x="785" y="1532"/>
                  </a:lnTo>
                  <a:lnTo>
                    <a:pt x="725" y="1639"/>
                  </a:lnTo>
                  <a:lnTo>
                    <a:pt x="660" y="1747"/>
                  </a:lnTo>
                  <a:lnTo>
                    <a:pt x="789" y="1748"/>
                  </a:lnTo>
                  <a:lnTo>
                    <a:pt x="914" y="1751"/>
                  </a:lnTo>
                  <a:lnTo>
                    <a:pt x="1035" y="1754"/>
                  </a:lnTo>
                  <a:lnTo>
                    <a:pt x="1153" y="1754"/>
                  </a:lnTo>
                  <a:lnTo>
                    <a:pt x="1268" y="1751"/>
                  </a:lnTo>
                  <a:lnTo>
                    <a:pt x="1382" y="1743"/>
                  </a:lnTo>
                  <a:lnTo>
                    <a:pt x="1438" y="1736"/>
                  </a:lnTo>
                  <a:lnTo>
                    <a:pt x="1494" y="1729"/>
                  </a:lnTo>
                  <a:lnTo>
                    <a:pt x="1549" y="1718"/>
                  </a:lnTo>
                  <a:lnTo>
                    <a:pt x="1602" y="1705"/>
                  </a:lnTo>
                  <a:lnTo>
                    <a:pt x="1656" y="1689"/>
                  </a:lnTo>
                  <a:lnTo>
                    <a:pt x="1706" y="1671"/>
                  </a:lnTo>
                  <a:lnTo>
                    <a:pt x="1755" y="1649"/>
                  </a:lnTo>
                  <a:lnTo>
                    <a:pt x="1803" y="1622"/>
                  </a:lnTo>
                  <a:lnTo>
                    <a:pt x="1848" y="1591"/>
                  </a:lnTo>
                  <a:lnTo>
                    <a:pt x="1889" y="1555"/>
                  </a:lnTo>
                  <a:lnTo>
                    <a:pt x="1928" y="1514"/>
                  </a:lnTo>
                  <a:lnTo>
                    <a:pt x="1965" y="1467"/>
                  </a:lnTo>
                  <a:lnTo>
                    <a:pt x="1997" y="1415"/>
                  </a:lnTo>
                  <a:lnTo>
                    <a:pt x="2015" y="1375"/>
                  </a:lnTo>
                  <a:lnTo>
                    <a:pt x="2032" y="1340"/>
                  </a:lnTo>
                  <a:lnTo>
                    <a:pt x="2043" y="1308"/>
                  </a:lnTo>
                  <a:lnTo>
                    <a:pt x="2049" y="1277"/>
                  </a:lnTo>
                  <a:lnTo>
                    <a:pt x="2052" y="1251"/>
                  </a:lnTo>
                  <a:lnTo>
                    <a:pt x="2047" y="1227"/>
                  </a:lnTo>
                  <a:lnTo>
                    <a:pt x="2039" y="1206"/>
                  </a:lnTo>
                  <a:lnTo>
                    <a:pt x="2025" y="1188"/>
                  </a:lnTo>
                  <a:lnTo>
                    <a:pt x="2005" y="1172"/>
                  </a:lnTo>
                  <a:lnTo>
                    <a:pt x="1979" y="1160"/>
                  </a:lnTo>
                  <a:lnTo>
                    <a:pt x="1945" y="1150"/>
                  </a:lnTo>
                  <a:lnTo>
                    <a:pt x="1906" y="1144"/>
                  </a:lnTo>
                  <a:lnTo>
                    <a:pt x="1859" y="1140"/>
                  </a:lnTo>
                  <a:lnTo>
                    <a:pt x="1826" y="1134"/>
                  </a:lnTo>
                  <a:lnTo>
                    <a:pt x="1792" y="1122"/>
                  </a:lnTo>
                  <a:lnTo>
                    <a:pt x="1760" y="1106"/>
                  </a:lnTo>
                  <a:lnTo>
                    <a:pt x="1726" y="1091"/>
                  </a:lnTo>
                  <a:lnTo>
                    <a:pt x="1764" y="1029"/>
                  </a:lnTo>
                  <a:lnTo>
                    <a:pt x="1802" y="968"/>
                  </a:lnTo>
                  <a:lnTo>
                    <a:pt x="1814" y="955"/>
                  </a:lnTo>
                  <a:lnTo>
                    <a:pt x="1828" y="944"/>
                  </a:lnTo>
                  <a:lnTo>
                    <a:pt x="1842" y="933"/>
                  </a:lnTo>
                  <a:lnTo>
                    <a:pt x="1869" y="904"/>
                  </a:lnTo>
                  <a:lnTo>
                    <a:pt x="1892" y="872"/>
                  </a:lnTo>
                  <a:lnTo>
                    <a:pt x="1911" y="837"/>
                  </a:lnTo>
                  <a:lnTo>
                    <a:pt x="1929" y="799"/>
                  </a:lnTo>
                  <a:lnTo>
                    <a:pt x="1942" y="761"/>
                  </a:lnTo>
                  <a:lnTo>
                    <a:pt x="1953" y="722"/>
                  </a:lnTo>
                  <a:lnTo>
                    <a:pt x="1959" y="684"/>
                  </a:lnTo>
                  <a:lnTo>
                    <a:pt x="1962" y="648"/>
                  </a:lnTo>
                  <a:lnTo>
                    <a:pt x="1960" y="613"/>
                  </a:lnTo>
                  <a:lnTo>
                    <a:pt x="1953" y="582"/>
                  </a:lnTo>
                  <a:lnTo>
                    <a:pt x="1942" y="554"/>
                  </a:lnTo>
                  <a:lnTo>
                    <a:pt x="1924" y="527"/>
                  </a:lnTo>
                  <a:lnTo>
                    <a:pt x="1901" y="504"/>
                  </a:lnTo>
                  <a:lnTo>
                    <a:pt x="1873" y="484"/>
                  </a:lnTo>
                  <a:lnTo>
                    <a:pt x="1841" y="469"/>
                  </a:lnTo>
                  <a:lnTo>
                    <a:pt x="1804" y="456"/>
                  </a:lnTo>
                  <a:lnTo>
                    <a:pt x="1765" y="447"/>
                  </a:lnTo>
                  <a:lnTo>
                    <a:pt x="1723" y="445"/>
                  </a:lnTo>
                  <a:close/>
                  <a:moveTo>
                    <a:pt x="2916" y="0"/>
                  </a:moveTo>
                  <a:lnTo>
                    <a:pt x="2908" y="30"/>
                  </a:lnTo>
                  <a:lnTo>
                    <a:pt x="2901" y="52"/>
                  </a:lnTo>
                  <a:lnTo>
                    <a:pt x="2894" y="73"/>
                  </a:lnTo>
                  <a:lnTo>
                    <a:pt x="2579" y="794"/>
                  </a:lnTo>
                  <a:lnTo>
                    <a:pt x="2264" y="1513"/>
                  </a:lnTo>
                  <a:lnTo>
                    <a:pt x="1946" y="2232"/>
                  </a:lnTo>
                  <a:lnTo>
                    <a:pt x="1929" y="2263"/>
                  </a:lnTo>
                  <a:lnTo>
                    <a:pt x="1906" y="2291"/>
                  </a:lnTo>
                  <a:lnTo>
                    <a:pt x="1879" y="2316"/>
                  </a:lnTo>
                  <a:lnTo>
                    <a:pt x="1848" y="2339"/>
                  </a:lnTo>
                  <a:lnTo>
                    <a:pt x="1817" y="2357"/>
                  </a:lnTo>
                  <a:lnTo>
                    <a:pt x="1734" y="2396"/>
                  </a:lnTo>
                  <a:lnTo>
                    <a:pt x="1650" y="2427"/>
                  </a:lnTo>
                  <a:lnTo>
                    <a:pt x="1563" y="2453"/>
                  </a:lnTo>
                  <a:lnTo>
                    <a:pt x="1476" y="2473"/>
                  </a:lnTo>
                  <a:lnTo>
                    <a:pt x="1387" y="2487"/>
                  </a:lnTo>
                  <a:lnTo>
                    <a:pt x="1299" y="2497"/>
                  </a:lnTo>
                  <a:lnTo>
                    <a:pt x="1209" y="2501"/>
                  </a:lnTo>
                  <a:lnTo>
                    <a:pt x="1119" y="2503"/>
                  </a:lnTo>
                  <a:lnTo>
                    <a:pt x="860" y="2494"/>
                  </a:lnTo>
                  <a:lnTo>
                    <a:pt x="600" y="2482"/>
                  </a:lnTo>
                  <a:lnTo>
                    <a:pt x="340" y="2463"/>
                  </a:lnTo>
                  <a:lnTo>
                    <a:pt x="79" y="2448"/>
                  </a:lnTo>
                  <a:lnTo>
                    <a:pt x="56" y="2444"/>
                  </a:lnTo>
                  <a:lnTo>
                    <a:pt x="30" y="2438"/>
                  </a:lnTo>
                  <a:lnTo>
                    <a:pt x="0" y="2430"/>
                  </a:lnTo>
                  <a:lnTo>
                    <a:pt x="208" y="2030"/>
                  </a:lnTo>
                  <a:lnTo>
                    <a:pt x="413" y="1636"/>
                  </a:lnTo>
                  <a:lnTo>
                    <a:pt x="618" y="1242"/>
                  </a:lnTo>
                  <a:lnTo>
                    <a:pt x="862" y="774"/>
                  </a:lnTo>
                  <a:lnTo>
                    <a:pt x="1109" y="306"/>
                  </a:lnTo>
                  <a:lnTo>
                    <a:pt x="1118" y="290"/>
                  </a:lnTo>
                  <a:lnTo>
                    <a:pt x="1131" y="276"/>
                  </a:lnTo>
                  <a:lnTo>
                    <a:pt x="1145" y="262"/>
                  </a:lnTo>
                  <a:lnTo>
                    <a:pt x="1160" y="253"/>
                  </a:lnTo>
                  <a:lnTo>
                    <a:pt x="1175" y="244"/>
                  </a:lnTo>
                  <a:lnTo>
                    <a:pt x="1189" y="243"/>
                  </a:lnTo>
                  <a:lnTo>
                    <a:pt x="1383" y="247"/>
                  </a:lnTo>
                  <a:lnTo>
                    <a:pt x="1578" y="244"/>
                  </a:lnTo>
                  <a:lnTo>
                    <a:pt x="1771" y="234"/>
                  </a:lnTo>
                  <a:lnTo>
                    <a:pt x="1963" y="216"/>
                  </a:lnTo>
                  <a:lnTo>
                    <a:pt x="2155" y="191"/>
                  </a:lnTo>
                  <a:lnTo>
                    <a:pt x="2346" y="157"/>
                  </a:lnTo>
                  <a:lnTo>
                    <a:pt x="2537" y="115"/>
                  </a:lnTo>
                  <a:lnTo>
                    <a:pt x="2727" y="63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" name="Freeform 84"/>
            <p:cNvSpPr>
              <a:spLocks/>
            </p:cNvSpPr>
            <p:nvPr/>
          </p:nvSpPr>
          <p:spPr bwMode="auto">
            <a:xfrm>
              <a:off x="7864889" y="3512143"/>
              <a:ext cx="584736" cy="466145"/>
            </a:xfrm>
            <a:custGeom>
              <a:avLst/>
              <a:gdLst>
                <a:gd name="T0" fmla="*/ 2742 w 2988"/>
                <a:gd name="T1" fmla="*/ 0 h 2380"/>
                <a:gd name="T2" fmla="*/ 2824 w 2988"/>
                <a:gd name="T3" fmla="*/ 16 h 2380"/>
                <a:gd name="T4" fmla="*/ 2905 w 2988"/>
                <a:gd name="T5" fmla="*/ 31 h 2380"/>
                <a:gd name="T6" fmla="*/ 2988 w 2988"/>
                <a:gd name="T7" fmla="*/ 48 h 2380"/>
                <a:gd name="T8" fmla="*/ 2968 w 2988"/>
                <a:gd name="T9" fmla="*/ 94 h 2380"/>
                <a:gd name="T10" fmla="*/ 2950 w 2988"/>
                <a:gd name="T11" fmla="*/ 138 h 2380"/>
                <a:gd name="T12" fmla="*/ 2429 w 2988"/>
                <a:gd name="T13" fmla="*/ 1221 h 2380"/>
                <a:gd name="T14" fmla="*/ 1908 w 2988"/>
                <a:gd name="T15" fmla="*/ 2305 h 2380"/>
                <a:gd name="T16" fmla="*/ 1894 w 2988"/>
                <a:gd name="T17" fmla="*/ 2330 h 2380"/>
                <a:gd name="T18" fmla="*/ 1879 w 2988"/>
                <a:gd name="T19" fmla="*/ 2350 h 2380"/>
                <a:gd name="T20" fmla="*/ 1861 w 2988"/>
                <a:gd name="T21" fmla="*/ 2364 h 2380"/>
                <a:gd name="T22" fmla="*/ 1840 w 2988"/>
                <a:gd name="T23" fmla="*/ 2373 h 2380"/>
                <a:gd name="T24" fmla="*/ 1816 w 2988"/>
                <a:gd name="T25" fmla="*/ 2378 h 2380"/>
                <a:gd name="T26" fmla="*/ 1788 w 2988"/>
                <a:gd name="T27" fmla="*/ 2380 h 2380"/>
                <a:gd name="T28" fmla="*/ 1606 w 2988"/>
                <a:gd name="T29" fmla="*/ 2378 h 2380"/>
                <a:gd name="T30" fmla="*/ 1425 w 2988"/>
                <a:gd name="T31" fmla="*/ 2375 h 2380"/>
                <a:gd name="T32" fmla="*/ 1244 w 2988"/>
                <a:gd name="T33" fmla="*/ 2368 h 2380"/>
                <a:gd name="T34" fmla="*/ 1065 w 2988"/>
                <a:gd name="T35" fmla="*/ 2357 h 2380"/>
                <a:gd name="T36" fmla="*/ 885 w 2988"/>
                <a:gd name="T37" fmla="*/ 2341 h 2380"/>
                <a:gd name="T38" fmla="*/ 706 w 2988"/>
                <a:gd name="T39" fmla="*/ 2320 h 2380"/>
                <a:gd name="T40" fmla="*/ 528 w 2988"/>
                <a:gd name="T41" fmla="*/ 2294 h 2380"/>
                <a:gd name="T42" fmla="*/ 350 w 2988"/>
                <a:gd name="T43" fmla="*/ 2259 h 2380"/>
                <a:gd name="T44" fmla="*/ 173 w 2988"/>
                <a:gd name="T45" fmla="*/ 2218 h 2380"/>
                <a:gd name="T46" fmla="*/ 100 w 2988"/>
                <a:gd name="T47" fmla="*/ 2195 h 2380"/>
                <a:gd name="T48" fmla="*/ 28 w 2988"/>
                <a:gd name="T49" fmla="*/ 2170 h 2380"/>
                <a:gd name="T50" fmla="*/ 21 w 2988"/>
                <a:gd name="T51" fmla="*/ 2167 h 2380"/>
                <a:gd name="T52" fmla="*/ 13 w 2988"/>
                <a:gd name="T53" fmla="*/ 2162 h 2380"/>
                <a:gd name="T54" fmla="*/ 7 w 2988"/>
                <a:gd name="T55" fmla="*/ 2153 h 2380"/>
                <a:gd name="T56" fmla="*/ 0 w 2988"/>
                <a:gd name="T57" fmla="*/ 2141 h 2380"/>
                <a:gd name="T58" fmla="*/ 181 w 2988"/>
                <a:gd name="T59" fmla="*/ 2155 h 2380"/>
                <a:gd name="T60" fmla="*/ 361 w 2988"/>
                <a:gd name="T61" fmla="*/ 2166 h 2380"/>
                <a:gd name="T62" fmla="*/ 493 w 2988"/>
                <a:gd name="T63" fmla="*/ 2172 h 2380"/>
                <a:gd name="T64" fmla="*/ 625 w 2988"/>
                <a:gd name="T65" fmla="*/ 2176 h 2380"/>
                <a:gd name="T66" fmla="*/ 756 w 2988"/>
                <a:gd name="T67" fmla="*/ 2176 h 2380"/>
                <a:gd name="T68" fmla="*/ 888 w 2988"/>
                <a:gd name="T69" fmla="*/ 2172 h 2380"/>
                <a:gd name="T70" fmla="*/ 1018 w 2988"/>
                <a:gd name="T71" fmla="*/ 2162 h 2380"/>
                <a:gd name="T72" fmla="*/ 1149 w 2988"/>
                <a:gd name="T73" fmla="*/ 2146 h 2380"/>
                <a:gd name="T74" fmla="*/ 1278 w 2988"/>
                <a:gd name="T75" fmla="*/ 2124 h 2380"/>
                <a:gd name="T76" fmla="*/ 1406 w 2988"/>
                <a:gd name="T77" fmla="*/ 2095 h 2380"/>
                <a:gd name="T78" fmla="*/ 1533 w 2988"/>
                <a:gd name="T79" fmla="*/ 2055 h 2380"/>
                <a:gd name="T80" fmla="*/ 1615 w 2988"/>
                <a:gd name="T81" fmla="*/ 2024 h 2380"/>
                <a:gd name="T82" fmla="*/ 1694 w 2988"/>
                <a:gd name="T83" fmla="*/ 1988 h 2380"/>
                <a:gd name="T84" fmla="*/ 1771 w 2988"/>
                <a:gd name="T85" fmla="*/ 1946 h 2380"/>
                <a:gd name="T86" fmla="*/ 1845 w 2988"/>
                <a:gd name="T87" fmla="*/ 1900 h 2380"/>
                <a:gd name="T88" fmla="*/ 1877 w 2988"/>
                <a:gd name="T89" fmla="*/ 1874 h 2380"/>
                <a:gd name="T90" fmla="*/ 1908 w 2988"/>
                <a:gd name="T91" fmla="*/ 1845 h 2380"/>
                <a:gd name="T92" fmla="*/ 1935 w 2988"/>
                <a:gd name="T93" fmla="*/ 1811 h 2380"/>
                <a:gd name="T94" fmla="*/ 1959 w 2988"/>
                <a:gd name="T95" fmla="*/ 1775 h 2380"/>
                <a:gd name="T96" fmla="*/ 1977 w 2988"/>
                <a:gd name="T97" fmla="*/ 1738 h 2380"/>
                <a:gd name="T98" fmla="*/ 2220 w 2988"/>
                <a:gd name="T99" fmla="*/ 1192 h 2380"/>
                <a:gd name="T100" fmla="*/ 2459 w 2988"/>
                <a:gd name="T101" fmla="*/ 644 h 2380"/>
                <a:gd name="T102" fmla="*/ 2699 w 2988"/>
                <a:gd name="T103" fmla="*/ 96 h 2380"/>
                <a:gd name="T104" fmla="*/ 2711 w 2988"/>
                <a:gd name="T105" fmla="*/ 66 h 2380"/>
                <a:gd name="T106" fmla="*/ 2725 w 2988"/>
                <a:gd name="T107" fmla="*/ 34 h 2380"/>
                <a:gd name="T108" fmla="*/ 2742 w 2988"/>
                <a:gd name="T109" fmla="*/ 0 h 2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88" h="2380">
                  <a:moveTo>
                    <a:pt x="2742" y="0"/>
                  </a:moveTo>
                  <a:lnTo>
                    <a:pt x="2824" y="16"/>
                  </a:lnTo>
                  <a:lnTo>
                    <a:pt x="2905" y="31"/>
                  </a:lnTo>
                  <a:lnTo>
                    <a:pt x="2988" y="48"/>
                  </a:lnTo>
                  <a:lnTo>
                    <a:pt x="2968" y="94"/>
                  </a:lnTo>
                  <a:lnTo>
                    <a:pt x="2950" y="138"/>
                  </a:lnTo>
                  <a:lnTo>
                    <a:pt x="2429" y="1221"/>
                  </a:lnTo>
                  <a:lnTo>
                    <a:pt x="1908" y="2305"/>
                  </a:lnTo>
                  <a:lnTo>
                    <a:pt x="1894" y="2330"/>
                  </a:lnTo>
                  <a:lnTo>
                    <a:pt x="1879" y="2350"/>
                  </a:lnTo>
                  <a:lnTo>
                    <a:pt x="1861" y="2364"/>
                  </a:lnTo>
                  <a:lnTo>
                    <a:pt x="1840" y="2373"/>
                  </a:lnTo>
                  <a:lnTo>
                    <a:pt x="1816" y="2378"/>
                  </a:lnTo>
                  <a:lnTo>
                    <a:pt x="1788" y="2380"/>
                  </a:lnTo>
                  <a:lnTo>
                    <a:pt x="1606" y="2378"/>
                  </a:lnTo>
                  <a:lnTo>
                    <a:pt x="1425" y="2375"/>
                  </a:lnTo>
                  <a:lnTo>
                    <a:pt x="1244" y="2368"/>
                  </a:lnTo>
                  <a:lnTo>
                    <a:pt x="1065" y="2357"/>
                  </a:lnTo>
                  <a:lnTo>
                    <a:pt x="885" y="2341"/>
                  </a:lnTo>
                  <a:lnTo>
                    <a:pt x="706" y="2320"/>
                  </a:lnTo>
                  <a:lnTo>
                    <a:pt x="528" y="2294"/>
                  </a:lnTo>
                  <a:lnTo>
                    <a:pt x="350" y="2259"/>
                  </a:lnTo>
                  <a:lnTo>
                    <a:pt x="173" y="2218"/>
                  </a:lnTo>
                  <a:lnTo>
                    <a:pt x="100" y="2195"/>
                  </a:lnTo>
                  <a:lnTo>
                    <a:pt x="28" y="2170"/>
                  </a:lnTo>
                  <a:lnTo>
                    <a:pt x="21" y="2167"/>
                  </a:lnTo>
                  <a:lnTo>
                    <a:pt x="13" y="2162"/>
                  </a:lnTo>
                  <a:lnTo>
                    <a:pt x="7" y="2153"/>
                  </a:lnTo>
                  <a:lnTo>
                    <a:pt x="0" y="2141"/>
                  </a:lnTo>
                  <a:lnTo>
                    <a:pt x="181" y="2155"/>
                  </a:lnTo>
                  <a:lnTo>
                    <a:pt x="361" y="2166"/>
                  </a:lnTo>
                  <a:lnTo>
                    <a:pt x="493" y="2172"/>
                  </a:lnTo>
                  <a:lnTo>
                    <a:pt x="625" y="2176"/>
                  </a:lnTo>
                  <a:lnTo>
                    <a:pt x="756" y="2176"/>
                  </a:lnTo>
                  <a:lnTo>
                    <a:pt x="888" y="2172"/>
                  </a:lnTo>
                  <a:lnTo>
                    <a:pt x="1018" y="2162"/>
                  </a:lnTo>
                  <a:lnTo>
                    <a:pt x="1149" y="2146"/>
                  </a:lnTo>
                  <a:lnTo>
                    <a:pt x="1278" y="2124"/>
                  </a:lnTo>
                  <a:lnTo>
                    <a:pt x="1406" y="2095"/>
                  </a:lnTo>
                  <a:lnTo>
                    <a:pt x="1533" y="2055"/>
                  </a:lnTo>
                  <a:lnTo>
                    <a:pt x="1615" y="2024"/>
                  </a:lnTo>
                  <a:lnTo>
                    <a:pt x="1694" y="1988"/>
                  </a:lnTo>
                  <a:lnTo>
                    <a:pt x="1771" y="1946"/>
                  </a:lnTo>
                  <a:lnTo>
                    <a:pt x="1845" y="1900"/>
                  </a:lnTo>
                  <a:lnTo>
                    <a:pt x="1877" y="1874"/>
                  </a:lnTo>
                  <a:lnTo>
                    <a:pt x="1908" y="1845"/>
                  </a:lnTo>
                  <a:lnTo>
                    <a:pt x="1935" y="1811"/>
                  </a:lnTo>
                  <a:lnTo>
                    <a:pt x="1959" y="1775"/>
                  </a:lnTo>
                  <a:lnTo>
                    <a:pt x="1977" y="1738"/>
                  </a:lnTo>
                  <a:lnTo>
                    <a:pt x="2220" y="1192"/>
                  </a:lnTo>
                  <a:lnTo>
                    <a:pt x="2459" y="644"/>
                  </a:lnTo>
                  <a:lnTo>
                    <a:pt x="2699" y="96"/>
                  </a:lnTo>
                  <a:lnTo>
                    <a:pt x="2711" y="66"/>
                  </a:lnTo>
                  <a:lnTo>
                    <a:pt x="2725" y="34"/>
                  </a:lnTo>
                  <a:lnTo>
                    <a:pt x="274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" name="Freeform 85"/>
            <p:cNvSpPr>
              <a:spLocks/>
            </p:cNvSpPr>
            <p:nvPr/>
          </p:nvSpPr>
          <p:spPr bwMode="auto">
            <a:xfrm>
              <a:off x="7902463" y="3645411"/>
              <a:ext cx="601761" cy="456751"/>
            </a:xfrm>
            <a:custGeom>
              <a:avLst/>
              <a:gdLst>
                <a:gd name="T0" fmla="*/ 2892 w 3076"/>
                <a:gd name="T1" fmla="*/ 0 h 2333"/>
                <a:gd name="T2" fmla="*/ 2954 w 3076"/>
                <a:gd name="T3" fmla="*/ 16 h 2333"/>
                <a:gd name="T4" fmla="*/ 3015 w 3076"/>
                <a:gd name="T5" fmla="*/ 30 h 2333"/>
                <a:gd name="T6" fmla="*/ 3076 w 3076"/>
                <a:gd name="T7" fmla="*/ 44 h 2333"/>
                <a:gd name="T8" fmla="*/ 3022 w 3076"/>
                <a:gd name="T9" fmla="*/ 166 h 2333"/>
                <a:gd name="T10" fmla="*/ 2968 w 3076"/>
                <a:gd name="T11" fmla="*/ 284 h 2333"/>
                <a:gd name="T12" fmla="*/ 2915 w 3076"/>
                <a:gd name="T13" fmla="*/ 400 h 2333"/>
                <a:gd name="T14" fmla="*/ 2498 w 3076"/>
                <a:gd name="T15" fmla="*/ 1320 h 2333"/>
                <a:gd name="T16" fmla="*/ 2084 w 3076"/>
                <a:gd name="T17" fmla="*/ 2241 h 2333"/>
                <a:gd name="T18" fmla="*/ 2070 w 3076"/>
                <a:gd name="T19" fmla="*/ 2269 h 2333"/>
                <a:gd name="T20" fmla="*/ 2054 w 3076"/>
                <a:gd name="T21" fmla="*/ 2292 h 2333"/>
                <a:gd name="T22" fmla="*/ 2037 w 3076"/>
                <a:gd name="T23" fmla="*/ 2309 h 2333"/>
                <a:gd name="T24" fmla="*/ 2018 w 3076"/>
                <a:gd name="T25" fmla="*/ 2322 h 2333"/>
                <a:gd name="T26" fmla="*/ 1994 w 3076"/>
                <a:gd name="T27" fmla="*/ 2330 h 2333"/>
                <a:gd name="T28" fmla="*/ 1966 w 3076"/>
                <a:gd name="T29" fmla="*/ 2333 h 2333"/>
                <a:gd name="T30" fmla="*/ 1932 w 3076"/>
                <a:gd name="T31" fmla="*/ 2332 h 2333"/>
                <a:gd name="T32" fmla="*/ 1726 w 3076"/>
                <a:gd name="T33" fmla="*/ 2308 h 2333"/>
                <a:gd name="T34" fmla="*/ 1521 w 3076"/>
                <a:gd name="T35" fmla="*/ 2284 h 2333"/>
                <a:gd name="T36" fmla="*/ 1316 w 3076"/>
                <a:gd name="T37" fmla="*/ 2256 h 2333"/>
                <a:gd name="T38" fmla="*/ 1112 w 3076"/>
                <a:gd name="T39" fmla="*/ 2224 h 2333"/>
                <a:gd name="T40" fmla="*/ 910 w 3076"/>
                <a:gd name="T41" fmla="*/ 2186 h 2333"/>
                <a:gd name="T42" fmla="*/ 708 w 3076"/>
                <a:gd name="T43" fmla="*/ 2144 h 2333"/>
                <a:gd name="T44" fmla="*/ 507 w 3076"/>
                <a:gd name="T45" fmla="*/ 2093 h 2333"/>
                <a:gd name="T46" fmla="*/ 308 w 3076"/>
                <a:gd name="T47" fmla="*/ 2037 h 2333"/>
                <a:gd name="T48" fmla="*/ 214 w 3076"/>
                <a:gd name="T49" fmla="*/ 2006 h 2333"/>
                <a:gd name="T50" fmla="*/ 121 w 3076"/>
                <a:gd name="T51" fmla="*/ 1971 h 2333"/>
                <a:gd name="T52" fmla="*/ 28 w 3076"/>
                <a:gd name="T53" fmla="*/ 1938 h 2333"/>
                <a:gd name="T54" fmla="*/ 14 w 3076"/>
                <a:gd name="T55" fmla="*/ 1929 h 2333"/>
                <a:gd name="T56" fmla="*/ 0 w 3076"/>
                <a:gd name="T57" fmla="*/ 1920 h 2333"/>
                <a:gd name="T58" fmla="*/ 129 w 3076"/>
                <a:gd name="T59" fmla="*/ 1938 h 2333"/>
                <a:gd name="T60" fmla="*/ 259 w 3076"/>
                <a:gd name="T61" fmla="*/ 1959 h 2333"/>
                <a:gd name="T62" fmla="*/ 386 w 3076"/>
                <a:gd name="T63" fmla="*/ 1977 h 2333"/>
                <a:gd name="T64" fmla="*/ 514 w 3076"/>
                <a:gd name="T65" fmla="*/ 1994 h 2333"/>
                <a:gd name="T66" fmla="*/ 643 w 3076"/>
                <a:gd name="T67" fmla="*/ 2005 h 2333"/>
                <a:gd name="T68" fmla="*/ 921 w 3076"/>
                <a:gd name="T69" fmla="*/ 2020 h 2333"/>
                <a:gd name="T70" fmla="*/ 1199 w 3076"/>
                <a:gd name="T71" fmla="*/ 2032 h 2333"/>
                <a:gd name="T72" fmla="*/ 1479 w 3076"/>
                <a:gd name="T73" fmla="*/ 2042 h 2333"/>
                <a:gd name="T74" fmla="*/ 1757 w 3076"/>
                <a:gd name="T75" fmla="*/ 2050 h 2333"/>
                <a:gd name="T76" fmla="*/ 1796 w 3076"/>
                <a:gd name="T77" fmla="*/ 2049 h 2333"/>
                <a:gd name="T78" fmla="*/ 1831 w 3076"/>
                <a:gd name="T79" fmla="*/ 2042 h 2333"/>
                <a:gd name="T80" fmla="*/ 1862 w 3076"/>
                <a:gd name="T81" fmla="*/ 2029 h 2333"/>
                <a:gd name="T82" fmla="*/ 1890 w 3076"/>
                <a:gd name="T83" fmla="*/ 2011 h 2333"/>
                <a:gd name="T84" fmla="*/ 1917 w 3076"/>
                <a:gd name="T85" fmla="*/ 1988 h 2333"/>
                <a:gd name="T86" fmla="*/ 1939 w 3076"/>
                <a:gd name="T87" fmla="*/ 1962 h 2333"/>
                <a:gd name="T88" fmla="*/ 1959 w 3076"/>
                <a:gd name="T89" fmla="*/ 1931 h 2333"/>
                <a:gd name="T90" fmla="*/ 1977 w 3076"/>
                <a:gd name="T91" fmla="*/ 1897 h 2333"/>
                <a:gd name="T92" fmla="*/ 2412 w 3076"/>
                <a:gd name="T93" fmla="*/ 990 h 2333"/>
                <a:gd name="T94" fmla="*/ 2849 w 3076"/>
                <a:gd name="T95" fmla="*/ 85 h 2333"/>
                <a:gd name="T96" fmla="*/ 2862 w 3076"/>
                <a:gd name="T97" fmla="*/ 59 h 2333"/>
                <a:gd name="T98" fmla="*/ 2876 w 3076"/>
                <a:gd name="T99" fmla="*/ 31 h 2333"/>
                <a:gd name="T100" fmla="*/ 2892 w 3076"/>
                <a:gd name="T101" fmla="*/ 0 h 2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76" h="2333">
                  <a:moveTo>
                    <a:pt x="2892" y="0"/>
                  </a:moveTo>
                  <a:lnTo>
                    <a:pt x="2954" y="16"/>
                  </a:lnTo>
                  <a:lnTo>
                    <a:pt x="3015" y="30"/>
                  </a:lnTo>
                  <a:lnTo>
                    <a:pt x="3076" y="44"/>
                  </a:lnTo>
                  <a:lnTo>
                    <a:pt x="3022" y="166"/>
                  </a:lnTo>
                  <a:lnTo>
                    <a:pt x="2968" y="284"/>
                  </a:lnTo>
                  <a:lnTo>
                    <a:pt x="2915" y="400"/>
                  </a:lnTo>
                  <a:lnTo>
                    <a:pt x="2498" y="1320"/>
                  </a:lnTo>
                  <a:lnTo>
                    <a:pt x="2084" y="2241"/>
                  </a:lnTo>
                  <a:lnTo>
                    <a:pt x="2070" y="2269"/>
                  </a:lnTo>
                  <a:lnTo>
                    <a:pt x="2054" y="2292"/>
                  </a:lnTo>
                  <a:lnTo>
                    <a:pt x="2037" y="2309"/>
                  </a:lnTo>
                  <a:lnTo>
                    <a:pt x="2018" y="2322"/>
                  </a:lnTo>
                  <a:lnTo>
                    <a:pt x="1994" y="2330"/>
                  </a:lnTo>
                  <a:lnTo>
                    <a:pt x="1966" y="2333"/>
                  </a:lnTo>
                  <a:lnTo>
                    <a:pt x="1932" y="2332"/>
                  </a:lnTo>
                  <a:lnTo>
                    <a:pt x="1726" y="2308"/>
                  </a:lnTo>
                  <a:lnTo>
                    <a:pt x="1521" y="2284"/>
                  </a:lnTo>
                  <a:lnTo>
                    <a:pt x="1316" y="2256"/>
                  </a:lnTo>
                  <a:lnTo>
                    <a:pt x="1112" y="2224"/>
                  </a:lnTo>
                  <a:lnTo>
                    <a:pt x="910" y="2186"/>
                  </a:lnTo>
                  <a:lnTo>
                    <a:pt x="708" y="2144"/>
                  </a:lnTo>
                  <a:lnTo>
                    <a:pt x="507" y="2093"/>
                  </a:lnTo>
                  <a:lnTo>
                    <a:pt x="308" y="2037"/>
                  </a:lnTo>
                  <a:lnTo>
                    <a:pt x="214" y="2006"/>
                  </a:lnTo>
                  <a:lnTo>
                    <a:pt x="121" y="1971"/>
                  </a:lnTo>
                  <a:lnTo>
                    <a:pt x="28" y="1938"/>
                  </a:lnTo>
                  <a:lnTo>
                    <a:pt x="14" y="1929"/>
                  </a:lnTo>
                  <a:lnTo>
                    <a:pt x="0" y="1920"/>
                  </a:lnTo>
                  <a:lnTo>
                    <a:pt x="129" y="1938"/>
                  </a:lnTo>
                  <a:lnTo>
                    <a:pt x="259" y="1959"/>
                  </a:lnTo>
                  <a:lnTo>
                    <a:pt x="386" y="1977"/>
                  </a:lnTo>
                  <a:lnTo>
                    <a:pt x="514" y="1994"/>
                  </a:lnTo>
                  <a:lnTo>
                    <a:pt x="643" y="2005"/>
                  </a:lnTo>
                  <a:lnTo>
                    <a:pt x="921" y="2020"/>
                  </a:lnTo>
                  <a:lnTo>
                    <a:pt x="1199" y="2032"/>
                  </a:lnTo>
                  <a:lnTo>
                    <a:pt x="1479" y="2042"/>
                  </a:lnTo>
                  <a:lnTo>
                    <a:pt x="1757" y="2050"/>
                  </a:lnTo>
                  <a:lnTo>
                    <a:pt x="1796" y="2049"/>
                  </a:lnTo>
                  <a:lnTo>
                    <a:pt x="1831" y="2042"/>
                  </a:lnTo>
                  <a:lnTo>
                    <a:pt x="1862" y="2029"/>
                  </a:lnTo>
                  <a:lnTo>
                    <a:pt x="1890" y="2011"/>
                  </a:lnTo>
                  <a:lnTo>
                    <a:pt x="1917" y="1988"/>
                  </a:lnTo>
                  <a:lnTo>
                    <a:pt x="1939" y="1962"/>
                  </a:lnTo>
                  <a:lnTo>
                    <a:pt x="1959" y="1931"/>
                  </a:lnTo>
                  <a:lnTo>
                    <a:pt x="1977" y="1897"/>
                  </a:lnTo>
                  <a:lnTo>
                    <a:pt x="2412" y="990"/>
                  </a:lnTo>
                  <a:lnTo>
                    <a:pt x="2849" y="85"/>
                  </a:lnTo>
                  <a:lnTo>
                    <a:pt x="2862" y="59"/>
                  </a:lnTo>
                  <a:lnTo>
                    <a:pt x="2876" y="31"/>
                  </a:lnTo>
                  <a:lnTo>
                    <a:pt x="289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" name="Freeform 86"/>
            <p:cNvSpPr>
              <a:spLocks/>
            </p:cNvSpPr>
            <p:nvPr/>
          </p:nvSpPr>
          <p:spPr bwMode="auto">
            <a:xfrm>
              <a:off x="7941210" y="3465176"/>
              <a:ext cx="272407" cy="255969"/>
            </a:xfrm>
            <a:custGeom>
              <a:avLst/>
              <a:gdLst>
                <a:gd name="T0" fmla="*/ 1105 w 1392"/>
                <a:gd name="T1" fmla="*/ 2 h 1309"/>
                <a:gd name="T2" fmla="*/ 1181 w 1392"/>
                <a:gd name="T3" fmla="*/ 24 h 1309"/>
                <a:gd name="T4" fmla="*/ 1241 w 1392"/>
                <a:gd name="T5" fmla="*/ 59 h 1309"/>
                <a:gd name="T6" fmla="*/ 1282 w 1392"/>
                <a:gd name="T7" fmla="*/ 109 h 1309"/>
                <a:gd name="T8" fmla="*/ 1300 w 1392"/>
                <a:gd name="T9" fmla="*/ 168 h 1309"/>
                <a:gd name="T10" fmla="*/ 1299 w 1392"/>
                <a:gd name="T11" fmla="*/ 239 h 1309"/>
                <a:gd name="T12" fmla="*/ 1282 w 1392"/>
                <a:gd name="T13" fmla="*/ 316 h 1309"/>
                <a:gd name="T14" fmla="*/ 1251 w 1392"/>
                <a:gd name="T15" fmla="*/ 392 h 1309"/>
                <a:gd name="T16" fmla="*/ 1209 w 1392"/>
                <a:gd name="T17" fmla="*/ 459 h 1309"/>
                <a:gd name="T18" fmla="*/ 1168 w 1392"/>
                <a:gd name="T19" fmla="*/ 499 h 1309"/>
                <a:gd name="T20" fmla="*/ 1142 w 1392"/>
                <a:gd name="T21" fmla="*/ 523 h 1309"/>
                <a:gd name="T22" fmla="*/ 1066 w 1392"/>
                <a:gd name="T23" fmla="*/ 646 h 1309"/>
                <a:gd name="T24" fmla="*/ 1132 w 1392"/>
                <a:gd name="T25" fmla="*/ 677 h 1309"/>
                <a:gd name="T26" fmla="*/ 1199 w 1392"/>
                <a:gd name="T27" fmla="*/ 695 h 1309"/>
                <a:gd name="T28" fmla="*/ 1285 w 1392"/>
                <a:gd name="T29" fmla="*/ 705 h 1309"/>
                <a:gd name="T30" fmla="*/ 1345 w 1392"/>
                <a:gd name="T31" fmla="*/ 727 h 1309"/>
                <a:gd name="T32" fmla="*/ 1379 w 1392"/>
                <a:gd name="T33" fmla="*/ 761 h 1309"/>
                <a:gd name="T34" fmla="*/ 1392 w 1392"/>
                <a:gd name="T35" fmla="*/ 806 h 1309"/>
                <a:gd name="T36" fmla="*/ 1383 w 1392"/>
                <a:gd name="T37" fmla="*/ 863 h 1309"/>
                <a:gd name="T38" fmla="*/ 1355 w 1392"/>
                <a:gd name="T39" fmla="*/ 930 h 1309"/>
                <a:gd name="T40" fmla="*/ 1305 w 1392"/>
                <a:gd name="T41" fmla="*/ 1022 h 1309"/>
                <a:gd name="T42" fmla="*/ 1229 w 1392"/>
                <a:gd name="T43" fmla="*/ 1110 h 1309"/>
                <a:gd name="T44" fmla="*/ 1143 w 1392"/>
                <a:gd name="T45" fmla="*/ 1177 h 1309"/>
                <a:gd name="T46" fmla="*/ 1046 w 1392"/>
                <a:gd name="T47" fmla="*/ 1226 h 1309"/>
                <a:gd name="T48" fmla="*/ 942 w 1392"/>
                <a:gd name="T49" fmla="*/ 1260 h 1309"/>
                <a:gd name="T50" fmla="*/ 834 w 1392"/>
                <a:gd name="T51" fmla="*/ 1284 h 1309"/>
                <a:gd name="T52" fmla="*/ 722 w 1392"/>
                <a:gd name="T53" fmla="*/ 1298 h 1309"/>
                <a:gd name="T54" fmla="*/ 493 w 1392"/>
                <a:gd name="T55" fmla="*/ 1309 h 1309"/>
                <a:gd name="T56" fmla="*/ 254 w 1392"/>
                <a:gd name="T57" fmla="*/ 1306 h 1309"/>
                <a:gd name="T58" fmla="*/ 0 w 1392"/>
                <a:gd name="T59" fmla="*/ 1302 h 1309"/>
                <a:gd name="T60" fmla="*/ 125 w 1392"/>
                <a:gd name="T61" fmla="*/ 1087 h 1309"/>
                <a:gd name="T62" fmla="*/ 244 w 1392"/>
                <a:gd name="T63" fmla="*/ 888 h 1309"/>
                <a:gd name="T64" fmla="*/ 332 w 1392"/>
                <a:gd name="T65" fmla="*/ 772 h 1309"/>
                <a:gd name="T66" fmla="*/ 389 w 1392"/>
                <a:gd name="T67" fmla="*/ 736 h 1309"/>
                <a:gd name="T68" fmla="*/ 458 w 1392"/>
                <a:gd name="T69" fmla="*/ 708 h 1309"/>
                <a:gd name="T70" fmla="*/ 527 w 1392"/>
                <a:gd name="T71" fmla="*/ 681 h 1309"/>
                <a:gd name="T72" fmla="*/ 594 w 1392"/>
                <a:gd name="T73" fmla="*/ 660 h 1309"/>
                <a:gd name="T74" fmla="*/ 663 w 1392"/>
                <a:gd name="T75" fmla="*/ 639 h 1309"/>
                <a:gd name="T76" fmla="*/ 706 w 1392"/>
                <a:gd name="T77" fmla="*/ 604 h 1309"/>
                <a:gd name="T78" fmla="*/ 729 w 1392"/>
                <a:gd name="T79" fmla="*/ 556 h 1309"/>
                <a:gd name="T80" fmla="*/ 730 w 1392"/>
                <a:gd name="T81" fmla="*/ 506 h 1309"/>
                <a:gd name="T82" fmla="*/ 702 w 1392"/>
                <a:gd name="T83" fmla="*/ 443 h 1309"/>
                <a:gd name="T84" fmla="*/ 685 w 1392"/>
                <a:gd name="T85" fmla="*/ 356 h 1309"/>
                <a:gd name="T86" fmla="*/ 692 w 1392"/>
                <a:gd name="T87" fmla="*/ 267 h 1309"/>
                <a:gd name="T88" fmla="*/ 723 w 1392"/>
                <a:gd name="T89" fmla="*/ 183 h 1309"/>
                <a:gd name="T90" fmla="*/ 775 w 1392"/>
                <a:gd name="T91" fmla="*/ 109 h 1309"/>
                <a:gd name="T92" fmla="*/ 843 w 1392"/>
                <a:gd name="T93" fmla="*/ 50 h 1309"/>
                <a:gd name="T94" fmla="*/ 927 w 1392"/>
                <a:gd name="T95" fmla="*/ 14 h 1309"/>
                <a:gd name="T96" fmla="*/ 1019 w 1392"/>
                <a:gd name="T97" fmla="*/ 0 h 1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92" h="1309">
                  <a:moveTo>
                    <a:pt x="1063" y="0"/>
                  </a:moveTo>
                  <a:lnTo>
                    <a:pt x="1105" y="2"/>
                  </a:lnTo>
                  <a:lnTo>
                    <a:pt x="1144" y="11"/>
                  </a:lnTo>
                  <a:lnTo>
                    <a:pt x="1181" y="24"/>
                  </a:lnTo>
                  <a:lnTo>
                    <a:pt x="1213" y="39"/>
                  </a:lnTo>
                  <a:lnTo>
                    <a:pt x="1241" y="59"/>
                  </a:lnTo>
                  <a:lnTo>
                    <a:pt x="1264" y="82"/>
                  </a:lnTo>
                  <a:lnTo>
                    <a:pt x="1282" y="109"/>
                  </a:lnTo>
                  <a:lnTo>
                    <a:pt x="1293" y="137"/>
                  </a:lnTo>
                  <a:lnTo>
                    <a:pt x="1300" y="168"/>
                  </a:lnTo>
                  <a:lnTo>
                    <a:pt x="1302" y="203"/>
                  </a:lnTo>
                  <a:lnTo>
                    <a:pt x="1299" y="239"/>
                  </a:lnTo>
                  <a:lnTo>
                    <a:pt x="1293" y="277"/>
                  </a:lnTo>
                  <a:lnTo>
                    <a:pt x="1282" y="316"/>
                  </a:lnTo>
                  <a:lnTo>
                    <a:pt x="1269" y="354"/>
                  </a:lnTo>
                  <a:lnTo>
                    <a:pt x="1251" y="392"/>
                  </a:lnTo>
                  <a:lnTo>
                    <a:pt x="1232" y="427"/>
                  </a:lnTo>
                  <a:lnTo>
                    <a:pt x="1209" y="459"/>
                  </a:lnTo>
                  <a:lnTo>
                    <a:pt x="1182" y="488"/>
                  </a:lnTo>
                  <a:lnTo>
                    <a:pt x="1168" y="499"/>
                  </a:lnTo>
                  <a:lnTo>
                    <a:pt x="1154" y="510"/>
                  </a:lnTo>
                  <a:lnTo>
                    <a:pt x="1142" y="523"/>
                  </a:lnTo>
                  <a:lnTo>
                    <a:pt x="1104" y="584"/>
                  </a:lnTo>
                  <a:lnTo>
                    <a:pt x="1066" y="646"/>
                  </a:lnTo>
                  <a:lnTo>
                    <a:pt x="1100" y="661"/>
                  </a:lnTo>
                  <a:lnTo>
                    <a:pt x="1132" y="677"/>
                  </a:lnTo>
                  <a:lnTo>
                    <a:pt x="1166" y="689"/>
                  </a:lnTo>
                  <a:lnTo>
                    <a:pt x="1199" y="695"/>
                  </a:lnTo>
                  <a:lnTo>
                    <a:pt x="1246" y="699"/>
                  </a:lnTo>
                  <a:lnTo>
                    <a:pt x="1285" y="705"/>
                  </a:lnTo>
                  <a:lnTo>
                    <a:pt x="1319" y="715"/>
                  </a:lnTo>
                  <a:lnTo>
                    <a:pt x="1345" y="727"/>
                  </a:lnTo>
                  <a:lnTo>
                    <a:pt x="1365" y="743"/>
                  </a:lnTo>
                  <a:lnTo>
                    <a:pt x="1379" y="761"/>
                  </a:lnTo>
                  <a:lnTo>
                    <a:pt x="1387" y="782"/>
                  </a:lnTo>
                  <a:lnTo>
                    <a:pt x="1392" y="806"/>
                  </a:lnTo>
                  <a:lnTo>
                    <a:pt x="1389" y="832"/>
                  </a:lnTo>
                  <a:lnTo>
                    <a:pt x="1383" y="863"/>
                  </a:lnTo>
                  <a:lnTo>
                    <a:pt x="1372" y="895"/>
                  </a:lnTo>
                  <a:lnTo>
                    <a:pt x="1355" y="930"/>
                  </a:lnTo>
                  <a:lnTo>
                    <a:pt x="1337" y="970"/>
                  </a:lnTo>
                  <a:lnTo>
                    <a:pt x="1305" y="1022"/>
                  </a:lnTo>
                  <a:lnTo>
                    <a:pt x="1268" y="1069"/>
                  </a:lnTo>
                  <a:lnTo>
                    <a:pt x="1229" y="1110"/>
                  </a:lnTo>
                  <a:lnTo>
                    <a:pt x="1188" y="1146"/>
                  </a:lnTo>
                  <a:lnTo>
                    <a:pt x="1143" y="1177"/>
                  </a:lnTo>
                  <a:lnTo>
                    <a:pt x="1095" y="1204"/>
                  </a:lnTo>
                  <a:lnTo>
                    <a:pt x="1046" y="1226"/>
                  </a:lnTo>
                  <a:lnTo>
                    <a:pt x="996" y="1244"/>
                  </a:lnTo>
                  <a:lnTo>
                    <a:pt x="942" y="1260"/>
                  </a:lnTo>
                  <a:lnTo>
                    <a:pt x="889" y="1273"/>
                  </a:lnTo>
                  <a:lnTo>
                    <a:pt x="834" y="1284"/>
                  </a:lnTo>
                  <a:lnTo>
                    <a:pt x="778" y="1291"/>
                  </a:lnTo>
                  <a:lnTo>
                    <a:pt x="722" y="1298"/>
                  </a:lnTo>
                  <a:lnTo>
                    <a:pt x="608" y="1306"/>
                  </a:lnTo>
                  <a:lnTo>
                    <a:pt x="493" y="1309"/>
                  </a:lnTo>
                  <a:lnTo>
                    <a:pt x="375" y="1309"/>
                  </a:lnTo>
                  <a:lnTo>
                    <a:pt x="254" y="1306"/>
                  </a:lnTo>
                  <a:lnTo>
                    <a:pt x="129" y="1303"/>
                  </a:lnTo>
                  <a:lnTo>
                    <a:pt x="0" y="1302"/>
                  </a:lnTo>
                  <a:lnTo>
                    <a:pt x="65" y="1194"/>
                  </a:lnTo>
                  <a:lnTo>
                    <a:pt x="125" y="1087"/>
                  </a:lnTo>
                  <a:lnTo>
                    <a:pt x="184" y="987"/>
                  </a:lnTo>
                  <a:lnTo>
                    <a:pt x="244" y="888"/>
                  </a:lnTo>
                  <a:lnTo>
                    <a:pt x="309" y="796"/>
                  </a:lnTo>
                  <a:lnTo>
                    <a:pt x="332" y="772"/>
                  </a:lnTo>
                  <a:lnTo>
                    <a:pt x="358" y="752"/>
                  </a:lnTo>
                  <a:lnTo>
                    <a:pt x="389" y="736"/>
                  </a:lnTo>
                  <a:lnTo>
                    <a:pt x="423" y="722"/>
                  </a:lnTo>
                  <a:lnTo>
                    <a:pt x="458" y="708"/>
                  </a:lnTo>
                  <a:lnTo>
                    <a:pt x="493" y="695"/>
                  </a:lnTo>
                  <a:lnTo>
                    <a:pt x="527" y="681"/>
                  </a:lnTo>
                  <a:lnTo>
                    <a:pt x="560" y="668"/>
                  </a:lnTo>
                  <a:lnTo>
                    <a:pt x="594" y="660"/>
                  </a:lnTo>
                  <a:lnTo>
                    <a:pt x="629" y="650"/>
                  </a:lnTo>
                  <a:lnTo>
                    <a:pt x="663" y="639"/>
                  </a:lnTo>
                  <a:lnTo>
                    <a:pt x="687" y="623"/>
                  </a:lnTo>
                  <a:lnTo>
                    <a:pt x="706" y="604"/>
                  </a:lnTo>
                  <a:lnTo>
                    <a:pt x="720" y="581"/>
                  </a:lnTo>
                  <a:lnTo>
                    <a:pt x="729" y="556"/>
                  </a:lnTo>
                  <a:lnTo>
                    <a:pt x="733" y="530"/>
                  </a:lnTo>
                  <a:lnTo>
                    <a:pt x="730" y="506"/>
                  </a:lnTo>
                  <a:lnTo>
                    <a:pt x="722" y="483"/>
                  </a:lnTo>
                  <a:lnTo>
                    <a:pt x="702" y="443"/>
                  </a:lnTo>
                  <a:lnTo>
                    <a:pt x="691" y="401"/>
                  </a:lnTo>
                  <a:lnTo>
                    <a:pt x="685" y="356"/>
                  </a:lnTo>
                  <a:lnTo>
                    <a:pt x="685" y="312"/>
                  </a:lnTo>
                  <a:lnTo>
                    <a:pt x="692" y="267"/>
                  </a:lnTo>
                  <a:lnTo>
                    <a:pt x="706" y="224"/>
                  </a:lnTo>
                  <a:lnTo>
                    <a:pt x="723" y="183"/>
                  </a:lnTo>
                  <a:lnTo>
                    <a:pt x="747" y="144"/>
                  </a:lnTo>
                  <a:lnTo>
                    <a:pt x="775" y="109"/>
                  </a:lnTo>
                  <a:lnTo>
                    <a:pt x="807" y="77"/>
                  </a:lnTo>
                  <a:lnTo>
                    <a:pt x="843" y="50"/>
                  </a:lnTo>
                  <a:lnTo>
                    <a:pt x="883" y="29"/>
                  </a:lnTo>
                  <a:lnTo>
                    <a:pt x="927" y="14"/>
                  </a:lnTo>
                  <a:lnTo>
                    <a:pt x="973" y="5"/>
                  </a:lnTo>
                  <a:lnTo>
                    <a:pt x="1019" y="0"/>
                  </a:lnTo>
                  <a:lnTo>
                    <a:pt x="1063" y="0"/>
                  </a:lnTo>
                  <a:close/>
                </a:path>
              </a:pathLst>
            </a:custGeom>
            <a:solidFill>
              <a:srgbClr val="2939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" name="Freeform 87"/>
            <p:cNvSpPr>
              <a:spLocks/>
            </p:cNvSpPr>
            <p:nvPr/>
          </p:nvSpPr>
          <p:spPr bwMode="auto">
            <a:xfrm>
              <a:off x="7895418" y="3733474"/>
              <a:ext cx="276517" cy="93346"/>
            </a:xfrm>
            <a:custGeom>
              <a:avLst/>
              <a:gdLst>
                <a:gd name="T0" fmla="*/ 1370 w 1415"/>
                <a:gd name="T1" fmla="*/ 113 h 478"/>
                <a:gd name="T2" fmla="*/ 1259 w 1415"/>
                <a:gd name="T3" fmla="*/ 321 h 478"/>
                <a:gd name="T4" fmla="*/ 1188 w 1415"/>
                <a:gd name="T5" fmla="*/ 366 h 478"/>
                <a:gd name="T6" fmla="*/ 1107 w 1415"/>
                <a:gd name="T7" fmla="*/ 354 h 478"/>
                <a:gd name="T8" fmla="*/ 1036 w 1415"/>
                <a:gd name="T9" fmla="*/ 295 h 478"/>
                <a:gd name="T10" fmla="*/ 973 w 1415"/>
                <a:gd name="T11" fmla="*/ 293 h 478"/>
                <a:gd name="T12" fmla="*/ 902 w 1415"/>
                <a:gd name="T13" fmla="*/ 370 h 478"/>
                <a:gd name="T14" fmla="*/ 832 w 1415"/>
                <a:gd name="T15" fmla="*/ 443 h 478"/>
                <a:gd name="T16" fmla="*/ 771 w 1415"/>
                <a:gd name="T17" fmla="*/ 466 h 478"/>
                <a:gd name="T18" fmla="*/ 707 w 1415"/>
                <a:gd name="T19" fmla="*/ 426 h 478"/>
                <a:gd name="T20" fmla="*/ 648 w 1415"/>
                <a:gd name="T21" fmla="*/ 371 h 478"/>
                <a:gd name="T22" fmla="*/ 591 w 1415"/>
                <a:gd name="T23" fmla="*/ 377 h 478"/>
                <a:gd name="T24" fmla="*/ 522 w 1415"/>
                <a:gd name="T25" fmla="*/ 438 h 478"/>
                <a:gd name="T26" fmla="*/ 471 w 1415"/>
                <a:gd name="T27" fmla="*/ 476 h 478"/>
                <a:gd name="T28" fmla="*/ 434 w 1415"/>
                <a:gd name="T29" fmla="*/ 464 h 478"/>
                <a:gd name="T30" fmla="*/ 391 w 1415"/>
                <a:gd name="T31" fmla="*/ 396 h 478"/>
                <a:gd name="T32" fmla="*/ 339 w 1415"/>
                <a:gd name="T33" fmla="*/ 354 h 478"/>
                <a:gd name="T34" fmla="*/ 269 w 1415"/>
                <a:gd name="T35" fmla="*/ 364 h 478"/>
                <a:gd name="T36" fmla="*/ 185 w 1415"/>
                <a:gd name="T37" fmla="*/ 433 h 478"/>
                <a:gd name="T38" fmla="*/ 81 w 1415"/>
                <a:gd name="T39" fmla="*/ 461 h 478"/>
                <a:gd name="T40" fmla="*/ 38 w 1415"/>
                <a:gd name="T41" fmla="*/ 364 h 478"/>
                <a:gd name="T42" fmla="*/ 154 w 1415"/>
                <a:gd name="T43" fmla="*/ 137 h 478"/>
                <a:gd name="T44" fmla="*/ 203 w 1415"/>
                <a:gd name="T45" fmla="*/ 96 h 478"/>
                <a:gd name="T46" fmla="*/ 264 w 1415"/>
                <a:gd name="T47" fmla="*/ 98 h 478"/>
                <a:gd name="T48" fmla="*/ 325 w 1415"/>
                <a:gd name="T49" fmla="*/ 112 h 478"/>
                <a:gd name="T50" fmla="*/ 361 w 1415"/>
                <a:gd name="T51" fmla="*/ 133 h 478"/>
                <a:gd name="T52" fmla="*/ 361 w 1415"/>
                <a:gd name="T53" fmla="*/ 166 h 478"/>
                <a:gd name="T54" fmla="*/ 354 w 1415"/>
                <a:gd name="T55" fmla="*/ 203 h 478"/>
                <a:gd name="T56" fmla="*/ 368 w 1415"/>
                <a:gd name="T57" fmla="*/ 270 h 478"/>
                <a:gd name="T58" fmla="*/ 424 w 1415"/>
                <a:gd name="T59" fmla="*/ 281 h 478"/>
                <a:gd name="T60" fmla="*/ 481 w 1415"/>
                <a:gd name="T61" fmla="*/ 252 h 478"/>
                <a:gd name="T62" fmla="*/ 509 w 1415"/>
                <a:gd name="T63" fmla="*/ 204 h 478"/>
                <a:gd name="T64" fmla="*/ 613 w 1415"/>
                <a:gd name="T65" fmla="*/ 151 h 478"/>
                <a:gd name="T66" fmla="*/ 668 w 1415"/>
                <a:gd name="T67" fmla="*/ 150 h 478"/>
                <a:gd name="T68" fmla="*/ 688 w 1415"/>
                <a:gd name="T69" fmla="*/ 195 h 478"/>
                <a:gd name="T70" fmla="*/ 707 w 1415"/>
                <a:gd name="T71" fmla="*/ 237 h 478"/>
                <a:gd name="T72" fmla="*/ 730 w 1415"/>
                <a:gd name="T73" fmla="*/ 267 h 478"/>
                <a:gd name="T74" fmla="*/ 771 w 1415"/>
                <a:gd name="T75" fmla="*/ 256 h 478"/>
                <a:gd name="T76" fmla="*/ 811 w 1415"/>
                <a:gd name="T77" fmla="*/ 224 h 478"/>
                <a:gd name="T78" fmla="*/ 879 w 1415"/>
                <a:gd name="T79" fmla="*/ 143 h 478"/>
                <a:gd name="T80" fmla="*/ 970 w 1415"/>
                <a:gd name="T81" fmla="*/ 105 h 478"/>
                <a:gd name="T82" fmla="*/ 1054 w 1415"/>
                <a:gd name="T83" fmla="*/ 113 h 478"/>
                <a:gd name="T84" fmla="*/ 1123 w 1415"/>
                <a:gd name="T85" fmla="*/ 136 h 478"/>
                <a:gd name="T86" fmla="*/ 1185 w 1415"/>
                <a:gd name="T87" fmla="*/ 127 h 478"/>
                <a:gd name="T88" fmla="*/ 1395 w 1415"/>
                <a:gd name="T89" fmla="*/ 0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15" h="478">
                  <a:moveTo>
                    <a:pt x="1395" y="0"/>
                  </a:moveTo>
                  <a:lnTo>
                    <a:pt x="1415" y="22"/>
                  </a:lnTo>
                  <a:lnTo>
                    <a:pt x="1370" y="113"/>
                  </a:lnTo>
                  <a:lnTo>
                    <a:pt x="1327" y="204"/>
                  </a:lnTo>
                  <a:lnTo>
                    <a:pt x="1279" y="293"/>
                  </a:lnTo>
                  <a:lnTo>
                    <a:pt x="1259" y="321"/>
                  </a:lnTo>
                  <a:lnTo>
                    <a:pt x="1237" y="342"/>
                  </a:lnTo>
                  <a:lnTo>
                    <a:pt x="1213" y="357"/>
                  </a:lnTo>
                  <a:lnTo>
                    <a:pt x="1188" y="366"/>
                  </a:lnTo>
                  <a:lnTo>
                    <a:pt x="1161" y="368"/>
                  </a:lnTo>
                  <a:lnTo>
                    <a:pt x="1134" y="364"/>
                  </a:lnTo>
                  <a:lnTo>
                    <a:pt x="1107" y="354"/>
                  </a:lnTo>
                  <a:lnTo>
                    <a:pt x="1082" y="337"/>
                  </a:lnTo>
                  <a:lnTo>
                    <a:pt x="1057" y="315"/>
                  </a:lnTo>
                  <a:lnTo>
                    <a:pt x="1036" y="295"/>
                  </a:lnTo>
                  <a:lnTo>
                    <a:pt x="1015" y="284"/>
                  </a:lnTo>
                  <a:lnTo>
                    <a:pt x="994" y="284"/>
                  </a:lnTo>
                  <a:lnTo>
                    <a:pt x="973" y="293"/>
                  </a:lnTo>
                  <a:lnTo>
                    <a:pt x="952" y="311"/>
                  </a:lnTo>
                  <a:lnTo>
                    <a:pt x="928" y="339"/>
                  </a:lnTo>
                  <a:lnTo>
                    <a:pt x="902" y="370"/>
                  </a:lnTo>
                  <a:lnTo>
                    <a:pt x="879" y="399"/>
                  </a:lnTo>
                  <a:lnTo>
                    <a:pt x="852" y="426"/>
                  </a:lnTo>
                  <a:lnTo>
                    <a:pt x="832" y="443"/>
                  </a:lnTo>
                  <a:lnTo>
                    <a:pt x="813" y="455"/>
                  </a:lnTo>
                  <a:lnTo>
                    <a:pt x="792" y="464"/>
                  </a:lnTo>
                  <a:lnTo>
                    <a:pt x="771" y="466"/>
                  </a:lnTo>
                  <a:lnTo>
                    <a:pt x="749" y="461"/>
                  </a:lnTo>
                  <a:lnTo>
                    <a:pt x="728" y="448"/>
                  </a:lnTo>
                  <a:lnTo>
                    <a:pt x="707" y="426"/>
                  </a:lnTo>
                  <a:lnTo>
                    <a:pt x="686" y="401"/>
                  </a:lnTo>
                  <a:lnTo>
                    <a:pt x="667" y="382"/>
                  </a:lnTo>
                  <a:lnTo>
                    <a:pt x="648" y="371"/>
                  </a:lnTo>
                  <a:lnTo>
                    <a:pt x="630" y="366"/>
                  </a:lnTo>
                  <a:lnTo>
                    <a:pt x="610" y="368"/>
                  </a:lnTo>
                  <a:lnTo>
                    <a:pt x="591" y="377"/>
                  </a:lnTo>
                  <a:lnTo>
                    <a:pt x="570" y="392"/>
                  </a:lnTo>
                  <a:lnTo>
                    <a:pt x="546" y="415"/>
                  </a:lnTo>
                  <a:lnTo>
                    <a:pt x="522" y="438"/>
                  </a:lnTo>
                  <a:lnTo>
                    <a:pt x="502" y="457"/>
                  </a:lnTo>
                  <a:lnTo>
                    <a:pt x="485" y="469"/>
                  </a:lnTo>
                  <a:lnTo>
                    <a:pt x="471" y="476"/>
                  </a:lnTo>
                  <a:lnTo>
                    <a:pt x="457" y="478"/>
                  </a:lnTo>
                  <a:lnTo>
                    <a:pt x="446" y="473"/>
                  </a:lnTo>
                  <a:lnTo>
                    <a:pt x="434" y="464"/>
                  </a:lnTo>
                  <a:lnTo>
                    <a:pt x="421" y="447"/>
                  </a:lnTo>
                  <a:lnTo>
                    <a:pt x="407" y="424"/>
                  </a:lnTo>
                  <a:lnTo>
                    <a:pt x="391" y="396"/>
                  </a:lnTo>
                  <a:lnTo>
                    <a:pt x="377" y="377"/>
                  </a:lnTo>
                  <a:lnTo>
                    <a:pt x="359" y="363"/>
                  </a:lnTo>
                  <a:lnTo>
                    <a:pt x="339" y="354"/>
                  </a:lnTo>
                  <a:lnTo>
                    <a:pt x="318" y="352"/>
                  </a:lnTo>
                  <a:lnTo>
                    <a:pt x="295" y="354"/>
                  </a:lnTo>
                  <a:lnTo>
                    <a:pt x="269" y="364"/>
                  </a:lnTo>
                  <a:lnTo>
                    <a:pt x="244" y="381"/>
                  </a:lnTo>
                  <a:lnTo>
                    <a:pt x="217" y="403"/>
                  </a:lnTo>
                  <a:lnTo>
                    <a:pt x="185" y="433"/>
                  </a:lnTo>
                  <a:lnTo>
                    <a:pt x="153" y="451"/>
                  </a:lnTo>
                  <a:lnTo>
                    <a:pt x="118" y="461"/>
                  </a:lnTo>
                  <a:lnTo>
                    <a:pt x="81" y="461"/>
                  </a:lnTo>
                  <a:lnTo>
                    <a:pt x="42" y="455"/>
                  </a:lnTo>
                  <a:lnTo>
                    <a:pt x="0" y="441"/>
                  </a:lnTo>
                  <a:lnTo>
                    <a:pt x="38" y="364"/>
                  </a:lnTo>
                  <a:lnTo>
                    <a:pt x="76" y="287"/>
                  </a:lnTo>
                  <a:lnTo>
                    <a:pt x="113" y="211"/>
                  </a:lnTo>
                  <a:lnTo>
                    <a:pt x="154" y="137"/>
                  </a:lnTo>
                  <a:lnTo>
                    <a:pt x="168" y="116"/>
                  </a:lnTo>
                  <a:lnTo>
                    <a:pt x="185" y="103"/>
                  </a:lnTo>
                  <a:lnTo>
                    <a:pt x="203" y="96"/>
                  </a:lnTo>
                  <a:lnTo>
                    <a:pt x="223" y="94"/>
                  </a:lnTo>
                  <a:lnTo>
                    <a:pt x="243" y="94"/>
                  </a:lnTo>
                  <a:lnTo>
                    <a:pt x="264" y="98"/>
                  </a:lnTo>
                  <a:lnTo>
                    <a:pt x="285" y="102"/>
                  </a:lnTo>
                  <a:lnTo>
                    <a:pt x="304" y="108"/>
                  </a:lnTo>
                  <a:lnTo>
                    <a:pt x="325" y="112"/>
                  </a:lnTo>
                  <a:lnTo>
                    <a:pt x="342" y="117"/>
                  </a:lnTo>
                  <a:lnTo>
                    <a:pt x="354" y="124"/>
                  </a:lnTo>
                  <a:lnTo>
                    <a:pt x="361" y="133"/>
                  </a:lnTo>
                  <a:lnTo>
                    <a:pt x="363" y="143"/>
                  </a:lnTo>
                  <a:lnTo>
                    <a:pt x="363" y="154"/>
                  </a:lnTo>
                  <a:lnTo>
                    <a:pt x="361" y="166"/>
                  </a:lnTo>
                  <a:lnTo>
                    <a:pt x="358" y="179"/>
                  </a:lnTo>
                  <a:lnTo>
                    <a:pt x="355" y="190"/>
                  </a:lnTo>
                  <a:lnTo>
                    <a:pt x="354" y="203"/>
                  </a:lnTo>
                  <a:lnTo>
                    <a:pt x="354" y="225"/>
                  </a:lnTo>
                  <a:lnTo>
                    <a:pt x="359" y="248"/>
                  </a:lnTo>
                  <a:lnTo>
                    <a:pt x="368" y="270"/>
                  </a:lnTo>
                  <a:lnTo>
                    <a:pt x="373" y="293"/>
                  </a:lnTo>
                  <a:lnTo>
                    <a:pt x="398" y="287"/>
                  </a:lnTo>
                  <a:lnTo>
                    <a:pt x="424" y="281"/>
                  </a:lnTo>
                  <a:lnTo>
                    <a:pt x="448" y="274"/>
                  </a:lnTo>
                  <a:lnTo>
                    <a:pt x="469" y="263"/>
                  </a:lnTo>
                  <a:lnTo>
                    <a:pt x="481" y="252"/>
                  </a:lnTo>
                  <a:lnTo>
                    <a:pt x="491" y="237"/>
                  </a:lnTo>
                  <a:lnTo>
                    <a:pt x="500" y="220"/>
                  </a:lnTo>
                  <a:lnTo>
                    <a:pt x="509" y="204"/>
                  </a:lnTo>
                  <a:lnTo>
                    <a:pt x="522" y="193"/>
                  </a:lnTo>
                  <a:lnTo>
                    <a:pt x="566" y="169"/>
                  </a:lnTo>
                  <a:lnTo>
                    <a:pt x="613" y="151"/>
                  </a:lnTo>
                  <a:lnTo>
                    <a:pt x="661" y="137"/>
                  </a:lnTo>
                  <a:lnTo>
                    <a:pt x="664" y="140"/>
                  </a:lnTo>
                  <a:lnTo>
                    <a:pt x="668" y="150"/>
                  </a:lnTo>
                  <a:lnTo>
                    <a:pt x="674" y="162"/>
                  </a:lnTo>
                  <a:lnTo>
                    <a:pt x="681" y="178"/>
                  </a:lnTo>
                  <a:lnTo>
                    <a:pt x="688" y="195"/>
                  </a:lnTo>
                  <a:lnTo>
                    <a:pt x="693" y="211"/>
                  </a:lnTo>
                  <a:lnTo>
                    <a:pt x="700" y="225"/>
                  </a:lnTo>
                  <a:lnTo>
                    <a:pt x="707" y="237"/>
                  </a:lnTo>
                  <a:lnTo>
                    <a:pt x="714" y="249"/>
                  </a:lnTo>
                  <a:lnTo>
                    <a:pt x="723" y="260"/>
                  </a:lnTo>
                  <a:lnTo>
                    <a:pt x="730" y="267"/>
                  </a:lnTo>
                  <a:lnTo>
                    <a:pt x="734" y="270"/>
                  </a:lnTo>
                  <a:lnTo>
                    <a:pt x="752" y="263"/>
                  </a:lnTo>
                  <a:lnTo>
                    <a:pt x="771" y="256"/>
                  </a:lnTo>
                  <a:lnTo>
                    <a:pt x="787" y="246"/>
                  </a:lnTo>
                  <a:lnTo>
                    <a:pt x="801" y="237"/>
                  </a:lnTo>
                  <a:lnTo>
                    <a:pt x="811" y="224"/>
                  </a:lnTo>
                  <a:lnTo>
                    <a:pt x="831" y="192"/>
                  </a:lnTo>
                  <a:lnTo>
                    <a:pt x="853" y="164"/>
                  </a:lnTo>
                  <a:lnTo>
                    <a:pt x="879" y="143"/>
                  </a:lnTo>
                  <a:lnTo>
                    <a:pt x="907" y="126"/>
                  </a:lnTo>
                  <a:lnTo>
                    <a:pt x="938" y="113"/>
                  </a:lnTo>
                  <a:lnTo>
                    <a:pt x="970" y="105"/>
                  </a:lnTo>
                  <a:lnTo>
                    <a:pt x="1006" y="101"/>
                  </a:lnTo>
                  <a:lnTo>
                    <a:pt x="1030" y="105"/>
                  </a:lnTo>
                  <a:lnTo>
                    <a:pt x="1054" y="113"/>
                  </a:lnTo>
                  <a:lnTo>
                    <a:pt x="1078" y="124"/>
                  </a:lnTo>
                  <a:lnTo>
                    <a:pt x="1103" y="131"/>
                  </a:lnTo>
                  <a:lnTo>
                    <a:pt x="1123" y="136"/>
                  </a:lnTo>
                  <a:lnTo>
                    <a:pt x="1145" y="136"/>
                  </a:lnTo>
                  <a:lnTo>
                    <a:pt x="1166" y="134"/>
                  </a:lnTo>
                  <a:lnTo>
                    <a:pt x="1185" y="127"/>
                  </a:lnTo>
                  <a:lnTo>
                    <a:pt x="1255" y="87"/>
                  </a:lnTo>
                  <a:lnTo>
                    <a:pt x="1325" y="43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rgbClr val="2939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" name="Freeform 80"/>
            <p:cNvSpPr>
              <a:spLocks noEditPoints="1"/>
            </p:cNvSpPr>
            <p:nvPr/>
          </p:nvSpPr>
          <p:spPr bwMode="auto">
            <a:xfrm>
              <a:off x="7723989" y="3273787"/>
              <a:ext cx="866536" cy="900000"/>
            </a:xfrm>
            <a:custGeom>
              <a:avLst/>
              <a:gdLst>
                <a:gd name="T0" fmla="*/ 3323 w 4427"/>
                <a:gd name="T1" fmla="*/ 2890 h 4599"/>
                <a:gd name="T2" fmla="*/ 2801 w 4427"/>
                <a:gd name="T3" fmla="*/ 3911 h 4599"/>
                <a:gd name="T4" fmla="*/ 2390 w 4427"/>
                <a:gd name="T5" fmla="*/ 3942 h 4599"/>
                <a:gd name="T6" fmla="*/ 1297 w 4427"/>
                <a:gd name="T7" fmla="*/ 3877 h 4599"/>
                <a:gd name="T8" fmla="*/ 939 w 4427"/>
                <a:gd name="T9" fmla="*/ 3838 h 4599"/>
                <a:gd name="T10" fmla="*/ 1619 w 4427"/>
                <a:gd name="T11" fmla="*/ 4044 h 4599"/>
                <a:gd name="T12" fmla="*/ 2637 w 4427"/>
                <a:gd name="T13" fmla="*/ 4208 h 4599"/>
                <a:gd name="T14" fmla="*/ 2948 w 4427"/>
                <a:gd name="T15" fmla="*/ 4209 h 4599"/>
                <a:gd name="T16" fmla="*/ 3826 w 4427"/>
                <a:gd name="T17" fmla="*/ 2300 h 4599"/>
                <a:gd name="T18" fmla="*/ 3865 w 4427"/>
                <a:gd name="T19" fmla="*/ 1916 h 4599"/>
                <a:gd name="T20" fmla="*/ 3419 w 4427"/>
                <a:gd name="T21" fmla="*/ 1315 h 4599"/>
                <a:gd name="T22" fmla="*/ 2655 w 4427"/>
                <a:gd name="T23" fmla="*/ 3030 h 4599"/>
                <a:gd name="T24" fmla="*/ 2414 w 4427"/>
                <a:gd name="T25" fmla="*/ 3207 h 4599"/>
                <a:gd name="T26" fmla="*/ 1869 w 4427"/>
                <a:gd name="T27" fmla="*/ 3365 h 4599"/>
                <a:gd name="T28" fmla="*/ 1213 w 4427"/>
                <a:gd name="T29" fmla="*/ 3391 h 4599"/>
                <a:gd name="T30" fmla="*/ 733 w 4427"/>
                <a:gd name="T31" fmla="*/ 3381 h 4599"/>
                <a:gd name="T32" fmla="*/ 1070 w 4427"/>
                <a:gd name="T33" fmla="*/ 3478 h 4599"/>
                <a:gd name="T34" fmla="*/ 1964 w 4427"/>
                <a:gd name="T35" fmla="*/ 3587 h 4599"/>
                <a:gd name="T36" fmla="*/ 2560 w 4427"/>
                <a:gd name="T37" fmla="*/ 3592 h 4599"/>
                <a:gd name="T38" fmla="*/ 3149 w 4427"/>
                <a:gd name="T39" fmla="*/ 2440 h 4599"/>
                <a:gd name="T40" fmla="*/ 3544 w 4427"/>
                <a:gd name="T41" fmla="*/ 1235 h 4599"/>
                <a:gd name="T42" fmla="*/ 2795 w 4427"/>
                <a:gd name="T43" fmla="*/ 689 h 4599"/>
                <a:gd name="T44" fmla="*/ 1832 w 4427"/>
                <a:gd name="T45" fmla="*/ 779 h 4599"/>
                <a:gd name="T46" fmla="*/ 1580 w 4427"/>
                <a:gd name="T47" fmla="*/ 808 h 4599"/>
                <a:gd name="T48" fmla="*/ 862 w 4427"/>
                <a:gd name="T49" fmla="*/ 2168 h 4599"/>
                <a:gd name="T50" fmla="*/ 528 w 4427"/>
                <a:gd name="T51" fmla="*/ 2980 h 4599"/>
                <a:gd name="T52" fmla="*/ 1658 w 4427"/>
                <a:gd name="T53" fmla="*/ 3033 h 4599"/>
                <a:gd name="T54" fmla="*/ 2099 w 4427"/>
                <a:gd name="T55" fmla="*/ 2959 h 4599"/>
                <a:gd name="T56" fmla="*/ 2355 w 4427"/>
                <a:gd name="T57" fmla="*/ 2823 h 4599"/>
                <a:gd name="T58" fmla="*/ 3343 w 4427"/>
                <a:gd name="T59" fmla="*/ 605 h 4599"/>
                <a:gd name="T60" fmla="*/ 3763 w 4427"/>
                <a:gd name="T61" fmla="*/ 0 h 4599"/>
                <a:gd name="T62" fmla="*/ 3886 w 4427"/>
                <a:gd name="T63" fmla="*/ 127 h 4599"/>
                <a:gd name="T64" fmla="*/ 3858 w 4427"/>
                <a:gd name="T65" fmla="*/ 305 h 4599"/>
                <a:gd name="T66" fmla="*/ 3601 w 4427"/>
                <a:gd name="T67" fmla="*/ 895 h 4599"/>
                <a:gd name="T68" fmla="*/ 3980 w 4427"/>
                <a:gd name="T69" fmla="*/ 926 h 4599"/>
                <a:gd name="T70" fmla="*/ 4136 w 4427"/>
                <a:gd name="T71" fmla="*/ 1012 h 4599"/>
                <a:gd name="T72" fmla="*/ 4139 w 4427"/>
                <a:gd name="T73" fmla="*/ 1190 h 4599"/>
                <a:gd name="T74" fmla="*/ 3957 w 4427"/>
                <a:gd name="T75" fmla="*/ 1579 h 4599"/>
                <a:gd name="T76" fmla="*/ 4222 w 4427"/>
                <a:gd name="T77" fmla="*/ 1609 h 4599"/>
                <a:gd name="T78" fmla="*/ 4372 w 4427"/>
                <a:gd name="T79" fmla="*/ 1661 h 4599"/>
                <a:gd name="T80" fmla="*/ 4425 w 4427"/>
                <a:gd name="T81" fmla="*/ 1798 h 4599"/>
                <a:gd name="T82" fmla="*/ 3231 w 4427"/>
                <a:gd name="T83" fmla="*/ 4470 h 4599"/>
                <a:gd name="T84" fmla="*/ 3113 w 4427"/>
                <a:gd name="T85" fmla="*/ 4588 h 4599"/>
                <a:gd name="T86" fmla="*/ 2711 w 4427"/>
                <a:gd name="T87" fmla="*/ 4568 h 4599"/>
                <a:gd name="T88" fmla="*/ 1692 w 4427"/>
                <a:gd name="T89" fmla="*/ 4422 h 4599"/>
                <a:gd name="T90" fmla="*/ 830 w 4427"/>
                <a:gd name="T91" fmla="*/ 4173 h 4599"/>
                <a:gd name="T92" fmla="*/ 493 w 4427"/>
                <a:gd name="T93" fmla="*/ 4012 h 4599"/>
                <a:gd name="T94" fmla="*/ 205 w 4427"/>
                <a:gd name="T95" fmla="*/ 3789 h 4599"/>
                <a:gd name="T96" fmla="*/ 0 w 4427"/>
                <a:gd name="T97" fmla="*/ 3469 h 4599"/>
                <a:gd name="T98" fmla="*/ 688 w 4427"/>
                <a:gd name="T99" fmla="*/ 1738 h 4599"/>
                <a:gd name="T100" fmla="*/ 1404 w 4427"/>
                <a:gd name="T101" fmla="*/ 444 h 4599"/>
                <a:gd name="T102" fmla="*/ 1766 w 4427"/>
                <a:gd name="T103" fmla="*/ 413 h 4599"/>
                <a:gd name="T104" fmla="*/ 2680 w 4427"/>
                <a:gd name="T105" fmla="*/ 354 h 4599"/>
                <a:gd name="T106" fmla="*/ 3401 w 4427"/>
                <a:gd name="T107" fmla="*/ 138 h 4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27" h="4599">
                  <a:moveTo>
                    <a:pt x="3803" y="1900"/>
                  </a:moveTo>
                  <a:lnTo>
                    <a:pt x="3787" y="1931"/>
                  </a:lnTo>
                  <a:lnTo>
                    <a:pt x="3773" y="1959"/>
                  </a:lnTo>
                  <a:lnTo>
                    <a:pt x="3760" y="1985"/>
                  </a:lnTo>
                  <a:lnTo>
                    <a:pt x="3323" y="2890"/>
                  </a:lnTo>
                  <a:lnTo>
                    <a:pt x="2888" y="3797"/>
                  </a:lnTo>
                  <a:lnTo>
                    <a:pt x="2870" y="3831"/>
                  </a:lnTo>
                  <a:lnTo>
                    <a:pt x="2850" y="3862"/>
                  </a:lnTo>
                  <a:lnTo>
                    <a:pt x="2828" y="3888"/>
                  </a:lnTo>
                  <a:lnTo>
                    <a:pt x="2801" y="3911"/>
                  </a:lnTo>
                  <a:lnTo>
                    <a:pt x="2773" y="3929"/>
                  </a:lnTo>
                  <a:lnTo>
                    <a:pt x="2742" y="3942"/>
                  </a:lnTo>
                  <a:lnTo>
                    <a:pt x="2707" y="3949"/>
                  </a:lnTo>
                  <a:lnTo>
                    <a:pt x="2668" y="3950"/>
                  </a:lnTo>
                  <a:lnTo>
                    <a:pt x="2390" y="3942"/>
                  </a:lnTo>
                  <a:lnTo>
                    <a:pt x="2110" y="3932"/>
                  </a:lnTo>
                  <a:lnTo>
                    <a:pt x="1832" y="3920"/>
                  </a:lnTo>
                  <a:lnTo>
                    <a:pt x="1554" y="3905"/>
                  </a:lnTo>
                  <a:lnTo>
                    <a:pt x="1425" y="3894"/>
                  </a:lnTo>
                  <a:lnTo>
                    <a:pt x="1297" y="3877"/>
                  </a:lnTo>
                  <a:lnTo>
                    <a:pt x="1170" y="3859"/>
                  </a:lnTo>
                  <a:lnTo>
                    <a:pt x="1040" y="3838"/>
                  </a:lnTo>
                  <a:lnTo>
                    <a:pt x="911" y="3820"/>
                  </a:lnTo>
                  <a:lnTo>
                    <a:pt x="925" y="3829"/>
                  </a:lnTo>
                  <a:lnTo>
                    <a:pt x="939" y="3838"/>
                  </a:lnTo>
                  <a:lnTo>
                    <a:pt x="1032" y="3871"/>
                  </a:lnTo>
                  <a:lnTo>
                    <a:pt x="1125" y="3906"/>
                  </a:lnTo>
                  <a:lnTo>
                    <a:pt x="1219" y="3937"/>
                  </a:lnTo>
                  <a:lnTo>
                    <a:pt x="1418" y="3993"/>
                  </a:lnTo>
                  <a:lnTo>
                    <a:pt x="1619" y="4044"/>
                  </a:lnTo>
                  <a:lnTo>
                    <a:pt x="1821" y="4086"/>
                  </a:lnTo>
                  <a:lnTo>
                    <a:pt x="2023" y="4124"/>
                  </a:lnTo>
                  <a:lnTo>
                    <a:pt x="2227" y="4156"/>
                  </a:lnTo>
                  <a:lnTo>
                    <a:pt x="2432" y="4184"/>
                  </a:lnTo>
                  <a:lnTo>
                    <a:pt x="2637" y="4208"/>
                  </a:lnTo>
                  <a:lnTo>
                    <a:pt x="2843" y="4232"/>
                  </a:lnTo>
                  <a:lnTo>
                    <a:pt x="2877" y="4233"/>
                  </a:lnTo>
                  <a:lnTo>
                    <a:pt x="2905" y="4230"/>
                  </a:lnTo>
                  <a:lnTo>
                    <a:pt x="2929" y="4222"/>
                  </a:lnTo>
                  <a:lnTo>
                    <a:pt x="2948" y="4209"/>
                  </a:lnTo>
                  <a:lnTo>
                    <a:pt x="2965" y="4192"/>
                  </a:lnTo>
                  <a:lnTo>
                    <a:pt x="2981" y="4169"/>
                  </a:lnTo>
                  <a:lnTo>
                    <a:pt x="2995" y="4141"/>
                  </a:lnTo>
                  <a:lnTo>
                    <a:pt x="3409" y="3220"/>
                  </a:lnTo>
                  <a:lnTo>
                    <a:pt x="3826" y="2300"/>
                  </a:lnTo>
                  <a:lnTo>
                    <a:pt x="3879" y="2184"/>
                  </a:lnTo>
                  <a:lnTo>
                    <a:pt x="3933" y="2066"/>
                  </a:lnTo>
                  <a:lnTo>
                    <a:pt x="3987" y="1944"/>
                  </a:lnTo>
                  <a:lnTo>
                    <a:pt x="3926" y="1930"/>
                  </a:lnTo>
                  <a:lnTo>
                    <a:pt x="3865" y="1916"/>
                  </a:lnTo>
                  <a:lnTo>
                    <a:pt x="3803" y="1900"/>
                  </a:lnTo>
                  <a:close/>
                  <a:moveTo>
                    <a:pt x="3462" y="1219"/>
                  </a:moveTo>
                  <a:lnTo>
                    <a:pt x="3445" y="1253"/>
                  </a:lnTo>
                  <a:lnTo>
                    <a:pt x="3431" y="1285"/>
                  </a:lnTo>
                  <a:lnTo>
                    <a:pt x="3419" y="1315"/>
                  </a:lnTo>
                  <a:lnTo>
                    <a:pt x="3179" y="1863"/>
                  </a:lnTo>
                  <a:lnTo>
                    <a:pt x="2940" y="2411"/>
                  </a:lnTo>
                  <a:lnTo>
                    <a:pt x="2697" y="2957"/>
                  </a:lnTo>
                  <a:lnTo>
                    <a:pt x="2679" y="2994"/>
                  </a:lnTo>
                  <a:lnTo>
                    <a:pt x="2655" y="3030"/>
                  </a:lnTo>
                  <a:lnTo>
                    <a:pt x="2628" y="3064"/>
                  </a:lnTo>
                  <a:lnTo>
                    <a:pt x="2597" y="3093"/>
                  </a:lnTo>
                  <a:lnTo>
                    <a:pt x="2565" y="3119"/>
                  </a:lnTo>
                  <a:lnTo>
                    <a:pt x="2491" y="3165"/>
                  </a:lnTo>
                  <a:lnTo>
                    <a:pt x="2414" y="3207"/>
                  </a:lnTo>
                  <a:lnTo>
                    <a:pt x="2335" y="3243"/>
                  </a:lnTo>
                  <a:lnTo>
                    <a:pt x="2253" y="3274"/>
                  </a:lnTo>
                  <a:lnTo>
                    <a:pt x="2126" y="3314"/>
                  </a:lnTo>
                  <a:lnTo>
                    <a:pt x="1998" y="3343"/>
                  </a:lnTo>
                  <a:lnTo>
                    <a:pt x="1869" y="3365"/>
                  </a:lnTo>
                  <a:lnTo>
                    <a:pt x="1738" y="3381"/>
                  </a:lnTo>
                  <a:lnTo>
                    <a:pt x="1608" y="3391"/>
                  </a:lnTo>
                  <a:lnTo>
                    <a:pt x="1476" y="3395"/>
                  </a:lnTo>
                  <a:lnTo>
                    <a:pt x="1345" y="3395"/>
                  </a:lnTo>
                  <a:lnTo>
                    <a:pt x="1213" y="3391"/>
                  </a:lnTo>
                  <a:lnTo>
                    <a:pt x="1081" y="3385"/>
                  </a:lnTo>
                  <a:lnTo>
                    <a:pt x="901" y="3374"/>
                  </a:lnTo>
                  <a:lnTo>
                    <a:pt x="720" y="3360"/>
                  </a:lnTo>
                  <a:lnTo>
                    <a:pt x="727" y="3372"/>
                  </a:lnTo>
                  <a:lnTo>
                    <a:pt x="733" y="3381"/>
                  </a:lnTo>
                  <a:lnTo>
                    <a:pt x="741" y="3386"/>
                  </a:lnTo>
                  <a:lnTo>
                    <a:pt x="748" y="3389"/>
                  </a:lnTo>
                  <a:lnTo>
                    <a:pt x="820" y="3414"/>
                  </a:lnTo>
                  <a:lnTo>
                    <a:pt x="893" y="3437"/>
                  </a:lnTo>
                  <a:lnTo>
                    <a:pt x="1070" y="3478"/>
                  </a:lnTo>
                  <a:lnTo>
                    <a:pt x="1248" y="3513"/>
                  </a:lnTo>
                  <a:lnTo>
                    <a:pt x="1426" y="3539"/>
                  </a:lnTo>
                  <a:lnTo>
                    <a:pt x="1605" y="3560"/>
                  </a:lnTo>
                  <a:lnTo>
                    <a:pt x="1785" y="3576"/>
                  </a:lnTo>
                  <a:lnTo>
                    <a:pt x="1964" y="3587"/>
                  </a:lnTo>
                  <a:lnTo>
                    <a:pt x="2145" y="3594"/>
                  </a:lnTo>
                  <a:lnTo>
                    <a:pt x="2326" y="3597"/>
                  </a:lnTo>
                  <a:lnTo>
                    <a:pt x="2508" y="3599"/>
                  </a:lnTo>
                  <a:lnTo>
                    <a:pt x="2536" y="3597"/>
                  </a:lnTo>
                  <a:lnTo>
                    <a:pt x="2560" y="3592"/>
                  </a:lnTo>
                  <a:lnTo>
                    <a:pt x="2581" y="3583"/>
                  </a:lnTo>
                  <a:lnTo>
                    <a:pt x="2599" y="3569"/>
                  </a:lnTo>
                  <a:lnTo>
                    <a:pt x="2614" y="3549"/>
                  </a:lnTo>
                  <a:lnTo>
                    <a:pt x="2628" y="3524"/>
                  </a:lnTo>
                  <a:lnTo>
                    <a:pt x="3149" y="2440"/>
                  </a:lnTo>
                  <a:lnTo>
                    <a:pt x="3670" y="1357"/>
                  </a:lnTo>
                  <a:lnTo>
                    <a:pt x="3688" y="1313"/>
                  </a:lnTo>
                  <a:lnTo>
                    <a:pt x="3708" y="1267"/>
                  </a:lnTo>
                  <a:lnTo>
                    <a:pt x="3625" y="1250"/>
                  </a:lnTo>
                  <a:lnTo>
                    <a:pt x="3544" y="1235"/>
                  </a:lnTo>
                  <a:lnTo>
                    <a:pt x="3462" y="1219"/>
                  </a:lnTo>
                  <a:close/>
                  <a:moveTo>
                    <a:pt x="3365" y="532"/>
                  </a:moveTo>
                  <a:lnTo>
                    <a:pt x="3176" y="595"/>
                  </a:lnTo>
                  <a:lnTo>
                    <a:pt x="2986" y="647"/>
                  </a:lnTo>
                  <a:lnTo>
                    <a:pt x="2795" y="689"/>
                  </a:lnTo>
                  <a:lnTo>
                    <a:pt x="2604" y="723"/>
                  </a:lnTo>
                  <a:lnTo>
                    <a:pt x="2412" y="748"/>
                  </a:lnTo>
                  <a:lnTo>
                    <a:pt x="2220" y="766"/>
                  </a:lnTo>
                  <a:lnTo>
                    <a:pt x="2027" y="776"/>
                  </a:lnTo>
                  <a:lnTo>
                    <a:pt x="1832" y="779"/>
                  </a:lnTo>
                  <a:lnTo>
                    <a:pt x="1638" y="775"/>
                  </a:lnTo>
                  <a:lnTo>
                    <a:pt x="1624" y="776"/>
                  </a:lnTo>
                  <a:lnTo>
                    <a:pt x="1609" y="785"/>
                  </a:lnTo>
                  <a:lnTo>
                    <a:pt x="1594" y="794"/>
                  </a:lnTo>
                  <a:lnTo>
                    <a:pt x="1580" y="808"/>
                  </a:lnTo>
                  <a:lnTo>
                    <a:pt x="1567" y="822"/>
                  </a:lnTo>
                  <a:lnTo>
                    <a:pt x="1558" y="838"/>
                  </a:lnTo>
                  <a:lnTo>
                    <a:pt x="1311" y="1306"/>
                  </a:lnTo>
                  <a:lnTo>
                    <a:pt x="1067" y="1774"/>
                  </a:lnTo>
                  <a:lnTo>
                    <a:pt x="862" y="2168"/>
                  </a:lnTo>
                  <a:lnTo>
                    <a:pt x="657" y="2562"/>
                  </a:lnTo>
                  <a:lnTo>
                    <a:pt x="449" y="2962"/>
                  </a:lnTo>
                  <a:lnTo>
                    <a:pt x="479" y="2970"/>
                  </a:lnTo>
                  <a:lnTo>
                    <a:pt x="505" y="2976"/>
                  </a:lnTo>
                  <a:lnTo>
                    <a:pt x="528" y="2980"/>
                  </a:lnTo>
                  <a:lnTo>
                    <a:pt x="789" y="2995"/>
                  </a:lnTo>
                  <a:lnTo>
                    <a:pt x="1049" y="3014"/>
                  </a:lnTo>
                  <a:lnTo>
                    <a:pt x="1309" y="3026"/>
                  </a:lnTo>
                  <a:lnTo>
                    <a:pt x="1568" y="3035"/>
                  </a:lnTo>
                  <a:lnTo>
                    <a:pt x="1658" y="3033"/>
                  </a:lnTo>
                  <a:lnTo>
                    <a:pt x="1748" y="3029"/>
                  </a:lnTo>
                  <a:lnTo>
                    <a:pt x="1836" y="3019"/>
                  </a:lnTo>
                  <a:lnTo>
                    <a:pt x="1925" y="3005"/>
                  </a:lnTo>
                  <a:lnTo>
                    <a:pt x="2012" y="2985"/>
                  </a:lnTo>
                  <a:lnTo>
                    <a:pt x="2099" y="2959"/>
                  </a:lnTo>
                  <a:lnTo>
                    <a:pt x="2183" y="2928"/>
                  </a:lnTo>
                  <a:lnTo>
                    <a:pt x="2266" y="2889"/>
                  </a:lnTo>
                  <a:lnTo>
                    <a:pt x="2297" y="2871"/>
                  </a:lnTo>
                  <a:lnTo>
                    <a:pt x="2328" y="2848"/>
                  </a:lnTo>
                  <a:lnTo>
                    <a:pt x="2355" y="2823"/>
                  </a:lnTo>
                  <a:lnTo>
                    <a:pt x="2378" y="2795"/>
                  </a:lnTo>
                  <a:lnTo>
                    <a:pt x="2395" y="2764"/>
                  </a:lnTo>
                  <a:lnTo>
                    <a:pt x="2713" y="2045"/>
                  </a:lnTo>
                  <a:lnTo>
                    <a:pt x="3028" y="1326"/>
                  </a:lnTo>
                  <a:lnTo>
                    <a:pt x="3343" y="605"/>
                  </a:lnTo>
                  <a:lnTo>
                    <a:pt x="3350" y="584"/>
                  </a:lnTo>
                  <a:lnTo>
                    <a:pt x="3357" y="562"/>
                  </a:lnTo>
                  <a:lnTo>
                    <a:pt x="3365" y="532"/>
                  </a:lnTo>
                  <a:close/>
                  <a:moveTo>
                    <a:pt x="3673" y="0"/>
                  </a:moveTo>
                  <a:lnTo>
                    <a:pt x="3763" y="0"/>
                  </a:lnTo>
                  <a:lnTo>
                    <a:pt x="3801" y="25"/>
                  </a:lnTo>
                  <a:lnTo>
                    <a:pt x="3832" y="50"/>
                  </a:lnTo>
                  <a:lnTo>
                    <a:pt x="3857" y="74"/>
                  </a:lnTo>
                  <a:lnTo>
                    <a:pt x="3875" y="101"/>
                  </a:lnTo>
                  <a:lnTo>
                    <a:pt x="3886" y="127"/>
                  </a:lnTo>
                  <a:lnTo>
                    <a:pt x="3893" y="157"/>
                  </a:lnTo>
                  <a:lnTo>
                    <a:pt x="3893" y="189"/>
                  </a:lnTo>
                  <a:lnTo>
                    <a:pt x="3888" y="224"/>
                  </a:lnTo>
                  <a:lnTo>
                    <a:pt x="3875" y="262"/>
                  </a:lnTo>
                  <a:lnTo>
                    <a:pt x="3858" y="305"/>
                  </a:lnTo>
                  <a:lnTo>
                    <a:pt x="3719" y="625"/>
                  </a:lnTo>
                  <a:lnTo>
                    <a:pt x="3693" y="688"/>
                  </a:lnTo>
                  <a:lnTo>
                    <a:pt x="3664" y="754"/>
                  </a:lnTo>
                  <a:lnTo>
                    <a:pt x="3634" y="821"/>
                  </a:lnTo>
                  <a:lnTo>
                    <a:pt x="3601" y="895"/>
                  </a:lnTo>
                  <a:lnTo>
                    <a:pt x="3691" y="902"/>
                  </a:lnTo>
                  <a:lnTo>
                    <a:pt x="3774" y="909"/>
                  </a:lnTo>
                  <a:lnTo>
                    <a:pt x="3854" y="915"/>
                  </a:lnTo>
                  <a:lnTo>
                    <a:pt x="3931" y="921"/>
                  </a:lnTo>
                  <a:lnTo>
                    <a:pt x="3980" y="926"/>
                  </a:lnTo>
                  <a:lnTo>
                    <a:pt x="4023" y="935"/>
                  </a:lnTo>
                  <a:lnTo>
                    <a:pt x="4060" y="949"/>
                  </a:lnTo>
                  <a:lnTo>
                    <a:pt x="4091" y="965"/>
                  </a:lnTo>
                  <a:lnTo>
                    <a:pt x="4117" y="988"/>
                  </a:lnTo>
                  <a:lnTo>
                    <a:pt x="4136" y="1012"/>
                  </a:lnTo>
                  <a:lnTo>
                    <a:pt x="4149" y="1041"/>
                  </a:lnTo>
                  <a:lnTo>
                    <a:pt x="4156" y="1073"/>
                  </a:lnTo>
                  <a:lnTo>
                    <a:pt x="4157" y="1108"/>
                  </a:lnTo>
                  <a:lnTo>
                    <a:pt x="4152" y="1148"/>
                  </a:lnTo>
                  <a:lnTo>
                    <a:pt x="4139" y="1190"/>
                  </a:lnTo>
                  <a:lnTo>
                    <a:pt x="4121" y="1235"/>
                  </a:lnTo>
                  <a:lnTo>
                    <a:pt x="4081" y="1317"/>
                  </a:lnTo>
                  <a:lnTo>
                    <a:pt x="4041" y="1401"/>
                  </a:lnTo>
                  <a:lnTo>
                    <a:pt x="4000" y="1488"/>
                  </a:lnTo>
                  <a:lnTo>
                    <a:pt x="3957" y="1579"/>
                  </a:lnTo>
                  <a:lnTo>
                    <a:pt x="4020" y="1585"/>
                  </a:lnTo>
                  <a:lnTo>
                    <a:pt x="4079" y="1591"/>
                  </a:lnTo>
                  <a:lnTo>
                    <a:pt x="4135" y="1596"/>
                  </a:lnTo>
                  <a:lnTo>
                    <a:pt x="4190" y="1603"/>
                  </a:lnTo>
                  <a:lnTo>
                    <a:pt x="4222" y="1609"/>
                  </a:lnTo>
                  <a:lnTo>
                    <a:pt x="4254" y="1613"/>
                  </a:lnTo>
                  <a:lnTo>
                    <a:pt x="4285" y="1620"/>
                  </a:lnTo>
                  <a:lnTo>
                    <a:pt x="4316" y="1629"/>
                  </a:lnTo>
                  <a:lnTo>
                    <a:pt x="4344" y="1641"/>
                  </a:lnTo>
                  <a:lnTo>
                    <a:pt x="4372" y="1661"/>
                  </a:lnTo>
                  <a:lnTo>
                    <a:pt x="4395" y="1683"/>
                  </a:lnTo>
                  <a:lnTo>
                    <a:pt x="4411" y="1708"/>
                  </a:lnTo>
                  <a:lnTo>
                    <a:pt x="4421" y="1735"/>
                  </a:lnTo>
                  <a:lnTo>
                    <a:pt x="4427" y="1766"/>
                  </a:lnTo>
                  <a:lnTo>
                    <a:pt x="4425" y="1798"/>
                  </a:lnTo>
                  <a:lnTo>
                    <a:pt x="4418" y="1836"/>
                  </a:lnTo>
                  <a:lnTo>
                    <a:pt x="4406" y="1875"/>
                  </a:lnTo>
                  <a:lnTo>
                    <a:pt x="4388" y="1919"/>
                  </a:lnTo>
                  <a:lnTo>
                    <a:pt x="3250" y="4428"/>
                  </a:lnTo>
                  <a:lnTo>
                    <a:pt x="3231" y="4470"/>
                  </a:lnTo>
                  <a:lnTo>
                    <a:pt x="3210" y="4505"/>
                  </a:lnTo>
                  <a:lnTo>
                    <a:pt x="3189" y="4534"/>
                  </a:lnTo>
                  <a:lnTo>
                    <a:pt x="3166" y="4558"/>
                  </a:lnTo>
                  <a:lnTo>
                    <a:pt x="3141" y="4577"/>
                  </a:lnTo>
                  <a:lnTo>
                    <a:pt x="3113" y="4588"/>
                  </a:lnTo>
                  <a:lnTo>
                    <a:pt x="3080" y="4596"/>
                  </a:lnTo>
                  <a:lnTo>
                    <a:pt x="3044" y="4599"/>
                  </a:lnTo>
                  <a:lnTo>
                    <a:pt x="3003" y="4599"/>
                  </a:lnTo>
                  <a:lnTo>
                    <a:pt x="2955" y="4595"/>
                  </a:lnTo>
                  <a:lnTo>
                    <a:pt x="2711" y="4568"/>
                  </a:lnTo>
                  <a:lnTo>
                    <a:pt x="2467" y="4540"/>
                  </a:lnTo>
                  <a:lnTo>
                    <a:pt x="2224" y="4509"/>
                  </a:lnTo>
                  <a:lnTo>
                    <a:pt x="2046" y="4484"/>
                  </a:lnTo>
                  <a:lnTo>
                    <a:pt x="1867" y="4456"/>
                  </a:lnTo>
                  <a:lnTo>
                    <a:pt x="1692" y="4422"/>
                  </a:lnTo>
                  <a:lnTo>
                    <a:pt x="1516" y="4384"/>
                  </a:lnTo>
                  <a:lnTo>
                    <a:pt x="1342" y="4341"/>
                  </a:lnTo>
                  <a:lnTo>
                    <a:pt x="1170" y="4292"/>
                  </a:lnTo>
                  <a:lnTo>
                    <a:pt x="1000" y="4236"/>
                  </a:lnTo>
                  <a:lnTo>
                    <a:pt x="830" y="4173"/>
                  </a:lnTo>
                  <a:lnTo>
                    <a:pt x="760" y="4143"/>
                  </a:lnTo>
                  <a:lnTo>
                    <a:pt x="691" y="4113"/>
                  </a:lnTo>
                  <a:lnTo>
                    <a:pt x="623" y="4080"/>
                  </a:lnTo>
                  <a:lnTo>
                    <a:pt x="557" y="4047"/>
                  </a:lnTo>
                  <a:lnTo>
                    <a:pt x="493" y="4012"/>
                  </a:lnTo>
                  <a:lnTo>
                    <a:pt x="430" y="3972"/>
                  </a:lnTo>
                  <a:lnTo>
                    <a:pt x="369" y="3932"/>
                  </a:lnTo>
                  <a:lnTo>
                    <a:pt x="312" y="3887"/>
                  </a:lnTo>
                  <a:lnTo>
                    <a:pt x="257" y="3839"/>
                  </a:lnTo>
                  <a:lnTo>
                    <a:pt x="205" y="3789"/>
                  </a:lnTo>
                  <a:lnTo>
                    <a:pt x="156" y="3734"/>
                  </a:lnTo>
                  <a:lnTo>
                    <a:pt x="111" y="3674"/>
                  </a:lnTo>
                  <a:lnTo>
                    <a:pt x="70" y="3611"/>
                  </a:lnTo>
                  <a:lnTo>
                    <a:pt x="32" y="3543"/>
                  </a:lnTo>
                  <a:lnTo>
                    <a:pt x="0" y="3469"/>
                  </a:lnTo>
                  <a:lnTo>
                    <a:pt x="0" y="3039"/>
                  </a:lnTo>
                  <a:lnTo>
                    <a:pt x="25" y="2997"/>
                  </a:lnTo>
                  <a:lnTo>
                    <a:pt x="52" y="2955"/>
                  </a:lnTo>
                  <a:lnTo>
                    <a:pt x="76" y="2911"/>
                  </a:lnTo>
                  <a:lnTo>
                    <a:pt x="688" y="1738"/>
                  </a:lnTo>
                  <a:lnTo>
                    <a:pt x="1297" y="563"/>
                  </a:lnTo>
                  <a:lnTo>
                    <a:pt x="1321" y="524"/>
                  </a:lnTo>
                  <a:lnTo>
                    <a:pt x="1346" y="492"/>
                  </a:lnTo>
                  <a:lnTo>
                    <a:pt x="1373" y="465"/>
                  </a:lnTo>
                  <a:lnTo>
                    <a:pt x="1404" y="444"/>
                  </a:lnTo>
                  <a:lnTo>
                    <a:pt x="1438" y="429"/>
                  </a:lnTo>
                  <a:lnTo>
                    <a:pt x="1476" y="419"/>
                  </a:lnTo>
                  <a:lnTo>
                    <a:pt x="1516" y="413"/>
                  </a:lnTo>
                  <a:lnTo>
                    <a:pt x="1563" y="412"/>
                  </a:lnTo>
                  <a:lnTo>
                    <a:pt x="1766" y="413"/>
                  </a:lnTo>
                  <a:lnTo>
                    <a:pt x="1971" y="412"/>
                  </a:lnTo>
                  <a:lnTo>
                    <a:pt x="2175" y="406"/>
                  </a:lnTo>
                  <a:lnTo>
                    <a:pt x="2378" y="394"/>
                  </a:lnTo>
                  <a:lnTo>
                    <a:pt x="2530" y="378"/>
                  </a:lnTo>
                  <a:lnTo>
                    <a:pt x="2680" y="354"/>
                  </a:lnTo>
                  <a:lnTo>
                    <a:pt x="2829" y="326"/>
                  </a:lnTo>
                  <a:lnTo>
                    <a:pt x="2975" y="290"/>
                  </a:lnTo>
                  <a:lnTo>
                    <a:pt x="3118" y="246"/>
                  </a:lnTo>
                  <a:lnTo>
                    <a:pt x="3260" y="196"/>
                  </a:lnTo>
                  <a:lnTo>
                    <a:pt x="3401" y="138"/>
                  </a:lnTo>
                  <a:lnTo>
                    <a:pt x="3538" y="73"/>
                  </a:lnTo>
                  <a:lnTo>
                    <a:pt x="3673" y="0"/>
                  </a:ln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kern="0">
                <a:solidFill>
                  <a:srgbClr val="000000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23236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entagon 19"/>
          <p:cNvSpPr/>
          <p:nvPr/>
        </p:nvSpPr>
        <p:spPr bwMode="auto">
          <a:xfrm rot="10800000">
            <a:off x="1363132" y="4130435"/>
            <a:ext cx="6449780" cy="523220"/>
          </a:xfrm>
          <a:prstGeom prst="homePlate">
            <a:avLst>
              <a:gd name="adj" fmla="val 0"/>
            </a:avLst>
          </a:prstGeom>
          <a:solidFill>
            <a:srgbClr val="60767C">
              <a:alpha val="14902"/>
            </a:srgbClr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GB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690180" y="2548802"/>
            <a:ext cx="7967663" cy="160463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86452" tIns="43225" rIns="86452" bIns="43225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82435">
              <a:lnSpc>
                <a:spcPct val="80000"/>
              </a:lnSpc>
              <a:spcBef>
                <a:spcPct val="50000"/>
              </a:spcBef>
              <a:tabLst>
                <a:tab pos="2061338" algn="l"/>
                <a:tab pos="3835453" algn="l"/>
                <a:tab pos="5544507" algn="l"/>
                <a:tab pos="7256735" algn="l"/>
              </a:tabLst>
              <a:defRPr/>
            </a:pPr>
            <a:r>
              <a:rPr lang="en-GB" sz="1600" dirty="0">
                <a:solidFill>
                  <a:prstClr val="black"/>
                </a:solidFill>
                <a:latin typeface="+mj-lt"/>
              </a:rPr>
              <a:t>	%	%	%	</a:t>
            </a:r>
          </a:p>
          <a:p>
            <a:pPr marL="233269" defTabSz="382435">
              <a:lnSpc>
                <a:spcPct val="80000"/>
              </a:lnSpc>
              <a:spcBef>
                <a:spcPct val="50000"/>
              </a:spcBef>
              <a:tabLst>
                <a:tab pos="2061338" algn="l"/>
                <a:tab pos="3835453" algn="l"/>
                <a:tab pos="5544507" algn="l"/>
                <a:tab pos="7256735" algn="l"/>
              </a:tabLst>
              <a:defRPr/>
            </a:pPr>
            <a:r>
              <a:rPr lang="en-GB" sz="1600" dirty="0">
                <a:solidFill>
                  <a:prstClr val="black"/>
                </a:solidFill>
                <a:latin typeface="+mj-lt"/>
              </a:rPr>
              <a:t>Message 1	37	31	26	</a:t>
            </a:r>
          </a:p>
          <a:p>
            <a:pPr marL="233269" defTabSz="382435">
              <a:lnSpc>
                <a:spcPct val="80000"/>
              </a:lnSpc>
              <a:spcBef>
                <a:spcPct val="50000"/>
              </a:spcBef>
              <a:tabLst>
                <a:tab pos="2061338" algn="l"/>
                <a:tab pos="3835453" algn="l"/>
                <a:tab pos="5544507" algn="l"/>
                <a:tab pos="7256735" algn="l"/>
              </a:tabLst>
              <a:defRPr/>
            </a:pPr>
            <a:r>
              <a:rPr lang="en-GB" sz="1600" dirty="0">
                <a:solidFill>
                  <a:prstClr val="black"/>
                </a:solidFill>
                <a:latin typeface="+mj-lt"/>
              </a:rPr>
              <a:t>Message 2		17	19	</a:t>
            </a:r>
          </a:p>
          <a:p>
            <a:pPr marL="233269" defTabSz="382435">
              <a:lnSpc>
                <a:spcPct val="80000"/>
              </a:lnSpc>
              <a:spcBef>
                <a:spcPct val="50000"/>
              </a:spcBef>
              <a:tabLst>
                <a:tab pos="2061338" algn="l"/>
                <a:tab pos="3835453" algn="l"/>
                <a:tab pos="5544507" algn="l"/>
                <a:tab pos="7256735" algn="l"/>
              </a:tabLst>
              <a:defRPr/>
            </a:pPr>
            <a:r>
              <a:rPr lang="en-GB" sz="1600" dirty="0">
                <a:solidFill>
                  <a:prstClr val="black"/>
                </a:solidFill>
                <a:latin typeface="+mj-lt"/>
              </a:rPr>
              <a:t>Message 3			11	</a:t>
            </a:r>
          </a:p>
          <a:p>
            <a:pPr marL="233269" defTabSz="382435">
              <a:lnSpc>
                <a:spcPct val="80000"/>
              </a:lnSpc>
              <a:spcBef>
                <a:spcPct val="50000"/>
              </a:spcBef>
              <a:tabLst>
                <a:tab pos="2061338" algn="l"/>
                <a:tab pos="3835453" algn="l"/>
                <a:tab pos="5544507" algn="l"/>
                <a:tab pos="7256735" algn="l"/>
              </a:tabLst>
              <a:defRPr/>
            </a:pPr>
            <a:r>
              <a:rPr lang="en-GB" sz="1600" dirty="0">
                <a:solidFill>
                  <a:prstClr val="black"/>
                </a:solidFill>
                <a:latin typeface="+mj-lt"/>
              </a:rPr>
              <a:t>			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9AB4E72-7858-48F1-A40D-12FF09E4BFB8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34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7" name="Title 2"/>
          <p:cNvSpPr txBox="1">
            <a:spLocks/>
          </p:cNvSpPr>
          <p:nvPr/>
        </p:nvSpPr>
        <p:spPr bwMode="gray">
          <a:xfrm>
            <a:off x="237743" y="245827"/>
            <a:ext cx="8686800" cy="36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5pPr>
            <a:lvl6pPr marL="40817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6pPr>
            <a:lvl7pPr marL="81634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7pPr>
            <a:lvl8pPr marL="122452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8pPr>
            <a:lvl9pPr marL="163269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>
                <a:solidFill>
                  <a:srgbClr val="1A1F71"/>
                </a:solidFill>
                <a:latin typeface="Segoe UI"/>
              </a:rPr>
              <a:t>Print | Creative Best Practices</a:t>
            </a:r>
            <a:endParaRPr lang="en-US" kern="0" dirty="0">
              <a:solidFill>
                <a:srgbClr val="1A1F71"/>
              </a:solidFill>
              <a:latin typeface="Segoe UI"/>
            </a:endParaRPr>
          </a:p>
        </p:txBody>
      </p:sp>
      <p:grpSp>
        <p:nvGrpSpPr>
          <p:cNvPr id="54" name="Group 53"/>
          <p:cNvGrpSpPr>
            <a:grpSpLocks noChangeAspect="1"/>
          </p:cNvGrpSpPr>
          <p:nvPr/>
        </p:nvGrpSpPr>
        <p:grpSpPr>
          <a:xfrm>
            <a:off x="5246932" y="121158"/>
            <a:ext cx="589246" cy="612000"/>
            <a:chOff x="7723989" y="3273787"/>
            <a:chExt cx="866536" cy="900000"/>
          </a:xfrm>
        </p:grpSpPr>
        <p:sp>
          <p:nvSpPr>
            <p:cNvPr id="55" name="Freeform 83"/>
            <p:cNvSpPr>
              <a:spLocks noEditPoints="1"/>
            </p:cNvSpPr>
            <p:nvPr/>
          </p:nvSpPr>
          <p:spPr bwMode="auto">
            <a:xfrm>
              <a:off x="7812052" y="3377701"/>
              <a:ext cx="570646" cy="490215"/>
            </a:xfrm>
            <a:custGeom>
              <a:avLst/>
              <a:gdLst>
                <a:gd name="T0" fmla="*/ 1592 w 2916"/>
                <a:gd name="T1" fmla="*/ 1950 h 2503"/>
                <a:gd name="T2" fmla="*/ 1480 w 2916"/>
                <a:gd name="T3" fmla="*/ 1929 h 2503"/>
                <a:gd name="T4" fmla="*/ 1333 w 2916"/>
                <a:gd name="T5" fmla="*/ 1942 h 2503"/>
                <a:gd name="T6" fmla="*/ 1227 w 2916"/>
                <a:gd name="T7" fmla="*/ 2053 h 2503"/>
                <a:gd name="T8" fmla="*/ 1156 w 2916"/>
                <a:gd name="T9" fmla="*/ 2083 h 2503"/>
                <a:gd name="T10" fmla="*/ 1119 w 2916"/>
                <a:gd name="T11" fmla="*/ 2027 h 2503"/>
                <a:gd name="T12" fmla="*/ 1090 w 2916"/>
                <a:gd name="T13" fmla="*/ 1956 h 2503"/>
                <a:gd name="T14" fmla="*/ 935 w 2916"/>
                <a:gd name="T15" fmla="*/ 2020 h 2503"/>
                <a:gd name="T16" fmla="*/ 874 w 2916"/>
                <a:gd name="T17" fmla="*/ 2090 h 2503"/>
                <a:gd name="T18" fmla="*/ 785 w 2916"/>
                <a:gd name="T19" fmla="*/ 2064 h 2503"/>
                <a:gd name="T20" fmla="*/ 787 w 2916"/>
                <a:gd name="T21" fmla="*/ 1982 h 2503"/>
                <a:gd name="T22" fmla="*/ 768 w 2916"/>
                <a:gd name="T23" fmla="*/ 1933 h 2503"/>
                <a:gd name="T24" fmla="*/ 669 w 2916"/>
                <a:gd name="T25" fmla="*/ 1910 h 2503"/>
                <a:gd name="T26" fmla="*/ 580 w 2916"/>
                <a:gd name="T27" fmla="*/ 1953 h 2503"/>
                <a:gd name="T28" fmla="*/ 468 w 2916"/>
                <a:gd name="T29" fmla="*/ 2271 h 2503"/>
                <a:gd name="T30" fmla="*/ 643 w 2916"/>
                <a:gd name="T31" fmla="*/ 2219 h 2503"/>
                <a:gd name="T32" fmla="*/ 765 w 2916"/>
                <a:gd name="T33" fmla="*/ 2170 h 2503"/>
                <a:gd name="T34" fmla="*/ 847 w 2916"/>
                <a:gd name="T35" fmla="*/ 2263 h 2503"/>
                <a:gd name="T36" fmla="*/ 911 w 2916"/>
                <a:gd name="T37" fmla="*/ 2285 h 2503"/>
                <a:gd name="T38" fmla="*/ 1017 w 2916"/>
                <a:gd name="T39" fmla="*/ 2193 h 2503"/>
                <a:gd name="T40" fmla="*/ 1112 w 2916"/>
                <a:gd name="T41" fmla="*/ 2217 h 2503"/>
                <a:gd name="T42" fmla="*/ 1218 w 2916"/>
                <a:gd name="T43" fmla="*/ 2280 h 2503"/>
                <a:gd name="T44" fmla="*/ 1328 w 2916"/>
                <a:gd name="T45" fmla="*/ 2186 h 2503"/>
                <a:gd name="T46" fmla="*/ 1441 w 2916"/>
                <a:gd name="T47" fmla="*/ 2100 h 2503"/>
                <a:gd name="T48" fmla="*/ 1560 w 2916"/>
                <a:gd name="T49" fmla="*/ 2180 h 2503"/>
                <a:gd name="T50" fmla="*/ 1685 w 2916"/>
                <a:gd name="T51" fmla="*/ 2137 h 2503"/>
                <a:gd name="T52" fmla="*/ 1821 w 2916"/>
                <a:gd name="T53" fmla="*/ 1816 h 2503"/>
                <a:gd name="T54" fmla="*/ 1543 w 2916"/>
                <a:gd name="T55" fmla="*/ 474 h 2503"/>
                <a:gd name="T56" fmla="*/ 1383 w 2916"/>
                <a:gd name="T57" fmla="*/ 628 h 2503"/>
                <a:gd name="T58" fmla="*/ 1351 w 2916"/>
                <a:gd name="T59" fmla="*/ 846 h 2503"/>
                <a:gd name="T60" fmla="*/ 1389 w 2916"/>
                <a:gd name="T61" fmla="*/ 1001 h 2503"/>
                <a:gd name="T62" fmla="*/ 1289 w 2916"/>
                <a:gd name="T63" fmla="*/ 1095 h 2503"/>
                <a:gd name="T64" fmla="*/ 1118 w 2916"/>
                <a:gd name="T65" fmla="*/ 1153 h 2503"/>
                <a:gd name="T66" fmla="*/ 969 w 2916"/>
                <a:gd name="T67" fmla="*/ 1241 h 2503"/>
                <a:gd name="T68" fmla="*/ 660 w 2916"/>
                <a:gd name="T69" fmla="*/ 1747 h 2503"/>
                <a:gd name="T70" fmla="*/ 1268 w 2916"/>
                <a:gd name="T71" fmla="*/ 1751 h 2503"/>
                <a:gd name="T72" fmla="*/ 1602 w 2916"/>
                <a:gd name="T73" fmla="*/ 1705 h 2503"/>
                <a:gd name="T74" fmla="*/ 1848 w 2916"/>
                <a:gd name="T75" fmla="*/ 1591 h 2503"/>
                <a:gd name="T76" fmla="*/ 2015 w 2916"/>
                <a:gd name="T77" fmla="*/ 1375 h 2503"/>
                <a:gd name="T78" fmla="*/ 2047 w 2916"/>
                <a:gd name="T79" fmla="*/ 1227 h 2503"/>
                <a:gd name="T80" fmla="*/ 1945 w 2916"/>
                <a:gd name="T81" fmla="*/ 1150 h 2503"/>
                <a:gd name="T82" fmla="*/ 1760 w 2916"/>
                <a:gd name="T83" fmla="*/ 1106 h 2503"/>
                <a:gd name="T84" fmla="*/ 1828 w 2916"/>
                <a:gd name="T85" fmla="*/ 944 h 2503"/>
                <a:gd name="T86" fmla="*/ 1929 w 2916"/>
                <a:gd name="T87" fmla="*/ 799 h 2503"/>
                <a:gd name="T88" fmla="*/ 1960 w 2916"/>
                <a:gd name="T89" fmla="*/ 613 h 2503"/>
                <a:gd name="T90" fmla="*/ 1873 w 2916"/>
                <a:gd name="T91" fmla="*/ 484 h 2503"/>
                <a:gd name="T92" fmla="*/ 2916 w 2916"/>
                <a:gd name="T93" fmla="*/ 0 h 2503"/>
                <a:gd name="T94" fmla="*/ 2264 w 2916"/>
                <a:gd name="T95" fmla="*/ 1513 h 2503"/>
                <a:gd name="T96" fmla="*/ 1848 w 2916"/>
                <a:gd name="T97" fmla="*/ 2339 h 2503"/>
                <a:gd name="T98" fmla="*/ 1476 w 2916"/>
                <a:gd name="T99" fmla="*/ 2473 h 2503"/>
                <a:gd name="T100" fmla="*/ 860 w 2916"/>
                <a:gd name="T101" fmla="*/ 2494 h 2503"/>
                <a:gd name="T102" fmla="*/ 30 w 2916"/>
                <a:gd name="T103" fmla="*/ 2438 h 2503"/>
                <a:gd name="T104" fmla="*/ 862 w 2916"/>
                <a:gd name="T105" fmla="*/ 774 h 2503"/>
                <a:gd name="T106" fmla="*/ 1160 w 2916"/>
                <a:gd name="T107" fmla="*/ 253 h 2503"/>
                <a:gd name="T108" fmla="*/ 1771 w 2916"/>
                <a:gd name="T109" fmla="*/ 234 h 2503"/>
                <a:gd name="T110" fmla="*/ 2727 w 2916"/>
                <a:gd name="T111" fmla="*/ 63 h 2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16" h="2503">
                  <a:moveTo>
                    <a:pt x="1821" y="1816"/>
                  </a:moveTo>
                  <a:lnTo>
                    <a:pt x="1751" y="1859"/>
                  </a:lnTo>
                  <a:lnTo>
                    <a:pt x="1681" y="1903"/>
                  </a:lnTo>
                  <a:lnTo>
                    <a:pt x="1611" y="1943"/>
                  </a:lnTo>
                  <a:lnTo>
                    <a:pt x="1592" y="1950"/>
                  </a:lnTo>
                  <a:lnTo>
                    <a:pt x="1571" y="1952"/>
                  </a:lnTo>
                  <a:lnTo>
                    <a:pt x="1549" y="1952"/>
                  </a:lnTo>
                  <a:lnTo>
                    <a:pt x="1529" y="1947"/>
                  </a:lnTo>
                  <a:lnTo>
                    <a:pt x="1504" y="1940"/>
                  </a:lnTo>
                  <a:lnTo>
                    <a:pt x="1480" y="1929"/>
                  </a:lnTo>
                  <a:lnTo>
                    <a:pt x="1456" y="1921"/>
                  </a:lnTo>
                  <a:lnTo>
                    <a:pt x="1432" y="1917"/>
                  </a:lnTo>
                  <a:lnTo>
                    <a:pt x="1396" y="1921"/>
                  </a:lnTo>
                  <a:lnTo>
                    <a:pt x="1364" y="1929"/>
                  </a:lnTo>
                  <a:lnTo>
                    <a:pt x="1333" y="1942"/>
                  </a:lnTo>
                  <a:lnTo>
                    <a:pt x="1305" y="1959"/>
                  </a:lnTo>
                  <a:lnTo>
                    <a:pt x="1279" y="1980"/>
                  </a:lnTo>
                  <a:lnTo>
                    <a:pt x="1257" y="2008"/>
                  </a:lnTo>
                  <a:lnTo>
                    <a:pt x="1237" y="2040"/>
                  </a:lnTo>
                  <a:lnTo>
                    <a:pt x="1227" y="2053"/>
                  </a:lnTo>
                  <a:lnTo>
                    <a:pt x="1213" y="2062"/>
                  </a:lnTo>
                  <a:lnTo>
                    <a:pt x="1197" y="2072"/>
                  </a:lnTo>
                  <a:lnTo>
                    <a:pt x="1178" y="2079"/>
                  </a:lnTo>
                  <a:lnTo>
                    <a:pt x="1160" y="2086"/>
                  </a:lnTo>
                  <a:lnTo>
                    <a:pt x="1156" y="2083"/>
                  </a:lnTo>
                  <a:lnTo>
                    <a:pt x="1149" y="2076"/>
                  </a:lnTo>
                  <a:lnTo>
                    <a:pt x="1140" y="2065"/>
                  </a:lnTo>
                  <a:lnTo>
                    <a:pt x="1133" y="2053"/>
                  </a:lnTo>
                  <a:lnTo>
                    <a:pt x="1126" y="2041"/>
                  </a:lnTo>
                  <a:lnTo>
                    <a:pt x="1119" y="2027"/>
                  </a:lnTo>
                  <a:lnTo>
                    <a:pt x="1114" y="2011"/>
                  </a:lnTo>
                  <a:lnTo>
                    <a:pt x="1107" y="1994"/>
                  </a:lnTo>
                  <a:lnTo>
                    <a:pt x="1100" y="1978"/>
                  </a:lnTo>
                  <a:lnTo>
                    <a:pt x="1094" y="1966"/>
                  </a:lnTo>
                  <a:lnTo>
                    <a:pt x="1090" y="1956"/>
                  </a:lnTo>
                  <a:lnTo>
                    <a:pt x="1087" y="1953"/>
                  </a:lnTo>
                  <a:lnTo>
                    <a:pt x="1039" y="1967"/>
                  </a:lnTo>
                  <a:lnTo>
                    <a:pt x="992" y="1985"/>
                  </a:lnTo>
                  <a:lnTo>
                    <a:pt x="948" y="2009"/>
                  </a:lnTo>
                  <a:lnTo>
                    <a:pt x="935" y="2020"/>
                  </a:lnTo>
                  <a:lnTo>
                    <a:pt x="926" y="2036"/>
                  </a:lnTo>
                  <a:lnTo>
                    <a:pt x="917" y="2053"/>
                  </a:lnTo>
                  <a:lnTo>
                    <a:pt x="907" y="2068"/>
                  </a:lnTo>
                  <a:lnTo>
                    <a:pt x="895" y="2079"/>
                  </a:lnTo>
                  <a:lnTo>
                    <a:pt x="874" y="2090"/>
                  </a:lnTo>
                  <a:lnTo>
                    <a:pt x="850" y="2097"/>
                  </a:lnTo>
                  <a:lnTo>
                    <a:pt x="824" y="2103"/>
                  </a:lnTo>
                  <a:lnTo>
                    <a:pt x="799" y="2109"/>
                  </a:lnTo>
                  <a:lnTo>
                    <a:pt x="794" y="2086"/>
                  </a:lnTo>
                  <a:lnTo>
                    <a:pt x="785" y="2064"/>
                  </a:lnTo>
                  <a:lnTo>
                    <a:pt x="780" y="2041"/>
                  </a:lnTo>
                  <a:lnTo>
                    <a:pt x="780" y="2019"/>
                  </a:lnTo>
                  <a:lnTo>
                    <a:pt x="781" y="2006"/>
                  </a:lnTo>
                  <a:lnTo>
                    <a:pt x="784" y="1995"/>
                  </a:lnTo>
                  <a:lnTo>
                    <a:pt x="787" y="1982"/>
                  </a:lnTo>
                  <a:lnTo>
                    <a:pt x="789" y="1970"/>
                  </a:lnTo>
                  <a:lnTo>
                    <a:pt x="789" y="1959"/>
                  </a:lnTo>
                  <a:lnTo>
                    <a:pt x="787" y="1949"/>
                  </a:lnTo>
                  <a:lnTo>
                    <a:pt x="780" y="1940"/>
                  </a:lnTo>
                  <a:lnTo>
                    <a:pt x="768" y="1933"/>
                  </a:lnTo>
                  <a:lnTo>
                    <a:pt x="751" y="1928"/>
                  </a:lnTo>
                  <a:lnTo>
                    <a:pt x="730" y="1924"/>
                  </a:lnTo>
                  <a:lnTo>
                    <a:pt x="711" y="1918"/>
                  </a:lnTo>
                  <a:lnTo>
                    <a:pt x="690" y="1914"/>
                  </a:lnTo>
                  <a:lnTo>
                    <a:pt x="669" y="1910"/>
                  </a:lnTo>
                  <a:lnTo>
                    <a:pt x="649" y="1910"/>
                  </a:lnTo>
                  <a:lnTo>
                    <a:pt x="629" y="1912"/>
                  </a:lnTo>
                  <a:lnTo>
                    <a:pt x="611" y="1919"/>
                  </a:lnTo>
                  <a:lnTo>
                    <a:pt x="594" y="1932"/>
                  </a:lnTo>
                  <a:lnTo>
                    <a:pt x="580" y="1953"/>
                  </a:lnTo>
                  <a:lnTo>
                    <a:pt x="539" y="2027"/>
                  </a:lnTo>
                  <a:lnTo>
                    <a:pt x="502" y="2103"/>
                  </a:lnTo>
                  <a:lnTo>
                    <a:pt x="464" y="2180"/>
                  </a:lnTo>
                  <a:lnTo>
                    <a:pt x="426" y="2257"/>
                  </a:lnTo>
                  <a:lnTo>
                    <a:pt x="468" y="2271"/>
                  </a:lnTo>
                  <a:lnTo>
                    <a:pt x="507" y="2277"/>
                  </a:lnTo>
                  <a:lnTo>
                    <a:pt x="544" y="2277"/>
                  </a:lnTo>
                  <a:lnTo>
                    <a:pt x="579" y="2267"/>
                  </a:lnTo>
                  <a:lnTo>
                    <a:pt x="611" y="2249"/>
                  </a:lnTo>
                  <a:lnTo>
                    <a:pt x="643" y="2219"/>
                  </a:lnTo>
                  <a:lnTo>
                    <a:pt x="670" y="2197"/>
                  </a:lnTo>
                  <a:lnTo>
                    <a:pt x="695" y="2180"/>
                  </a:lnTo>
                  <a:lnTo>
                    <a:pt x="721" y="2170"/>
                  </a:lnTo>
                  <a:lnTo>
                    <a:pt x="744" y="2168"/>
                  </a:lnTo>
                  <a:lnTo>
                    <a:pt x="765" y="2170"/>
                  </a:lnTo>
                  <a:lnTo>
                    <a:pt x="785" y="2179"/>
                  </a:lnTo>
                  <a:lnTo>
                    <a:pt x="803" y="2193"/>
                  </a:lnTo>
                  <a:lnTo>
                    <a:pt x="817" y="2212"/>
                  </a:lnTo>
                  <a:lnTo>
                    <a:pt x="833" y="2240"/>
                  </a:lnTo>
                  <a:lnTo>
                    <a:pt x="847" y="2263"/>
                  </a:lnTo>
                  <a:lnTo>
                    <a:pt x="860" y="2280"/>
                  </a:lnTo>
                  <a:lnTo>
                    <a:pt x="872" y="2289"/>
                  </a:lnTo>
                  <a:lnTo>
                    <a:pt x="883" y="2294"/>
                  </a:lnTo>
                  <a:lnTo>
                    <a:pt x="897" y="2292"/>
                  </a:lnTo>
                  <a:lnTo>
                    <a:pt x="911" y="2285"/>
                  </a:lnTo>
                  <a:lnTo>
                    <a:pt x="928" y="2273"/>
                  </a:lnTo>
                  <a:lnTo>
                    <a:pt x="948" y="2254"/>
                  </a:lnTo>
                  <a:lnTo>
                    <a:pt x="972" y="2231"/>
                  </a:lnTo>
                  <a:lnTo>
                    <a:pt x="996" y="2208"/>
                  </a:lnTo>
                  <a:lnTo>
                    <a:pt x="1017" y="2193"/>
                  </a:lnTo>
                  <a:lnTo>
                    <a:pt x="1036" y="2184"/>
                  </a:lnTo>
                  <a:lnTo>
                    <a:pt x="1056" y="2182"/>
                  </a:lnTo>
                  <a:lnTo>
                    <a:pt x="1074" y="2187"/>
                  </a:lnTo>
                  <a:lnTo>
                    <a:pt x="1093" y="2198"/>
                  </a:lnTo>
                  <a:lnTo>
                    <a:pt x="1112" y="2217"/>
                  </a:lnTo>
                  <a:lnTo>
                    <a:pt x="1133" y="2242"/>
                  </a:lnTo>
                  <a:lnTo>
                    <a:pt x="1154" y="2264"/>
                  </a:lnTo>
                  <a:lnTo>
                    <a:pt x="1175" y="2277"/>
                  </a:lnTo>
                  <a:lnTo>
                    <a:pt x="1197" y="2282"/>
                  </a:lnTo>
                  <a:lnTo>
                    <a:pt x="1218" y="2280"/>
                  </a:lnTo>
                  <a:lnTo>
                    <a:pt x="1239" y="2271"/>
                  </a:lnTo>
                  <a:lnTo>
                    <a:pt x="1258" y="2259"/>
                  </a:lnTo>
                  <a:lnTo>
                    <a:pt x="1278" y="2242"/>
                  </a:lnTo>
                  <a:lnTo>
                    <a:pt x="1305" y="2215"/>
                  </a:lnTo>
                  <a:lnTo>
                    <a:pt x="1328" y="2186"/>
                  </a:lnTo>
                  <a:lnTo>
                    <a:pt x="1354" y="2155"/>
                  </a:lnTo>
                  <a:lnTo>
                    <a:pt x="1378" y="2127"/>
                  </a:lnTo>
                  <a:lnTo>
                    <a:pt x="1399" y="2109"/>
                  </a:lnTo>
                  <a:lnTo>
                    <a:pt x="1420" y="2100"/>
                  </a:lnTo>
                  <a:lnTo>
                    <a:pt x="1441" y="2100"/>
                  </a:lnTo>
                  <a:lnTo>
                    <a:pt x="1462" y="2111"/>
                  </a:lnTo>
                  <a:lnTo>
                    <a:pt x="1483" y="2131"/>
                  </a:lnTo>
                  <a:lnTo>
                    <a:pt x="1508" y="2153"/>
                  </a:lnTo>
                  <a:lnTo>
                    <a:pt x="1533" y="2170"/>
                  </a:lnTo>
                  <a:lnTo>
                    <a:pt x="1560" y="2180"/>
                  </a:lnTo>
                  <a:lnTo>
                    <a:pt x="1587" y="2184"/>
                  </a:lnTo>
                  <a:lnTo>
                    <a:pt x="1614" y="2182"/>
                  </a:lnTo>
                  <a:lnTo>
                    <a:pt x="1639" y="2173"/>
                  </a:lnTo>
                  <a:lnTo>
                    <a:pt x="1663" y="2158"/>
                  </a:lnTo>
                  <a:lnTo>
                    <a:pt x="1685" y="2137"/>
                  </a:lnTo>
                  <a:lnTo>
                    <a:pt x="1705" y="2109"/>
                  </a:lnTo>
                  <a:lnTo>
                    <a:pt x="1753" y="2020"/>
                  </a:lnTo>
                  <a:lnTo>
                    <a:pt x="1796" y="1929"/>
                  </a:lnTo>
                  <a:lnTo>
                    <a:pt x="1841" y="1838"/>
                  </a:lnTo>
                  <a:lnTo>
                    <a:pt x="1821" y="1816"/>
                  </a:lnTo>
                  <a:close/>
                  <a:moveTo>
                    <a:pt x="1723" y="445"/>
                  </a:moveTo>
                  <a:lnTo>
                    <a:pt x="1679" y="445"/>
                  </a:lnTo>
                  <a:lnTo>
                    <a:pt x="1633" y="450"/>
                  </a:lnTo>
                  <a:lnTo>
                    <a:pt x="1587" y="459"/>
                  </a:lnTo>
                  <a:lnTo>
                    <a:pt x="1543" y="474"/>
                  </a:lnTo>
                  <a:lnTo>
                    <a:pt x="1503" y="495"/>
                  </a:lnTo>
                  <a:lnTo>
                    <a:pt x="1467" y="522"/>
                  </a:lnTo>
                  <a:lnTo>
                    <a:pt x="1435" y="554"/>
                  </a:lnTo>
                  <a:lnTo>
                    <a:pt x="1407" y="589"/>
                  </a:lnTo>
                  <a:lnTo>
                    <a:pt x="1383" y="628"/>
                  </a:lnTo>
                  <a:lnTo>
                    <a:pt x="1366" y="669"/>
                  </a:lnTo>
                  <a:lnTo>
                    <a:pt x="1352" y="712"/>
                  </a:lnTo>
                  <a:lnTo>
                    <a:pt x="1345" y="757"/>
                  </a:lnTo>
                  <a:lnTo>
                    <a:pt x="1345" y="801"/>
                  </a:lnTo>
                  <a:lnTo>
                    <a:pt x="1351" y="846"/>
                  </a:lnTo>
                  <a:lnTo>
                    <a:pt x="1362" y="888"/>
                  </a:lnTo>
                  <a:lnTo>
                    <a:pt x="1382" y="928"/>
                  </a:lnTo>
                  <a:lnTo>
                    <a:pt x="1390" y="951"/>
                  </a:lnTo>
                  <a:lnTo>
                    <a:pt x="1393" y="975"/>
                  </a:lnTo>
                  <a:lnTo>
                    <a:pt x="1389" y="1001"/>
                  </a:lnTo>
                  <a:lnTo>
                    <a:pt x="1380" y="1026"/>
                  </a:lnTo>
                  <a:lnTo>
                    <a:pt x="1366" y="1049"/>
                  </a:lnTo>
                  <a:lnTo>
                    <a:pt x="1347" y="1068"/>
                  </a:lnTo>
                  <a:lnTo>
                    <a:pt x="1323" y="1084"/>
                  </a:lnTo>
                  <a:lnTo>
                    <a:pt x="1289" y="1095"/>
                  </a:lnTo>
                  <a:lnTo>
                    <a:pt x="1254" y="1105"/>
                  </a:lnTo>
                  <a:lnTo>
                    <a:pt x="1220" y="1113"/>
                  </a:lnTo>
                  <a:lnTo>
                    <a:pt x="1187" y="1126"/>
                  </a:lnTo>
                  <a:lnTo>
                    <a:pt x="1153" y="1140"/>
                  </a:lnTo>
                  <a:lnTo>
                    <a:pt x="1118" y="1153"/>
                  </a:lnTo>
                  <a:lnTo>
                    <a:pt x="1083" y="1167"/>
                  </a:lnTo>
                  <a:lnTo>
                    <a:pt x="1049" y="1181"/>
                  </a:lnTo>
                  <a:lnTo>
                    <a:pt x="1018" y="1197"/>
                  </a:lnTo>
                  <a:lnTo>
                    <a:pt x="992" y="1217"/>
                  </a:lnTo>
                  <a:lnTo>
                    <a:pt x="969" y="1241"/>
                  </a:lnTo>
                  <a:lnTo>
                    <a:pt x="904" y="1333"/>
                  </a:lnTo>
                  <a:lnTo>
                    <a:pt x="844" y="1432"/>
                  </a:lnTo>
                  <a:lnTo>
                    <a:pt x="785" y="1532"/>
                  </a:lnTo>
                  <a:lnTo>
                    <a:pt x="725" y="1639"/>
                  </a:lnTo>
                  <a:lnTo>
                    <a:pt x="660" y="1747"/>
                  </a:lnTo>
                  <a:lnTo>
                    <a:pt x="789" y="1748"/>
                  </a:lnTo>
                  <a:lnTo>
                    <a:pt x="914" y="1751"/>
                  </a:lnTo>
                  <a:lnTo>
                    <a:pt x="1035" y="1754"/>
                  </a:lnTo>
                  <a:lnTo>
                    <a:pt x="1153" y="1754"/>
                  </a:lnTo>
                  <a:lnTo>
                    <a:pt x="1268" y="1751"/>
                  </a:lnTo>
                  <a:lnTo>
                    <a:pt x="1382" y="1743"/>
                  </a:lnTo>
                  <a:lnTo>
                    <a:pt x="1438" y="1736"/>
                  </a:lnTo>
                  <a:lnTo>
                    <a:pt x="1494" y="1729"/>
                  </a:lnTo>
                  <a:lnTo>
                    <a:pt x="1549" y="1718"/>
                  </a:lnTo>
                  <a:lnTo>
                    <a:pt x="1602" y="1705"/>
                  </a:lnTo>
                  <a:lnTo>
                    <a:pt x="1656" y="1689"/>
                  </a:lnTo>
                  <a:lnTo>
                    <a:pt x="1706" y="1671"/>
                  </a:lnTo>
                  <a:lnTo>
                    <a:pt x="1755" y="1649"/>
                  </a:lnTo>
                  <a:lnTo>
                    <a:pt x="1803" y="1622"/>
                  </a:lnTo>
                  <a:lnTo>
                    <a:pt x="1848" y="1591"/>
                  </a:lnTo>
                  <a:lnTo>
                    <a:pt x="1889" y="1555"/>
                  </a:lnTo>
                  <a:lnTo>
                    <a:pt x="1928" y="1514"/>
                  </a:lnTo>
                  <a:lnTo>
                    <a:pt x="1965" y="1467"/>
                  </a:lnTo>
                  <a:lnTo>
                    <a:pt x="1997" y="1415"/>
                  </a:lnTo>
                  <a:lnTo>
                    <a:pt x="2015" y="1375"/>
                  </a:lnTo>
                  <a:lnTo>
                    <a:pt x="2032" y="1340"/>
                  </a:lnTo>
                  <a:lnTo>
                    <a:pt x="2043" y="1308"/>
                  </a:lnTo>
                  <a:lnTo>
                    <a:pt x="2049" y="1277"/>
                  </a:lnTo>
                  <a:lnTo>
                    <a:pt x="2052" y="1251"/>
                  </a:lnTo>
                  <a:lnTo>
                    <a:pt x="2047" y="1227"/>
                  </a:lnTo>
                  <a:lnTo>
                    <a:pt x="2039" y="1206"/>
                  </a:lnTo>
                  <a:lnTo>
                    <a:pt x="2025" y="1188"/>
                  </a:lnTo>
                  <a:lnTo>
                    <a:pt x="2005" y="1172"/>
                  </a:lnTo>
                  <a:lnTo>
                    <a:pt x="1979" y="1160"/>
                  </a:lnTo>
                  <a:lnTo>
                    <a:pt x="1945" y="1150"/>
                  </a:lnTo>
                  <a:lnTo>
                    <a:pt x="1906" y="1144"/>
                  </a:lnTo>
                  <a:lnTo>
                    <a:pt x="1859" y="1140"/>
                  </a:lnTo>
                  <a:lnTo>
                    <a:pt x="1826" y="1134"/>
                  </a:lnTo>
                  <a:lnTo>
                    <a:pt x="1792" y="1122"/>
                  </a:lnTo>
                  <a:lnTo>
                    <a:pt x="1760" y="1106"/>
                  </a:lnTo>
                  <a:lnTo>
                    <a:pt x="1726" y="1091"/>
                  </a:lnTo>
                  <a:lnTo>
                    <a:pt x="1764" y="1029"/>
                  </a:lnTo>
                  <a:lnTo>
                    <a:pt x="1802" y="968"/>
                  </a:lnTo>
                  <a:lnTo>
                    <a:pt x="1814" y="955"/>
                  </a:lnTo>
                  <a:lnTo>
                    <a:pt x="1828" y="944"/>
                  </a:lnTo>
                  <a:lnTo>
                    <a:pt x="1842" y="933"/>
                  </a:lnTo>
                  <a:lnTo>
                    <a:pt x="1869" y="904"/>
                  </a:lnTo>
                  <a:lnTo>
                    <a:pt x="1892" y="872"/>
                  </a:lnTo>
                  <a:lnTo>
                    <a:pt x="1911" y="837"/>
                  </a:lnTo>
                  <a:lnTo>
                    <a:pt x="1929" y="799"/>
                  </a:lnTo>
                  <a:lnTo>
                    <a:pt x="1942" y="761"/>
                  </a:lnTo>
                  <a:lnTo>
                    <a:pt x="1953" y="722"/>
                  </a:lnTo>
                  <a:lnTo>
                    <a:pt x="1959" y="684"/>
                  </a:lnTo>
                  <a:lnTo>
                    <a:pt x="1962" y="648"/>
                  </a:lnTo>
                  <a:lnTo>
                    <a:pt x="1960" y="613"/>
                  </a:lnTo>
                  <a:lnTo>
                    <a:pt x="1953" y="582"/>
                  </a:lnTo>
                  <a:lnTo>
                    <a:pt x="1942" y="554"/>
                  </a:lnTo>
                  <a:lnTo>
                    <a:pt x="1924" y="527"/>
                  </a:lnTo>
                  <a:lnTo>
                    <a:pt x="1901" y="504"/>
                  </a:lnTo>
                  <a:lnTo>
                    <a:pt x="1873" y="484"/>
                  </a:lnTo>
                  <a:lnTo>
                    <a:pt x="1841" y="469"/>
                  </a:lnTo>
                  <a:lnTo>
                    <a:pt x="1804" y="456"/>
                  </a:lnTo>
                  <a:lnTo>
                    <a:pt x="1765" y="447"/>
                  </a:lnTo>
                  <a:lnTo>
                    <a:pt x="1723" y="445"/>
                  </a:lnTo>
                  <a:close/>
                  <a:moveTo>
                    <a:pt x="2916" y="0"/>
                  </a:moveTo>
                  <a:lnTo>
                    <a:pt x="2908" y="30"/>
                  </a:lnTo>
                  <a:lnTo>
                    <a:pt x="2901" y="52"/>
                  </a:lnTo>
                  <a:lnTo>
                    <a:pt x="2894" y="73"/>
                  </a:lnTo>
                  <a:lnTo>
                    <a:pt x="2579" y="794"/>
                  </a:lnTo>
                  <a:lnTo>
                    <a:pt x="2264" y="1513"/>
                  </a:lnTo>
                  <a:lnTo>
                    <a:pt x="1946" y="2232"/>
                  </a:lnTo>
                  <a:lnTo>
                    <a:pt x="1929" y="2263"/>
                  </a:lnTo>
                  <a:lnTo>
                    <a:pt x="1906" y="2291"/>
                  </a:lnTo>
                  <a:lnTo>
                    <a:pt x="1879" y="2316"/>
                  </a:lnTo>
                  <a:lnTo>
                    <a:pt x="1848" y="2339"/>
                  </a:lnTo>
                  <a:lnTo>
                    <a:pt x="1817" y="2357"/>
                  </a:lnTo>
                  <a:lnTo>
                    <a:pt x="1734" y="2396"/>
                  </a:lnTo>
                  <a:lnTo>
                    <a:pt x="1650" y="2427"/>
                  </a:lnTo>
                  <a:lnTo>
                    <a:pt x="1563" y="2453"/>
                  </a:lnTo>
                  <a:lnTo>
                    <a:pt x="1476" y="2473"/>
                  </a:lnTo>
                  <a:lnTo>
                    <a:pt x="1387" y="2487"/>
                  </a:lnTo>
                  <a:lnTo>
                    <a:pt x="1299" y="2497"/>
                  </a:lnTo>
                  <a:lnTo>
                    <a:pt x="1209" y="2501"/>
                  </a:lnTo>
                  <a:lnTo>
                    <a:pt x="1119" y="2503"/>
                  </a:lnTo>
                  <a:lnTo>
                    <a:pt x="860" y="2494"/>
                  </a:lnTo>
                  <a:lnTo>
                    <a:pt x="600" y="2482"/>
                  </a:lnTo>
                  <a:lnTo>
                    <a:pt x="340" y="2463"/>
                  </a:lnTo>
                  <a:lnTo>
                    <a:pt x="79" y="2448"/>
                  </a:lnTo>
                  <a:lnTo>
                    <a:pt x="56" y="2444"/>
                  </a:lnTo>
                  <a:lnTo>
                    <a:pt x="30" y="2438"/>
                  </a:lnTo>
                  <a:lnTo>
                    <a:pt x="0" y="2430"/>
                  </a:lnTo>
                  <a:lnTo>
                    <a:pt x="208" y="2030"/>
                  </a:lnTo>
                  <a:lnTo>
                    <a:pt x="413" y="1636"/>
                  </a:lnTo>
                  <a:lnTo>
                    <a:pt x="618" y="1242"/>
                  </a:lnTo>
                  <a:lnTo>
                    <a:pt x="862" y="774"/>
                  </a:lnTo>
                  <a:lnTo>
                    <a:pt x="1109" y="306"/>
                  </a:lnTo>
                  <a:lnTo>
                    <a:pt x="1118" y="290"/>
                  </a:lnTo>
                  <a:lnTo>
                    <a:pt x="1131" y="276"/>
                  </a:lnTo>
                  <a:lnTo>
                    <a:pt x="1145" y="262"/>
                  </a:lnTo>
                  <a:lnTo>
                    <a:pt x="1160" y="253"/>
                  </a:lnTo>
                  <a:lnTo>
                    <a:pt x="1175" y="244"/>
                  </a:lnTo>
                  <a:lnTo>
                    <a:pt x="1189" y="243"/>
                  </a:lnTo>
                  <a:lnTo>
                    <a:pt x="1383" y="247"/>
                  </a:lnTo>
                  <a:lnTo>
                    <a:pt x="1578" y="244"/>
                  </a:lnTo>
                  <a:lnTo>
                    <a:pt x="1771" y="234"/>
                  </a:lnTo>
                  <a:lnTo>
                    <a:pt x="1963" y="216"/>
                  </a:lnTo>
                  <a:lnTo>
                    <a:pt x="2155" y="191"/>
                  </a:lnTo>
                  <a:lnTo>
                    <a:pt x="2346" y="157"/>
                  </a:lnTo>
                  <a:lnTo>
                    <a:pt x="2537" y="115"/>
                  </a:lnTo>
                  <a:lnTo>
                    <a:pt x="2727" y="63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" name="Freeform 84"/>
            <p:cNvSpPr>
              <a:spLocks/>
            </p:cNvSpPr>
            <p:nvPr/>
          </p:nvSpPr>
          <p:spPr bwMode="auto">
            <a:xfrm>
              <a:off x="7864889" y="3512143"/>
              <a:ext cx="584736" cy="466145"/>
            </a:xfrm>
            <a:custGeom>
              <a:avLst/>
              <a:gdLst>
                <a:gd name="T0" fmla="*/ 2742 w 2988"/>
                <a:gd name="T1" fmla="*/ 0 h 2380"/>
                <a:gd name="T2" fmla="*/ 2824 w 2988"/>
                <a:gd name="T3" fmla="*/ 16 h 2380"/>
                <a:gd name="T4" fmla="*/ 2905 w 2988"/>
                <a:gd name="T5" fmla="*/ 31 h 2380"/>
                <a:gd name="T6" fmla="*/ 2988 w 2988"/>
                <a:gd name="T7" fmla="*/ 48 h 2380"/>
                <a:gd name="T8" fmla="*/ 2968 w 2988"/>
                <a:gd name="T9" fmla="*/ 94 h 2380"/>
                <a:gd name="T10" fmla="*/ 2950 w 2988"/>
                <a:gd name="T11" fmla="*/ 138 h 2380"/>
                <a:gd name="T12" fmla="*/ 2429 w 2988"/>
                <a:gd name="T13" fmla="*/ 1221 h 2380"/>
                <a:gd name="T14" fmla="*/ 1908 w 2988"/>
                <a:gd name="T15" fmla="*/ 2305 h 2380"/>
                <a:gd name="T16" fmla="*/ 1894 w 2988"/>
                <a:gd name="T17" fmla="*/ 2330 h 2380"/>
                <a:gd name="T18" fmla="*/ 1879 w 2988"/>
                <a:gd name="T19" fmla="*/ 2350 h 2380"/>
                <a:gd name="T20" fmla="*/ 1861 w 2988"/>
                <a:gd name="T21" fmla="*/ 2364 h 2380"/>
                <a:gd name="T22" fmla="*/ 1840 w 2988"/>
                <a:gd name="T23" fmla="*/ 2373 h 2380"/>
                <a:gd name="T24" fmla="*/ 1816 w 2988"/>
                <a:gd name="T25" fmla="*/ 2378 h 2380"/>
                <a:gd name="T26" fmla="*/ 1788 w 2988"/>
                <a:gd name="T27" fmla="*/ 2380 h 2380"/>
                <a:gd name="T28" fmla="*/ 1606 w 2988"/>
                <a:gd name="T29" fmla="*/ 2378 h 2380"/>
                <a:gd name="T30" fmla="*/ 1425 w 2988"/>
                <a:gd name="T31" fmla="*/ 2375 h 2380"/>
                <a:gd name="T32" fmla="*/ 1244 w 2988"/>
                <a:gd name="T33" fmla="*/ 2368 h 2380"/>
                <a:gd name="T34" fmla="*/ 1065 w 2988"/>
                <a:gd name="T35" fmla="*/ 2357 h 2380"/>
                <a:gd name="T36" fmla="*/ 885 w 2988"/>
                <a:gd name="T37" fmla="*/ 2341 h 2380"/>
                <a:gd name="T38" fmla="*/ 706 w 2988"/>
                <a:gd name="T39" fmla="*/ 2320 h 2380"/>
                <a:gd name="T40" fmla="*/ 528 w 2988"/>
                <a:gd name="T41" fmla="*/ 2294 h 2380"/>
                <a:gd name="T42" fmla="*/ 350 w 2988"/>
                <a:gd name="T43" fmla="*/ 2259 h 2380"/>
                <a:gd name="T44" fmla="*/ 173 w 2988"/>
                <a:gd name="T45" fmla="*/ 2218 h 2380"/>
                <a:gd name="T46" fmla="*/ 100 w 2988"/>
                <a:gd name="T47" fmla="*/ 2195 h 2380"/>
                <a:gd name="T48" fmla="*/ 28 w 2988"/>
                <a:gd name="T49" fmla="*/ 2170 h 2380"/>
                <a:gd name="T50" fmla="*/ 21 w 2988"/>
                <a:gd name="T51" fmla="*/ 2167 h 2380"/>
                <a:gd name="T52" fmla="*/ 13 w 2988"/>
                <a:gd name="T53" fmla="*/ 2162 h 2380"/>
                <a:gd name="T54" fmla="*/ 7 w 2988"/>
                <a:gd name="T55" fmla="*/ 2153 h 2380"/>
                <a:gd name="T56" fmla="*/ 0 w 2988"/>
                <a:gd name="T57" fmla="*/ 2141 h 2380"/>
                <a:gd name="T58" fmla="*/ 181 w 2988"/>
                <a:gd name="T59" fmla="*/ 2155 h 2380"/>
                <a:gd name="T60" fmla="*/ 361 w 2988"/>
                <a:gd name="T61" fmla="*/ 2166 h 2380"/>
                <a:gd name="T62" fmla="*/ 493 w 2988"/>
                <a:gd name="T63" fmla="*/ 2172 h 2380"/>
                <a:gd name="T64" fmla="*/ 625 w 2988"/>
                <a:gd name="T65" fmla="*/ 2176 h 2380"/>
                <a:gd name="T66" fmla="*/ 756 w 2988"/>
                <a:gd name="T67" fmla="*/ 2176 h 2380"/>
                <a:gd name="T68" fmla="*/ 888 w 2988"/>
                <a:gd name="T69" fmla="*/ 2172 h 2380"/>
                <a:gd name="T70" fmla="*/ 1018 w 2988"/>
                <a:gd name="T71" fmla="*/ 2162 h 2380"/>
                <a:gd name="T72" fmla="*/ 1149 w 2988"/>
                <a:gd name="T73" fmla="*/ 2146 h 2380"/>
                <a:gd name="T74" fmla="*/ 1278 w 2988"/>
                <a:gd name="T75" fmla="*/ 2124 h 2380"/>
                <a:gd name="T76" fmla="*/ 1406 w 2988"/>
                <a:gd name="T77" fmla="*/ 2095 h 2380"/>
                <a:gd name="T78" fmla="*/ 1533 w 2988"/>
                <a:gd name="T79" fmla="*/ 2055 h 2380"/>
                <a:gd name="T80" fmla="*/ 1615 w 2988"/>
                <a:gd name="T81" fmla="*/ 2024 h 2380"/>
                <a:gd name="T82" fmla="*/ 1694 w 2988"/>
                <a:gd name="T83" fmla="*/ 1988 h 2380"/>
                <a:gd name="T84" fmla="*/ 1771 w 2988"/>
                <a:gd name="T85" fmla="*/ 1946 h 2380"/>
                <a:gd name="T86" fmla="*/ 1845 w 2988"/>
                <a:gd name="T87" fmla="*/ 1900 h 2380"/>
                <a:gd name="T88" fmla="*/ 1877 w 2988"/>
                <a:gd name="T89" fmla="*/ 1874 h 2380"/>
                <a:gd name="T90" fmla="*/ 1908 w 2988"/>
                <a:gd name="T91" fmla="*/ 1845 h 2380"/>
                <a:gd name="T92" fmla="*/ 1935 w 2988"/>
                <a:gd name="T93" fmla="*/ 1811 h 2380"/>
                <a:gd name="T94" fmla="*/ 1959 w 2988"/>
                <a:gd name="T95" fmla="*/ 1775 h 2380"/>
                <a:gd name="T96" fmla="*/ 1977 w 2988"/>
                <a:gd name="T97" fmla="*/ 1738 h 2380"/>
                <a:gd name="T98" fmla="*/ 2220 w 2988"/>
                <a:gd name="T99" fmla="*/ 1192 h 2380"/>
                <a:gd name="T100" fmla="*/ 2459 w 2988"/>
                <a:gd name="T101" fmla="*/ 644 h 2380"/>
                <a:gd name="T102" fmla="*/ 2699 w 2988"/>
                <a:gd name="T103" fmla="*/ 96 h 2380"/>
                <a:gd name="T104" fmla="*/ 2711 w 2988"/>
                <a:gd name="T105" fmla="*/ 66 h 2380"/>
                <a:gd name="T106" fmla="*/ 2725 w 2988"/>
                <a:gd name="T107" fmla="*/ 34 h 2380"/>
                <a:gd name="T108" fmla="*/ 2742 w 2988"/>
                <a:gd name="T109" fmla="*/ 0 h 2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88" h="2380">
                  <a:moveTo>
                    <a:pt x="2742" y="0"/>
                  </a:moveTo>
                  <a:lnTo>
                    <a:pt x="2824" y="16"/>
                  </a:lnTo>
                  <a:lnTo>
                    <a:pt x="2905" y="31"/>
                  </a:lnTo>
                  <a:lnTo>
                    <a:pt x="2988" y="48"/>
                  </a:lnTo>
                  <a:lnTo>
                    <a:pt x="2968" y="94"/>
                  </a:lnTo>
                  <a:lnTo>
                    <a:pt x="2950" y="138"/>
                  </a:lnTo>
                  <a:lnTo>
                    <a:pt x="2429" y="1221"/>
                  </a:lnTo>
                  <a:lnTo>
                    <a:pt x="1908" y="2305"/>
                  </a:lnTo>
                  <a:lnTo>
                    <a:pt x="1894" y="2330"/>
                  </a:lnTo>
                  <a:lnTo>
                    <a:pt x="1879" y="2350"/>
                  </a:lnTo>
                  <a:lnTo>
                    <a:pt x="1861" y="2364"/>
                  </a:lnTo>
                  <a:lnTo>
                    <a:pt x="1840" y="2373"/>
                  </a:lnTo>
                  <a:lnTo>
                    <a:pt x="1816" y="2378"/>
                  </a:lnTo>
                  <a:lnTo>
                    <a:pt x="1788" y="2380"/>
                  </a:lnTo>
                  <a:lnTo>
                    <a:pt x="1606" y="2378"/>
                  </a:lnTo>
                  <a:lnTo>
                    <a:pt x="1425" y="2375"/>
                  </a:lnTo>
                  <a:lnTo>
                    <a:pt x="1244" y="2368"/>
                  </a:lnTo>
                  <a:lnTo>
                    <a:pt x="1065" y="2357"/>
                  </a:lnTo>
                  <a:lnTo>
                    <a:pt x="885" y="2341"/>
                  </a:lnTo>
                  <a:lnTo>
                    <a:pt x="706" y="2320"/>
                  </a:lnTo>
                  <a:lnTo>
                    <a:pt x="528" y="2294"/>
                  </a:lnTo>
                  <a:lnTo>
                    <a:pt x="350" y="2259"/>
                  </a:lnTo>
                  <a:lnTo>
                    <a:pt x="173" y="2218"/>
                  </a:lnTo>
                  <a:lnTo>
                    <a:pt x="100" y="2195"/>
                  </a:lnTo>
                  <a:lnTo>
                    <a:pt x="28" y="2170"/>
                  </a:lnTo>
                  <a:lnTo>
                    <a:pt x="21" y="2167"/>
                  </a:lnTo>
                  <a:lnTo>
                    <a:pt x="13" y="2162"/>
                  </a:lnTo>
                  <a:lnTo>
                    <a:pt x="7" y="2153"/>
                  </a:lnTo>
                  <a:lnTo>
                    <a:pt x="0" y="2141"/>
                  </a:lnTo>
                  <a:lnTo>
                    <a:pt x="181" y="2155"/>
                  </a:lnTo>
                  <a:lnTo>
                    <a:pt x="361" y="2166"/>
                  </a:lnTo>
                  <a:lnTo>
                    <a:pt x="493" y="2172"/>
                  </a:lnTo>
                  <a:lnTo>
                    <a:pt x="625" y="2176"/>
                  </a:lnTo>
                  <a:lnTo>
                    <a:pt x="756" y="2176"/>
                  </a:lnTo>
                  <a:lnTo>
                    <a:pt x="888" y="2172"/>
                  </a:lnTo>
                  <a:lnTo>
                    <a:pt x="1018" y="2162"/>
                  </a:lnTo>
                  <a:lnTo>
                    <a:pt x="1149" y="2146"/>
                  </a:lnTo>
                  <a:lnTo>
                    <a:pt x="1278" y="2124"/>
                  </a:lnTo>
                  <a:lnTo>
                    <a:pt x="1406" y="2095"/>
                  </a:lnTo>
                  <a:lnTo>
                    <a:pt x="1533" y="2055"/>
                  </a:lnTo>
                  <a:lnTo>
                    <a:pt x="1615" y="2024"/>
                  </a:lnTo>
                  <a:lnTo>
                    <a:pt x="1694" y="1988"/>
                  </a:lnTo>
                  <a:lnTo>
                    <a:pt x="1771" y="1946"/>
                  </a:lnTo>
                  <a:lnTo>
                    <a:pt x="1845" y="1900"/>
                  </a:lnTo>
                  <a:lnTo>
                    <a:pt x="1877" y="1874"/>
                  </a:lnTo>
                  <a:lnTo>
                    <a:pt x="1908" y="1845"/>
                  </a:lnTo>
                  <a:lnTo>
                    <a:pt x="1935" y="1811"/>
                  </a:lnTo>
                  <a:lnTo>
                    <a:pt x="1959" y="1775"/>
                  </a:lnTo>
                  <a:lnTo>
                    <a:pt x="1977" y="1738"/>
                  </a:lnTo>
                  <a:lnTo>
                    <a:pt x="2220" y="1192"/>
                  </a:lnTo>
                  <a:lnTo>
                    <a:pt x="2459" y="644"/>
                  </a:lnTo>
                  <a:lnTo>
                    <a:pt x="2699" y="96"/>
                  </a:lnTo>
                  <a:lnTo>
                    <a:pt x="2711" y="66"/>
                  </a:lnTo>
                  <a:lnTo>
                    <a:pt x="2725" y="34"/>
                  </a:lnTo>
                  <a:lnTo>
                    <a:pt x="274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" name="Freeform 85"/>
            <p:cNvSpPr>
              <a:spLocks/>
            </p:cNvSpPr>
            <p:nvPr/>
          </p:nvSpPr>
          <p:spPr bwMode="auto">
            <a:xfrm>
              <a:off x="7902463" y="3645411"/>
              <a:ext cx="601761" cy="456751"/>
            </a:xfrm>
            <a:custGeom>
              <a:avLst/>
              <a:gdLst>
                <a:gd name="T0" fmla="*/ 2892 w 3076"/>
                <a:gd name="T1" fmla="*/ 0 h 2333"/>
                <a:gd name="T2" fmla="*/ 2954 w 3076"/>
                <a:gd name="T3" fmla="*/ 16 h 2333"/>
                <a:gd name="T4" fmla="*/ 3015 w 3076"/>
                <a:gd name="T5" fmla="*/ 30 h 2333"/>
                <a:gd name="T6" fmla="*/ 3076 w 3076"/>
                <a:gd name="T7" fmla="*/ 44 h 2333"/>
                <a:gd name="T8" fmla="*/ 3022 w 3076"/>
                <a:gd name="T9" fmla="*/ 166 h 2333"/>
                <a:gd name="T10" fmla="*/ 2968 w 3076"/>
                <a:gd name="T11" fmla="*/ 284 h 2333"/>
                <a:gd name="T12" fmla="*/ 2915 w 3076"/>
                <a:gd name="T13" fmla="*/ 400 h 2333"/>
                <a:gd name="T14" fmla="*/ 2498 w 3076"/>
                <a:gd name="T15" fmla="*/ 1320 h 2333"/>
                <a:gd name="T16" fmla="*/ 2084 w 3076"/>
                <a:gd name="T17" fmla="*/ 2241 h 2333"/>
                <a:gd name="T18" fmla="*/ 2070 w 3076"/>
                <a:gd name="T19" fmla="*/ 2269 h 2333"/>
                <a:gd name="T20" fmla="*/ 2054 w 3076"/>
                <a:gd name="T21" fmla="*/ 2292 h 2333"/>
                <a:gd name="T22" fmla="*/ 2037 w 3076"/>
                <a:gd name="T23" fmla="*/ 2309 h 2333"/>
                <a:gd name="T24" fmla="*/ 2018 w 3076"/>
                <a:gd name="T25" fmla="*/ 2322 h 2333"/>
                <a:gd name="T26" fmla="*/ 1994 w 3076"/>
                <a:gd name="T27" fmla="*/ 2330 h 2333"/>
                <a:gd name="T28" fmla="*/ 1966 w 3076"/>
                <a:gd name="T29" fmla="*/ 2333 h 2333"/>
                <a:gd name="T30" fmla="*/ 1932 w 3076"/>
                <a:gd name="T31" fmla="*/ 2332 h 2333"/>
                <a:gd name="T32" fmla="*/ 1726 w 3076"/>
                <a:gd name="T33" fmla="*/ 2308 h 2333"/>
                <a:gd name="T34" fmla="*/ 1521 w 3076"/>
                <a:gd name="T35" fmla="*/ 2284 h 2333"/>
                <a:gd name="T36" fmla="*/ 1316 w 3076"/>
                <a:gd name="T37" fmla="*/ 2256 h 2333"/>
                <a:gd name="T38" fmla="*/ 1112 w 3076"/>
                <a:gd name="T39" fmla="*/ 2224 h 2333"/>
                <a:gd name="T40" fmla="*/ 910 w 3076"/>
                <a:gd name="T41" fmla="*/ 2186 h 2333"/>
                <a:gd name="T42" fmla="*/ 708 w 3076"/>
                <a:gd name="T43" fmla="*/ 2144 h 2333"/>
                <a:gd name="T44" fmla="*/ 507 w 3076"/>
                <a:gd name="T45" fmla="*/ 2093 h 2333"/>
                <a:gd name="T46" fmla="*/ 308 w 3076"/>
                <a:gd name="T47" fmla="*/ 2037 h 2333"/>
                <a:gd name="T48" fmla="*/ 214 w 3076"/>
                <a:gd name="T49" fmla="*/ 2006 h 2333"/>
                <a:gd name="T50" fmla="*/ 121 w 3076"/>
                <a:gd name="T51" fmla="*/ 1971 h 2333"/>
                <a:gd name="T52" fmla="*/ 28 w 3076"/>
                <a:gd name="T53" fmla="*/ 1938 h 2333"/>
                <a:gd name="T54" fmla="*/ 14 w 3076"/>
                <a:gd name="T55" fmla="*/ 1929 h 2333"/>
                <a:gd name="T56" fmla="*/ 0 w 3076"/>
                <a:gd name="T57" fmla="*/ 1920 h 2333"/>
                <a:gd name="T58" fmla="*/ 129 w 3076"/>
                <a:gd name="T59" fmla="*/ 1938 h 2333"/>
                <a:gd name="T60" fmla="*/ 259 w 3076"/>
                <a:gd name="T61" fmla="*/ 1959 h 2333"/>
                <a:gd name="T62" fmla="*/ 386 w 3076"/>
                <a:gd name="T63" fmla="*/ 1977 h 2333"/>
                <a:gd name="T64" fmla="*/ 514 w 3076"/>
                <a:gd name="T65" fmla="*/ 1994 h 2333"/>
                <a:gd name="T66" fmla="*/ 643 w 3076"/>
                <a:gd name="T67" fmla="*/ 2005 h 2333"/>
                <a:gd name="T68" fmla="*/ 921 w 3076"/>
                <a:gd name="T69" fmla="*/ 2020 h 2333"/>
                <a:gd name="T70" fmla="*/ 1199 w 3076"/>
                <a:gd name="T71" fmla="*/ 2032 h 2333"/>
                <a:gd name="T72" fmla="*/ 1479 w 3076"/>
                <a:gd name="T73" fmla="*/ 2042 h 2333"/>
                <a:gd name="T74" fmla="*/ 1757 w 3076"/>
                <a:gd name="T75" fmla="*/ 2050 h 2333"/>
                <a:gd name="T76" fmla="*/ 1796 w 3076"/>
                <a:gd name="T77" fmla="*/ 2049 h 2333"/>
                <a:gd name="T78" fmla="*/ 1831 w 3076"/>
                <a:gd name="T79" fmla="*/ 2042 h 2333"/>
                <a:gd name="T80" fmla="*/ 1862 w 3076"/>
                <a:gd name="T81" fmla="*/ 2029 h 2333"/>
                <a:gd name="T82" fmla="*/ 1890 w 3076"/>
                <a:gd name="T83" fmla="*/ 2011 h 2333"/>
                <a:gd name="T84" fmla="*/ 1917 w 3076"/>
                <a:gd name="T85" fmla="*/ 1988 h 2333"/>
                <a:gd name="T86" fmla="*/ 1939 w 3076"/>
                <a:gd name="T87" fmla="*/ 1962 h 2333"/>
                <a:gd name="T88" fmla="*/ 1959 w 3076"/>
                <a:gd name="T89" fmla="*/ 1931 h 2333"/>
                <a:gd name="T90" fmla="*/ 1977 w 3076"/>
                <a:gd name="T91" fmla="*/ 1897 h 2333"/>
                <a:gd name="T92" fmla="*/ 2412 w 3076"/>
                <a:gd name="T93" fmla="*/ 990 h 2333"/>
                <a:gd name="T94" fmla="*/ 2849 w 3076"/>
                <a:gd name="T95" fmla="*/ 85 h 2333"/>
                <a:gd name="T96" fmla="*/ 2862 w 3076"/>
                <a:gd name="T97" fmla="*/ 59 h 2333"/>
                <a:gd name="T98" fmla="*/ 2876 w 3076"/>
                <a:gd name="T99" fmla="*/ 31 h 2333"/>
                <a:gd name="T100" fmla="*/ 2892 w 3076"/>
                <a:gd name="T101" fmla="*/ 0 h 2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76" h="2333">
                  <a:moveTo>
                    <a:pt x="2892" y="0"/>
                  </a:moveTo>
                  <a:lnTo>
                    <a:pt x="2954" y="16"/>
                  </a:lnTo>
                  <a:lnTo>
                    <a:pt x="3015" y="30"/>
                  </a:lnTo>
                  <a:lnTo>
                    <a:pt x="3076" y="44"/>
                  </a:lnTo>
                  <a:lnTo>
                    <a:pt x="3022" y="166"/>
                  </a:lnTo>
                  <a:lnTo>
                    <a:pt x="2968" y="284"/>
                  </a:lnTo>
                  <a:lnTo>
                    <a:pt x="2915" y="400"/>
                  </a:lnTo>
                  <a:lnTo>
                    <a:pt x="2498" y="1320"/>
                  </a:lnTo>
                  <a:lnTo>
                    <a:pt x="2084" y="2241"/>
                  </a:lnTo>
                  <a:lnTo>
                    <a:pt x="2070" y="2269"/>
                  </a:lnTo>
                  <a:lnTo>
                    <a:pt x="2054" y="2292"/>
                  </a:lnTo>
                  <a:lnTo>
                    <a:pt x="2037" y="2309"/>
                  </a:lnTo>
                  <a:lnTo>
                    <a:pt x="2018" y="2322"/>
                  </a:lnTo>
                  <a:lnTo>
                    <a:pt x="1994" y="2330"/>
                  </a:lnTo>
                  <a:lnTo>
                    <a:pt x="1966" y="2333"/>
                  </a:lnTo>
                  <a:lnTo>
                    <a:pt x="1932" y="2332"/>
                  </a:lnTo>
                  <a:lnTo>
                    <a:pt x="1726" y="2308"/>
                  </a:lnTo>
                  <a:lnTo>
                    <a:pt x="1521" y="2284"/>
                  </a:lnTo>
                  <a:lnTo>
                    <a:pt x="1316" y="2256"/>
                  </a:lnTo>
                  <a:lnTo>
                    <a:pt x="1112" y="2224"/>
                  </a:lnTo>
                  <a:lnTo>
                    <a:pt x="910" y="2186"/>
                  </a:lnTo>
                  <a:lnTo>
                    <a:pt x="708" y="2144"/>
                  </a:lnTo>
                  <a:lnTo>
                    <a:pt x="507" y="2093"/>
                  </a:lnTo>
                  <a:lnTo>
                    <a:pt x="308" y="2037"/>
                  </a:lnTo>
                  <a:lnTo>
                    <a:pt x="214" y="2006"/>
                  </a:lnTo>
                  <a:lnTo>
                    <a:pt x="121" y="1971"/>
                  </a:lnTo>
                  <a:lnTo>
                    <a:pt x="28" y="1938"/>
                  </a:lnTo>
                  <a:lnTo>
                    <a:pt x="14" y="1929"/>
                  </a:lnTo>
                  <a:lnTo>
                    <a:pt x="0" y="1920"/>
                  </a:lnTo>
                  <a:lnTo>
                    <a:pt x="129" y="1938"/>
                  </a:lnTo>
                  <a:lnTo>
                    <a:pt x="259" y="1959"/>
                  </a:lnTo>
                  <a:lnTo>
                    <a:pt x="386" y="1977"/>
                  </a:lnTo>
                  <a:lnTo>
                    <a:pt x="514" y="1994"/>
                  </a:lnTo>
                  <a:lnTo>
                    <a:pt x="643" y="2005"/>
                  </a:lnTo>
                  <a:lnTo>
                    <a:pt x="921" y="2020"/>
                  </a:lnTo>
                  <a:lnTo>
                    <a:pt x="1199" y="2032"/>
                  </a:lnTo>
                  <a:lnTo>
                    <a:pt x="1479" y="2042"/>
                  </a:lnTo>
                  <a:lnTo>
                    <a:pt x="1757" y="2050"/>
                  </a:lnTo>
                  <a:lnTo>
                    <a:pt x="1796" y="2049"/>
                  </a:lnTo>
                  <a:lnTo>
                    <a:pt x="1831" y="2042"/>
                  </a:lnTo>
                  <a:lnTo>
                    <a:pt x="1862" y="2029"/>
                  </a:lnTo>
                  <a:lnTo>
                    <a:pt x="1890" y="2011"/>
                  </a:lnTo>
                  <a:lnTo>
                    <a:pt x="1917" y="1988"/>
                  </a:lnTo>
                  <a:lnTo>
                    <a:pt x="1939" y="1962"/>
                  </a:lnTo>
                  <a:lnTo>
                    <a:pt x="1959" y="1931"/>
                  </a:lnTo>
                  <a:lnTo>
                    <a:pt x="1977" y="1897"/>
                  </a:lnTo>
                  <a:lnTo>
                    <a:pt x="2412" y="990"/>
                  </a:lnTo>
                  <a:lnTo>
                    <a:pt x="2849" y="85"/>
                  </a:lnTo>
                  <a:lnTo>
                    <a:pt x="2862" y="59"/>
                  </a:lnTo>
                  <a:lnTo>
                    <a:pt x="2876" y="31"/>
                  </a:lnTo>
                  <a:lnTo>
                    <a:pt x="289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" name="Freeform 86"/>
            <p:cNvSpPr>
              <a:spLocks/>
            </p:cNvSpPr>
            <p:nvPr/>
          </p:nvSpPr>
          <p:spPr bwMode="auto">
            <a:xfrm>
              <a:off x="7941210" y="3465176"/>
              <a:ext cx="272407" cy="255969"/>
            </a:xfrm>
            <a:custGeom>
              <a:avLst/>
              <a:gdLst>
                <a:gd name="T0" fmla="*/ 1105 w 1392"/>
                <a:gd name="T1" fmla="*/ 2 h 1309"/>
                <a:gd name="T2" fmla="*/ 1181 w 1392"/>
                <a:gd name="T3" fmla="*/ 24 h 1309"/>
                <a:gd name="T4" fmla="*/ 1241 w 1392"/>
                <a:gd name="T5" fmla="*/ 59 h 1309"/>
                <a:gd name="T6" fmla="*/ 1282 w 1392"/>
                <a:gd name="T7" fmla="*/ 109 h 1309"/>
                <a:gd name="T8" fmla="*/ 1300 w 1392"/>
                <a:gd name="T9" fmla="*/ 168 h 1309"/>
                <a:gd name="T10" fmla="*/ 1299 w 1392"/>
                <a:gd name="T11" fmla="*/ 239 h 1309"/>
                <a:gd name="T12" fmla="*/ 1282 w 1392"/>
                <a:gd name="T13" fmla="*/ 316 h 1309"/>
                <a:gd name="T14" fmla="*/ 1251 w 1392"/>
                <a:gd name="T15" fmla="*/ 392 h 1309"/>
                <a:gd name="T16" fmla="*/ 1209 w 1392"/>
                <a:gd name="T17" fmla="*/ 459 h 1309"/>
                <a:gd name="T18" fmla="*/ 1168 w 1392"/>
                <a:gd name="T19" fmla="*/ 499 h 1309"/>
                <a:gd name="T20" fmla="*/ 1142 w 1392"/>
                <a:gd name="T21" fmla="*/ 523 h 1309"/>
                <a:gd name="T22" fmla="*/ 1066 w 1392"/>
                <a:gd name="T23" fmla="*/ 646 h 1309"/>
                <a:gd name="T24" fmla="*/ 1132 w 1392"/>
                <a:gd name="T25" fmla="*/ 677 h 1309"/>
                <a:gd name="T26" fmla="*/ 1199 w 1392"/>
                <a:gd name="T27" fmla="*/ 695 h 1309"/>
                <a:gd name="T28" fmla="*/ 1285 w 1392"/>
                <a:gd name="T29" fmla="*/ 705 h 1309"/>
                <a:gd name="T30" fmla="*/ 1345 w 1392"/>
                <a:gd name="T31" fmla="*/ 727 h 1309"/>
                <a:gd name="T32" fmla="*/ 1379 w 1392"/>
                <a:gd name="T33" fmla="*/ 761 h 1309"/>
                <a:gd name="T34" fmla="*/ 1392 w 1392"/>
                <a:gd name="T35" fmla="*/ 806 h 1309"/>
                <a:gd name="T36" fmla="*/ 1383 w 1392"/>
                <a:gd name="T37" fmla="*/ 863 h 1309"/>
                <a:gd name="T38" fmla="*/ 1355 w 1392"/>
                <a:gd name="T39" fmla="*/ 930 h 1309"/>
                <a:gd name="T40" fmla="*/ 1305 w 1392"/>
                <a:gd name="T41" fmla="*/ 1022 h 1309"/>
                <a:gd name="T42" fmla="*/ 1229 w 1392"/>
                <a:gd name="T43" fmla="*/ 1110 h 1309"/>
                <a:gd name="T44" fmla="*/ 1143 w 1392"/>
                <a:gd name="T45" fmla="*/ 1177 h 1309"/>
                <a:gd name="T46" fmla="*/ 1046 w 1392"/>
                <a:gd name="T47" fmla="*/ 1226 h 1309"/>
                <a:gd name="T48" fmla="*/ 942 w 1392"/>
                <a:gd name="T49" fmla="*/ 1260 h 1309"/>
                <a:gd name="T50" fmla="*/ 834 w 1392"/>
                <a:gd name="T51" fmla="*/ 1284 h 1309"/>
                <a:gd name="T52" fmla="*/ 722 w 1392"/>
                <a:gd name="T53" fmla="*/ 1298 h 1309"/>
                <a:gd name="T54" fmla="*/ 493 w 1392"/>
                <a:gd name="T55" fmla="*/ 1309 h 1309"/>
                <a:gd name="T56" fmla="*/ 254 w 1392"/>
                <a:gd name="T57" fmla="*/ 1306 h 1309"/>
                <a:gd name="T58" fmla="*/ 0 w 1392"/>
                <a:gd name="T59" fmla="*/ 1302 h 1309"/>
                <a:gd name="T60" fmla="*/ 125 w 1392"/>
                <a:gd name="T61" fmla="*/ 1087 h 1309"/>
                <a:gd name="T62" fmla="*/ 244 w 1392"/>
                <a:gd name="T63" fmla="*/ 888 h 1309"/>
                <a:gd name="T64" fmla="*/ 332 w 1392"/>
                <a:gd name="T65" fmla="*/ 772 h 1309"/>
                <a:gd name="T66" fmla="*/ 389 w 1392"/>
                <a:gd name="T67" fmla="*/ 736 h 1309"/>
                <a:gd name="T68" fmla="*/ 458 w 1392"/>
                <a:gd name="T69" fmla="*/ 708 h 1309"/>
                <a:gd name="T70" fmla="*/ 527 w 1392"/>
                <a:gd name="T71" fmla="*/ 681 h 1309"/>
                <a:gd name="T72" fmla="*/ 594 w 1392"/>
                <a:gd name="T73" fmla="*/ 660 h 1309"/>
                <a:gd name="T74" fmla="*/ 663 w 1392"/>
                <a:gd name="T75" fmla="*/ 639 h 1309"/>
                <a:gd name="T76" fmla="*/ 706 w 1392"/>
                <a:gd name="T77" fmla="*/ 604 h 1309"/>
                <a:gd name="T78" fmla="*/ 729 w 1392"/>
                <a:gd name="T79" fmla="*/ 556 h 1309"/>
                <a:gd name="T80" fmla="*/ 730 w 1392"/>
                <a:gd name="T81" fmla="*/ 506 h 1309"/>
                <a:gd name="T82" fmla="*/ 702 w 1392"/>
                <a:gd name="T83" fmla="*/ 443 h 1309"/>
                <a:gd name="T84" fmla="*/ 685 w 1392"/>
                <a:gd name="T85" fmla="*/ 356 h 1309"/>
                <a:gd name="T86" fmla="*/ 692 w 1392"/>
                <a:gd name="T87" fmla="*/ 267 h 1309"/>
                <a:gd name="T88" fmla="*/ 723 w 1392"/>
                <a:gd name="T89" fmla="*/ 183 h 1309"/>
                <a:gd name="T90" fmla="*/ 775 w 1392"/>
                <a:gd name="T91" fmla="*/ 109 h 1309"/>
                <a:gd name="T92" fmla="*/ 843 w 1392"/>
                <a:gd name="T93" fmla="*/ 50 h 1309"/>
                <a:gd name="T94" fmla="*/ 927 w 1392"/>
                <a:gd name="T95" fmla="*/ 14 h 1309"/>
                <a:gd name="T96" fmla="*/ 1019 w 1392"/>
                <a:gd name="T97" fmla="*/ 0 h 1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92" h="1309">
                  <a:moveTo>
                    <a:pt x="1063" y="0"/>
                  </a:moveTo>
                  <a:lnTo>
                    <a:pt x="1105" y="2"/>
                  </a:lnTo>
                  <a:lnTo>
                    <a:pt x="1144" y="11"/>
                  </a:lnTo>
                  <a:lnTo>
                    <a:pt x="1181" y="24"/>
                  </a:lnTo>
                  <a:lnTo>
                    <a:pt x="1213" y="39"/>
                  </a:lnTo>
                  <a:lnTo>
                    <a:pt x="1241" y="59"/>
                  </a:lnTo>
                  <a:lnTo>
                    <a:pt x="1264" y="82"/>
                  </a:lnTo>
                  <a:lnTo>
                    <a:pt x="1282" y="109"/>
                  </a:lnTo>
                  <a:lnTo>
                    <a:pt x="1293" y="137"/>
                  </a:lnTo>
                  <a:lnTo>
                    <a:pt x="1300" y="168"/>
                  </a:lnTo>
                  <a:lnTo>
                    <a:pt x="1302" y="203"/>
                  </a:lnTo>
                  <a:lnTo>
                    <a:pt x="1299" y="239"/>
                  </a:lnTo>
                  <a:lnTo>
                    <a:pt x="1293" y="277"/>
                  </a:lnTo>
                  <a:lnTo>
                    <a:pt x="1282" y="316"/>
                  </a:lnTo>
                  <a:lnTo>
                    <a:pt x="1269" y="354"/>
                  </a:lnTo>
                  <a:lnTo>
                    <a:pt x="1251" y="392"/>
                  </a:lnTo>
                  <a:lnTo>
                    <a:pt x="1232" y="427"/>
                  </a:lnTo>
                  <a:lnTo>
                    <a:pt x="1209" y="459"/>
                  </a:lnTo>
                  <a:lnTo>
                    <a:pt x="1182" y="488"/>
                  </a:lnTo>
                  <a:lnTo>
                    <a:pt x="1168" y="499"/>
                  </a:lnTo>
                  <a:lnTo>
                    <a:pt x="1154" y="510"/>
                  </a:lnTo>
                  <a:lnTo>
                    <a:pt x="1142" y="523"/>
                  </a:lnTo>
                  <a:lnTo>
                    <a:pt x="1104" y="584"/>
                  </a:lnTo>
                  <a:lnTo>
                    <a:pt x="1066" y="646"/>
                  </a:lnTo>
                  <a:lnTo>
                    <a:pt x="1100" y="661"/>
                  </a:lnTo>
                  <a:lnTo>
                    <a:pt x="1132" y="677"/>
                  </a:lnTo>
                  <a:lnTo>
                    <a:pt x="1166" y="689"/>
                  </a:lnTo>
                  <a:lnTo>
                    <a:pt x="1199" y="695"/>
                  </a:lnTo>
                  <a:lnTo>
                    <a:pt x="1246" y="699"/>
                  </a:lnTo>
                  <a:lnTo>
                    <a:pt x="1285" y="705"/>
                  </a:lnTo>
                  <a:lnTo>
                    <a:pt x="1319" y="715"/>
                  </a:lnTo>
                  <a:lnTo>
                    <a:pt x="1345" y="727"/>
                  </a:lnTo>
                  <a:lnTo>
                    <a:pt x="1365" y="743"/>
                  </a:lnTo>
                  <a:lnTo>
                    <a:pt x="1379" y="761"/>
                  </a:lnTo>
                  <a:lnTo>
                    <a:pt x="1387" y="782"/>
                  </a:lnTo>
                  <a:lnTo>
                    <a:pt x="1392" y="806"/>
                  </a:lnTo>
                  <a:lnTo>
                    <a:pt x="1389" y="832"/>
                  </a:lnTo>
                  <a:lnTo>
                    <a:pt x="1383" y="863"/>
                  </a:lnTo>
                  <a:lnTo>
                    <a:pt x="1372" y="895"/>
                  </a:lnTo>
                  <a:lnTo>
                    <a:pt x="1355" y="930"/>
                  </a:lnTo>
                  <a:lnTo>
                    <a:pt x="1337" y="970"/>
                  </a:lnTo>
                  <a:lnTo>
                    <a:pt x="1305" y="1022"/>
                  </a:lnTo>
                  <a:lnTo>
                    <a:pt x="1268" y="1069"/>
                  </a:lnTo>
                  <a:lnTo>
                    <a:pt x="1229" y="1110"/>
                  </a:lnTo>
                  <a:lnTo>
                    <a:pt x="1188" y="1146"/>
                  </a:lnTo>
                  <a:lnTo>
                    <a:pt x="1143" y="1177"/>
                  </a:lnTo>
                  <a:lnTo>
                    <a:pt x="1095" y="1204"/>
                  </a:lnTo>
                  <a:lnTo>
                    <a:pt x="1046" y="1226"/>
                  </a:lnTo>
                  <a:lnTo>
                    <a:pt x="996" y="1244"/>
                  </a:lnTo>
                  <a:lnTo>
                    <a:pt x="942" y="1260"/>
                  </a:lnTo>
                  <a:lnTo>
                    <a:pt x="889" y="1273"/>
                  </a:lnTo>
                  <a:lnTo>
                    <a:pt x="834" y="1284"/>
                  </a:lnTo>
                  <a:lnTo>
                    <a:pt x="778" y="1291"/>
                  </a:lnTo>
                  <a:lnTo>
                    <a:pt x="722" y="1298"/>
                  </a:lnTo>
                  <a:lnTo>
                    <a:pt x="608" y="1306"/>
                  </a:lnTo>
                  <a:lnTo>
                    <a:pt x="493" y="1309"/>
                  </a:lnTo>
                  <a:lnTo>
                    <a:pt x="375" y="1309"/>
                  </a:lnTo>
                  <a:lnTo>
                    <a:pt x="254" y="1306"/>
                  </a:lnTo>
                  <a:lnTo>
                    <a:pt x="129" y="1303"/>
                  </a:lnTo>
                  <a:lnTo>
                    <a:pt x="0" y="1302"/>
                  </a:lnTo>
                  <a:lnTo>
                    <a:pt x="65" y="1194"/>
                  </a:lnTo>
                  <a:lnTo>
                    <a:pt x="125" y="1087"/>
                  </a:lnTo>
                  <a:lnTo>
                    <a:pt x="184" y="987"/>
                  </a:lnTo>
                  <a:lnTo>
                    <a:pt x="244" y="888"/>
                  </a:lnTo>
                  <a:lnTo>
                    <a:pt x="309" y="796"/>
                  </a:lnTo>
                  <a:lnTo>
                    <a:pt x="332" y="772"/>
                  </a:lnTo>
                  <a:lnTo>
                    <a:pt x="358" y="752"/>
                  </a:lnTo>
                  <a:lnTo>
                    <a:pt x="389" y="736"/>
                  </a:lnTo>
                  <a:lnTo>
                    <a:pt x="423" y="722"/>
                  </a:lnTo>
                  <a:lnTo>
                    <a:pt x="458" y="708"/>
                  </a:lnTo>
                  <a:lnTo>
                    <a:pt x="493" y="695"/>
                  </a:lnTo>
                  <a:lnTo>
                    <a:pt x="527" y="681"/>
                  </a:lnTo>
                  <a:lnTo>
                    <a:pt x="560" y="668"/>
                  </a:lnTo>
                  <a:lnTo>
                    <a:pt x="594" y="660"/>
                  </a:lnTo>
                  <a:lnTo>
                    <a:pt x="629" y="650"/>
                  </a:lnTo>
                  <a:lnTo>
                    <a:pt x="663" y="639"/>
                  </a:lnTo>
                  <a:lnTo>
                    <a:pt x="687" y="623"/>
                  </a:lnTo>
                  <a:lnTo>
                    <a:pt x="706" y="604"/>
                  </a:lnTo>
                  <a:lnTo>
                    <a:pt x="720" y="581"/>
                  </a:lnTo>
                  <a:lnTo>
                    <a:pt x="729" y="556"/>
                  </a:lnTo>
                  <a:lnTo>
                    <a:pt x="733" y="530"/>
                  </a:lnTo>
                  <a:lnTo>
                    <a:pt x="730" y="506"/>
                  </a:lnTo>
                  <a:lnTo>
                    <a:pt x="722" y="483"/>
                  </a:lnTo>
                  <a:lnTo>
                    <a:pt x="702" y="443"/>
                  </a:lnTo>
                  <a:lnTo>
                    <a:pt x="691" y="401"/>
                  </a:lnTo>
                  <a:lnTo>
                    <a:pt x="685" y="356"/>
                  </a:lnTo>
                  <a:lnTo>
                    <a:pt x="685" y="312"/>
                  </a:lnTo>
                  <a:lnTo>
                    <a:pt x="692" y="267"/>
                  </a:lnTo>
                  <a:lnTo>
                    <a:pt x="706" y="224"/>
                  </a:lnTo>
                  <a:lnTo>
                    <a:pt x="723" y="183"/>
                  </a:lnTo>
                  <a:lnTo>
                    <a:pt x="747" y="144"/>
                  </a:lnTo>
                  <a:lnTo>
                    <a:pt x="775" y="109"/>
                  </a:lnTo>
                  <a:lnTo>
                    <a:pt x="807" y="77"/>
                  </a:lnTo>
                  <a:lnTo>
                    <a:pt x="843" y="50"/>
                  </a:lnTo>
                  <a:lnTo>
                    <a:pt x="883" y="29"/>
                  </a:lnTo>
                  <a:lnTo>
                    <a:pt x="927" y="14"/>
                  </a:lnTo>
                  <a:lnTo>
                    <a:pt x="973" y="5"/>
                  </a:lnTo>
                  <a:lnTo>
                    <a:pt x="1019" y="0"/>
                  </a:lnTo>
                  <a:lnTo>
                    <a:pt x="1063" y="0"/>
                  </a:lnTo>
                  <a:close/>
                </a:path>
              </a:pathLst>
            </a:custGeom>
            <a:solidFill>
              <a:srgbClr val="2939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" name="Freeform 87"/>
            <p:cNvSpPr>
              <a:spLocks/>
            </p:cNvSpPr>
            <p:nvPr/>
          </p:nvSpPr>
          <p:spPr bwMode="auto">
            <a:xfrm>
              <a:off x="7895418" y="3733474"/>
              <a:ext cx="276517" cy="93346"/>
            </a:xfrm>
            <a:custGeom>
              <a:avLst/>
              <a:gdLst>
                <a:gd name="T0" fmla="*/ 1370 w 1415"/>
                <a:gd name="T1" fmla="*/ 113 h 478"/>
                <a:gd name="T2" fmla="*/ 1259 w 1415"/>
                <a:gd name="T3" fmla="*/ 321 h 478"/>
                <a:gd name="T4" fmla="*/ 1188 w 1415"/>
                <a:gd name="T5" fmla="*/ 366 h 478"/>
                <a:gd name="T6" fmla="*/ 1107 w 1415"/>
                <a:gd name="T7" fmla="*/ 354 h 478"/>
                <a:gd name="T8" fmla="*/ 1036 w 1415"/>
                <a:gd name="T9" fmla="*/ 295 h 478"/>
                <a:gd name="T10" fmla="*/ 973 w 1415"/>
                <a:gd name="T11" fmla="*/ 293 h 478"/>
                <a:gd name="T12" fmla="*/ 902 w 1415"/>
                <a:gd name="T13" fmla="*/ 370 h 478"/>
                <a:gd name="T14" fmla="*/ 832 w 1415"/>
                <a:gd name="T15" fmla="*/ 443 h 478"/>
                <a:gd name="T16" fmla="*/ 771 w 1415"/>
                <a:gd name="T17" fmla="*/ 466 h 478"/>
                <a:gd name="T18" fmla="*/ 707 w 1415"/>
                <a:gd name="T19" fmla="*/ 426 h 478"/>
                <a:gd name="T20" fmla="*/ 648 w 1415"/>
                <a:gd name="T21" fmla="*/ 371 h 478"/>
                <a:gd name="T22" fmla="*/ 591 w 1415"/>
                <a:gd name="T23" fmla="*/ 377 h 478"/>
                <a:gd name="T24" fmla="*/ 522 w 1415"/>
                <a:gd name="T25" fmla="*/ 438 h 478"/>
                <a:gd name="T26" fmla="*/ 471 w 1415"/>
                <a:gd name="T27" fmla="*/ 476 h 478"/>
                <a:gd name="T28" fmla="*/ 434 w 1415"/>
                <a:gd name="T29" fmla="*/ 464 h 478"/>
                <a:gd name="T30" fmla="*/ 391 w 1415"/>
                <a:gd name="T31" fmla="*/ 396 h 478"/>
                <a:gd name="T32" fmla="*/ 339 w 1415"/>
                <a:gd name="T33" fmla="*/ 354 h 478"/>
                <a:gd name="T34" fmla="*/ 269 w 1415"/>
                <a:gd name="T35" fmla="*/ 364 h 478"/>
                <a:gd name="T36" fmla="*/ 185 w 1415"/>
                <a:gd name="T37" fmla="*/ 433 h 478"/>
                <a:gd name="T38" fmla="*/ 81 w 1415"/>
                <a:gd name="T39" fmla="*/ 461 h 478"/>
                <a:gd name="T40" fmla="*/ 38 w 1415"/>
                <a:gd name="T41" fmla="*/ 364 h 478"/>
                <a:gd name="T42" fmla="*/ 154 w 1415"/>
                <a:gd name="T43" fmla="*/ 137 h 478"/>
                <a:gd name="T44" fmla="*/ 203 w 1415"/>
                <a:gd name="T45" fmla="*/ 96 h 478"/>
                <a:gd name="T46" fmla="*/ 264 w 1415"/>
                <a:gd name="T47" fmla="*/ 98 h 478"/>
                <a:gd name="T48" fmla="*/ 325 w 1415"/>
                <a:gd name="T49" fmla="*/ 112 h 478"/>
                <a:gd name="T50" fmla="*/ 361 w 1415"/>
                <a:gd name="T51" fmla="*/ 133 h 478"/>
                <a:gd name="T52" fmla="*/ 361 w 1415"/>
                <a:gd name="T53" fmla="*/ 166 h 478"/>
                <a:gd name="T54" fmla="*/ 354 w 1415"/>
                <a:gd name="T55" fmla="*/ 203 h 478"/>
                <a:gd name="T56" fmla="*/ 368 w 1415"/>
                <a:gd name="T57" fmla="*/ 270 h 478"/>
                <a:gd name="T58" fmla="*/ 424 w 1415"/>
                <a:gd name="T59" fmla="*/ 281 h 478"/>
                <a:gd name="T60" fmla="*/ 481 w 1415"/>
                <a:gd name="T61" fmla="*/ 252 h 478"/>
                <a:gd name="T62" fmla="*/ 509 w 1415"/>
                <a:gd name="T63" fmla="*/ 204 h 478"/>
                <a:gd name="T64" fmla="*/ 613 w 1415"/>
                <a:gd name="T65" fmla="*/ 151 h 478"/>
                <a:gd name="T66" fmla="*/ 668 w 1415"/>
                <a:gd name="T67" fmla="*/ 150 h 478"/>
                <a:gd name="T68" fmla="*/ 688 w 1415"/>
                <a:gd name="T69" fmla="*/ 195 h 478"/>
                <a:gd name="T70" fmla="*/ 707 w 1415"/>
                <a:gd name="T71" fmla="*/ 237 h 478"/>
                <a:gd name="T72" fmla="*/ 730 w 1415"/>
                <a:gd name="T73" fmla="*/ 267 h 478"/>
                <a:gd name="T74" fmla="*/ 771 w 1415"/>
                <a:gd name="T75" fmla="*/ 256 h 478"/>
                <a:gd name="T76" fmla="*/ 811 w 1415"/>
                <a:gd name="T77" fmla="*/ 224 h 478"/>
                <a:gd name="T78" fmla="*/ 879 w 1415"/>
                <a:gd name="T79" fmla="*/ 143 h 478"/>
                <a:gd name="T80" fmla="*/ 970 w 1415"/>
                <a:gd name="T81" fmla="*/ 105 h 478"/>
                <a:gd name="T82" fmla="*/ 1054 w 1415"/>
                <a:gd name="T83" fmla="*/ 113 h 478"/>
                <a:gd name="T84" fmla="*/ 1123 w 1415"/>
                <a:gd name="T85" fmla="*/ 136 h 478"/>
                <a:gd name="T86" fmla="*/ 1185 w 1415"/>
                <a:gd name="T87" fmla="*/ 127 h 478"/>
                <a:gd name="T88" fmla="*/ 1395 w 1415"/>
                <a:gd name="T89" fmla="*/ 0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15" h="478">
                  <a:moveTo>
                    <a:pt x="1395" y="0"/>
                  </a:moveTo>
                  <a:lnTo>
                    <a:pt x="1415" y="22"/>
                  </a:lnTo>
                  <a:lnTo>
                    <a:pt x="1370" y="113"/>
                  </a:lnTo>
                  <a:lnTo>
                    <a:pt x="1327" y="204"/>
                  </a:lnTo>
                  <a:lnTo>
                    <a:pt x="1279" y="293"/>
                  </a:lnTo>
                  <a:lnTo>
                    <a:pt x="1259" y="321"/>
                  </a:lnTo>
                  <a:lnTo>
                    <a:pt x="1237" y="342"/>
                  </a:lnTo>
                  <a:lnTo>
                    <a:pt x="1213" y="357"/>
                  </a:lnTo>
                  <a:lnTo>
                    <a:pt x="1188" y="366"/>
                  </a:lnTo>
                  <a:lnTo>
                    <a:pt x="1161" y="368"/>
                  </a:lnTo>
                  <a:lnTo>
                    <a:pt x="1134" y="364"/>
                  </a:lnTo>
                  <a:lnTo>
                    <a:pt x="1107" y="354"/>
                  </a:lnTo>
                  <a:lnTo>
                    <a:pt x="1082" y="337"/>
                  </a:lnTo>
                  <a:lnTo>
                    <a:pt x="1057" y="315"/>
                  </a:lnTo>
                  <a:lnTo>
                    <a:pt x="1036" y="295"/>
                  </a:lnTo>
                  <a:lnTo>
                    <a:pt x="1015" y="284"/>
                  </a:lnTo>
                  <a:lnTo>
                    <a:pt x="994" y="284"/>
                  </a:lnTo>
                  <a:lnTo>
                    <a:pt x="973" y="293"/>
                  </a:lnTo>
                  <a:lnTo>
                    <a:pt x="952" y="311"/>
                  </a:lnTo>
                  <a:lnTo>
                    <a:pt x="928" y="339"/>
                  </a:lnTo>
                  <a:lnTo>
                    <a:pt x="902" y="370"/>
                  </a:lnTo>
                  <a:lnTo>
                    <a:pt x="879" y="399"/>
                  </a:lnTo>
                  <a:lnTo>
                    <a:pt x="852" y="426"/>
                  </a:lnTo>
                  <a:lnTo>
                    <a:pt x="832" y="443"/>
                  </a:lnTo>
                  <a:lnTo>
                    <a:pt x="813" y="455"/>
                  </a:lnTo>
                  <a:lnTo>
                    <a:pt x="792" y="464"/>
                  </a:lnTo>
                  <a:lnTo>
                    <a:pt x="771" y="466"/>
                  </a:lnTo>
                  <a:lnTo>
                    <a:pt x="749" y="461"/>
                  </a:lnTo>
                  <a:lnTo>
                    <a:pt x="728" y="448"/>
                  </a:lnTo>
                  <a:lnTo>
                    <a:pt x="707" y="426"/>
                  </a:lnTo>
                  <a:lnTo>
                    <a:pt x="686" y="401"/>
                  </a:lnTo>
                  <a:lnTo>
                    <a:pt x="667" y="382"/>
                  </a:lnTo>
                  <a:lnTo>
                    <a:pt x="648" y="371"/>
                  </a:lnTo>
                  <a:lnTo>
                    <a:pt x="630" y="366"/>
                  </a:lnTo>
                  <a:lnTo>
                    <a:pt x="610" y="368"/>
                  </a:lnTo>
                  <a:lnTo>
                    <a:pt x="591" y="377"/>
                  </a:lnTo>
                  <a:lnTo>
                    <a:pt x="570" y="392"/>
                  </a:lnTo>
                  <a:lnTo>
                    <a:pt x="546" y="415"/>
                  </a:lnTo>
                  <a:lnTo>
                    <a:pt x="522" y="438"/>
                  </a:lnTo>
                  <a:lnTo>
                    <a:pt x="502" y="457"/>
                  </a:lnTo>
                  <a:lnTo>
                    <a:pt x="485" y="469"/>
                  </a:lnTo>
                  <a:lnTo>
                    <a:pt x="471" y="476"/>
                  </a:lnTo>
                  <a:lnTo>
                    <a:pt x="457" y="478"/>
                  </a:lnTo>
                  <a:lnTo>
                    <a:pt x="446" y="473"/>
                  </a:lnTo>
                  <a:lnTo>
                    <a:pt x="434" y="464"/>
                  </a:lnTo>
                  <a:lnTo>
                    <a:pt x="421" y="447"/>
                  </a:lnTo>
                  <a:lnTo>
                    <a:pt x="407" y="424"/>
                  </a:lnTo>
                  <a:lnTo>
                    <a:pt x="391" y="396"/>
                  </a:lnTo>
                  <a:lnTo>
                    <a:pt x="377" y="377"/>
                  </a:lnTo>
                  <a:lnTo>
                    <a:pt x="359" y="363"/>
                  </a:lnTo>
                  <a:lnTo>
                    <a:pt x="339" y="354"/>
                  </a:lnTo>
                  <a:lnTo>
                    <a:pt x="318" y="352"/>
                  </a:lnTo>
                  <a:lnTo>
                    <a:pt x="295" y="354"/>
                  </a:lnTo>
                  <a:lnTo>
                    <a:pt x="269" y="364"/>
                  </a:lnTo>
                  <a:lnTo>
                    <a:pt x="244" y="381"/>
                  </a:lnTo>
                  <a:lnTo>
                    <a:pt x="217" y="403"/>
                  </a:lnTo>
                  <a:lnTo>
                    <a:pt x="185" y="433"/>
                  </a:lnTo>
                  <a:lnTo>
                    <a:pt x="153" y="451"/>
                  </a:lnTo>
                  <a:lnTo>
                    <a:pt x="118" y="461"/>
                  </a:lnTo>
                  <a:lnTo>
                    <a:pt x="81" y="461"/>
                  </a:lnTo>
                  <a:lnTo>
                    <a:pt x="42" y="455"/>
                  </a:lnTo>
                  <a:lnTo>
                    <a:pt x="0" y="441"/>
                  </a:lnTo>
                  <a:lnTo>
                    <a:pt x="38" y="364"/>
                  </a:lnTo>
                  <a:lnTo>
                    <a:pt x="76" y="287"/>
                  </a:lnTo>
                  <a:lnTo>
                    <a:pt x="113" y="211"/>
                  </a:lnTo>
                  <a:lnTo>
                    <a:pt x="154" y="137"/>
                  </a:lnTo>
                  <a:lnTo>
                    <a:pt x="168" y="116"/>
                  </a:lnTo>
                  <a:lnTo>
                    <a:pt x="185" y="103"/>
                  </a:lnTo>
                  <a:lnTo>
                    <a:pt x="203" y="96"/>
                  </a:lnTo>
                  <a:lnTo>
                    <a:pt x="223" y="94"/>
                  </a:lnTo>
                  <a:lnTo>
                    <a:pt x="243" y="94"/>
                  </a:lnTo>
                  <a:lnTo>
                    <a:pt x="264" y="98"/>
                  </a:lnTo>
                  <a:lnTo>
                    <a:pt x="285" y="102"/>
                  </a:lnTo>
                  <a:lnTo>
                    <a:pt x="304" y="108"/>
                  </a:lnTo>
                  <a:lnTo>
                    <a:pt x="325" y="112"/>
                  </a:lnTo>
                  <a:lnTo>
                    <a:pt x="342" y="117"/>
                  </a:lnTo>
                  <a:lnTo>
                    <a:pt x="354" y="124"/>
                  </a:lnTo>
                  <a:lnTo>
                    <a:pt x="361" y="133"/>
                  </a:lnTo>
                  <a:lnTo>
                    <a:pt x="363" y="143"/>
                  </a:lnTo>
                  <a:lnTo>
                    <a:pt x="363" y="154"/>
                  </a:lnTo>
                  <a:lnTo>
                    <a:pt x="361" y="166"/>
                  </a:lnTo>
                  <a:lnTo>
                    <a:pt x="358" y="179"/>
                  </a:lnTo>
                  <a:lnTo>
                    <a:pt x="355" y="190"/>
                  </a:lnTo>
                  <a:lnTo>
                    <a:pt x="354" y="203"/>
                  </a:lnTo>
                  <a:lnTo>
                    <a:pt x="354" y="225"/>
                  </a:lnTo>
                  <a:lnTo>
                    <a:pt x="359" y="248"/>
                  </a:lnTo>
                  <a:lnTo>
                    <a:pt x="368" y="270"/>
                  </a:lnTo>
                  <a:lnTo>
                    <a:pt x="373" y="293"/>
                  </a:lnTo>
                  <a:lnTo>
                    <a:pt x="398" y="287"/>
                  </a:lnTo>
                  <a:lnTo>
                    <a:pt x="424" y="281"/>
                  </a:lnTo>
                  <a:lnTo>
                    <a:pt x="448" y="274"/>
                  </a:lnTo>
                  <a:lnTo>
                    <a:pt x="469" y="263"/>
                  </a:lnTo>
                  <a:lnTo>
                    <a:pt x="481" y="252"/>
                  </a:lnTo>
                  <a:lnTo>
                    <a:pt x="491" y="237"/>
                  </a:lnTo>
                  <a:lnTo>
                    <a:pt x="500" y="220"/>
                  </a:lnTo>
                  <a:lnTo>
                    <a:pt x="509" y="204"/>
                  </a:lnTo>
                  <a:lnTo>
                    <a:pt x="522" y="193"/>
                  </a:lnTo>
                  <a:lnTo>
                    <a:pt x="566" y="169"/>
                  </a:lnTo>
                  <a:lnTo>
                    <a:pt x="613" y="151"/>
                  </a:lnTo>
                  <a:lnTo>
                    <a:pt x="661" y="137"/>
                  </a:lnTo>
                  <a:lnTo>
                    <a:pt x="664" y="140"/>
                  </a:lnTo>
                  <a:lnTo>
                    <a:pt x="668" y="150"/>
                  </a:lnTo>
                  <a:lnTo>
                    <a:pt x="674" y="162"/>
                  </a:lnTo>
                  <a:lnTo>
                    <a:pt x="681" y="178"/>
                  </a:lnTo>
                  <a:lnTo>
                    <a:pt x="688" y="195"/>
                  </a:lnTo>
                  <a:lnTo>
                    <a:pt x="693" y="211"/>
                  </a:lnTo>
                  <a:lnTo>
                    <a:pt x="700" y="225"/>
                  </a:lnTo>
                  <a:lnTo>
                    <a:pt x="707" y="237"/>
                  </a:lnTo>
                  <a:lnTo>
                    <a:pt x="714" y="249"/>
                  </a:lnTo>
                  <a:lnTo>
                    <a:pt x="723" y="260"/>
                  </a:lnTo>
                  <a:lnTo>
                    <a:pt x="730" y="267"/>
                  </a:lnTo>
                  <a:lnTo>
                    <a:pt x="734" y="270"/>
                  </a:lnTo>
                  <a:lnTo>
                    <a:pt x="752" y="263"/>
                  </a:lnTo>
                  <a:lnTo>
                    <a:pt x="771" y="256"/>
                  </a:lnTo>
                  <a:lnTo>
                    <a:pt x="787" y="246"/>
                  </a:lnTo>
                  <a:lnTo>
                    <a:pt x="801" y="237"/>
                  </a:lnTo>
                  <a:lnTo>
                    <a:pt x="811" y="224"/>
                  </a:lnTo>
                  <a:lnTo>
                    <a:pt x="831" y="192"/>
                  </a:lnTo>
                  <a:lnTo>
                    <a:pt x="853" y="164"/>
                  </a:lnTo>
                  <a:lnTo>
                    <a:pt x="879" y="143"/>
                  </a:lnTo>
                  <a:lnTo>
                    <a:pt x="907" y="126"/>
                  </a:lnTo>
                  <a:lnTo>
                    <a:pt x="938" y="113"/>
                  </a:lnTo>
                  <a:lnTo>
                    <a:pt x="970" y="105"/>
                  </a:lnTo>
                  <a:lnTo>
                    <a:pt x="1006" y="101"/>
                  </a:lnTo>
                  <a:lnTo>
                    <a:pt x="1030" y="105"/>
                  </a:lnTo>
                  <a:lnTo>
                    <a:pt x="1054" y="113"/>
                  </a:lnTo>
                  <a:lnTo>
                    <a:pt x="1078" y="124"/>
                  </a:lnTo>
                  <a:lnTo>
                    <a:pt x="1103" y="131"/>
                  </a:lnTo>
                  <a:lnTo>
                    <a:pt x="1123" y="136"/>
                  </a:lnTo>
                  <a:lnTo>
                    <a:pt x="1145" y="136"/>
                  </a:lnTo>
                  <a:lnTo>
                    <a:pt x="1166" y="134"/>
                  </a:lnTo>
                  <a:lnTo>
                    <a:pt x="1185" y="127"/>
                  </a:lnTo>
                  <a:lnTo>
                    <a:pt x="1255" y="87"/>
                  </a:lnTo>
                  <a:lnTo>
                    <a:pt x="1325" y="43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rgbClr val="2939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" name="Freeform 80"/>
            <p:cNvSpPr>
              <a:spLocks noEditPoints="1"/>
            </p:cNvSpPr>
            <p:nvPr/>
          </p:nvSpPr>
          <p:spPr bwMode="auto">
            <a:xfrm>
              <a:off x="7723989" y="3273787"/>
              <a:ext cx="866536" cy="900000"/>
            </a:xfrm>
            <a:custGeom>
              <a:avLst/>
              <a:gdLst>
                <a:gd name="T0" fmla="*/ 3323 w 4427"/>
                <a:gd name="T1" fmla="*/ 2890 h 4599"/>
                <a:gd name="T2" fmla="*/ 2801 w 4427"/>
                <a:gd name="T3" fmla="*/ 3911 h 4599"/>
                <a:gd name="T4" fmla="*/ 2390 w 4427"/>
                <a:gd name="T5" fmla="*/ 3942 h 4599"/>
                <a:gd name="T6" fmla="*/ 1297 w 4427"/>
                <a:gd name="T7" fmla="*/ 3877 h 4599"/>
                <a:gd name="T8" fmla="*/ 939 w 4427"/>
                <a:gd name="T9" fmla="*/ 3838 h 4599"/>
                <a:gd name="T10" fmla="*/ 1619 w 4427"/>
                <a:gd name="T11" fmla="*/ 4044 h 4599"/>
                <a:gd name="T12" fmla="*/ 2637 w 4427"/>
                <a:gd name="T13" fmla="*/ 4208 h 4599"/>
                <a:gd name="T14" fmla="*/ 2948 w 4427"/>
                <a:gd name="T15" fmla="*/ 4209 h 4599"/>
                <a:gd name="T16" fmla="*/ 3826 w 4427"/>
                <a:gd name="T17" fmla="*/ 2300 h 4599"/>
                <a:gd name="T18" fmla="*/ 3865 w 4427"/>
                <a:gd name="T19" fmla="*/ 1916 h 4599"/>
                <a:gd name="T20" fmla="*/ 3419 w 4427"/>
                <a:gd name="T21" fmla="*/ 1315 h 4599"/>
                <a:gd name="T22" fmla="*/ 2655 w 4427"/>
                <a:gd name="T23" fmla="*/ 3030 h 4599"/>
                <a:gd name="T24" fmla="*/ 2414 w 4427"/>
                <a:gd name="T25" fmla="*/ 3207 h 4599"/>
                <a:gd name="T26" fmla="*/ 1869 w 4427"/>
                <a:gd name="T27" fmla="*/ 3365 h 4599"/>
                <a:gd name="T28" fmla="*/ 1213 w 4427"/>
                <a:gd name="T29" fmla="*/ 3391 h 4599"/>
                <a:gd name="T30" fmla="*/ 733 w 4427"/>
                <a:gd name="T31" fmla="*/ 3381 h 4599"/>
                <a:gd name="T32" fmla="*/ 1070 w 4427"/>
                <a:gd name="T33" fmla="*/ 3478 h 4599"/>
                <a:gd name="T34" fmla="*/ 1964 w 4427"/>
                <a:gd name="T35" fmla="*/ 3587 h 4599"/>
                <a:gd name="T36" fmla="*/ 2560 w 4427"/>
                <a:gd name="T37" fmla="*/ 3592 h 4599"/>
                <a:gd name="T38" fmla="*/ 3149 w 4427"/>
                <a:gd name="T39" fmla="*/ 2440 h 4599"/>
                <a:gd name="T40" fmla="*/ 3544 w 4427"/>
                <a:gd name="T41" fmla="*/ 1235 h 4599"/>
                <a:gd name="T42" fmla="*/ 2795 w 4427"/>
                <a:gd name="T43" fmla="*/ 689 h 4599"/>
                <a:gd name="T44" fmla="*/ 1832 w 4427"/>
                <a:gd name="T45" fmla="*/ 779 h 4599"/>
                <a:gd name="T46" fmla="*/ 1580 w 4427"/>
                <a:gd name="T47" fmla="*/ 808 h 4599"/>
                <a:gd name="T48" fmla="*/ 862 w 4427"/>
                <a:gd name="T49" fmla="*/ 2168 h 4599"/>
                <a:gd name="T50" fmla="*/ 528 w 4427"/>
                <a:gd name="T51" fmla="*/ 2980 h 4599"/>
                <a:gd name="T52" fmla="*/ 1658 w 4427"/>
                <a:gd name="T53" fmla="*/ 3033 h 4599"/>
                <a:gd name="T54" fmla="*/ 2099 w 4427"/>
                <a:gd name="T55" fmla="*/ 2959 h 4599"/>
                <a:gd name="T56" fmla="*/ 2355 w 4427"/>
                <a:gd name="T57" fmla="*/ 2823 h 4599"/>
                <a:gd name="T58" fmla="*/ 3343 w 4427"/>
                <a:gd name="T59" fmla="*/ 605 h 4599"/>
                <a:gd name="T60" fmla="*/ 3763 w 4427"/>
                <a:gd name="T61" fmla="*/ 0 h 4599"/>
                <a:gd name="T62" fmla="*/ 3886 w 4427"/>
                <a:gd name="T63" fmla="*/ 127 h 4599"/>
                <a:gd name="T64" fmla="*/ 3858 w 4427"/>
                <a:gd name="T65" fmla="*/ 305 h 4599"/>
                <a:gd name="T66" fmla="*/ 3601 w 4427"/>
                <a:gd name="T67" fmla="*/ 895 h 4599"/>
                <a:gd name="T68" fmla="*/ 3980 w 4427"/>
                <a:gd name="T69" fmla="*/ 926 h 4599"/>
                <a:gd name="T70" fmla="*/ 4136 w 4427"/>
                <a:gd name="T71" fmla="*/ 1012 h 4599"/>
                <a:gd name="T72" fmla="*/ 4139 w 4427"/>
                <a:gd name="T73" fmla="*/ 1190 h 4599"/>
                <a:gd name="T74" fmla="*/ 3957 w 4427"/>
                <a:gd name="T75" fmla="*/ 1579 h 4599"/>
                <a:gd name="T76" fmla="*/ 4222 w 4427"/>
                <a:gd name="T77" fmla="*/ 1609 h 4599"/>
                <a:gd name="T78" fmla="*/ 4372 w 4427"/>
                <a:gd name="T79" fmla="*/ 1661 h 4599"/>
                <a:gd name="T80" fmla="*/ 4425 w 4427"/>
                <a:gd name="T81" fmla="*/ 1798 h 4599"/>
                <a:gd name="T82" fmla="*/ 3231 w 4427"/>
                <a:gd name="T83" fmla="*/ 4470 h 4599"/>
                <a:gd name="T84" fmla="*/ 3113 w 4427"/>
                <a:gd name="T85" fmla="*/ 4588 h 4599"/>
                <a:gd name="T86" fmla="*/ 2711 w 4427"/>
                <a:gd name="T87" fmla="*/ 4568 h 4599"/>
                <a:gd name="T88" fmla="*/ 1692 w 4427"/>
                <a:gd name="T89" fmla="*/ 4422 h 4599"/>
                <a:gd name="T90" fmla="*/ 830 w 4427"/>
                <a:gd name="T91" fmla="*/ 4173 h 4599"/>
                <a:gd name="T92" fmla="*/ 493 w 4427"/>
                <a:gd name="T93" fmla="*/ 4012 h 4599"/>
                <a:gd name="T94" fmla="*/ 205 w 4427"/>
                <a:gd name="T95" fmla="*/ 3789 h 4599"/>
                <a:gd name="T96" fmla="*/ 0 w 4427"/>
                <a:gd name="T97" fmla="*/ 3469 h 4599"/>
                <a:gd name="T98" fmla="*/ 688 w 4427"/>
                <a:gd name="T99" fmla="*/ 1738 h 4599"/>
                <a:gd name="T100" fmla="*/ 1404 w 4427"/>
                <a:gd name="T101" fmla="*/ 444 h 4599"/>
                <a:gd name="T102" fmla="*/ 1766 w 4427"/>
                <a:gd name="T103" fmla="*/ 413 h 4599"/>
                <a:gd name="T104" fmla="*/ 2680 w 4427"/>
                <a:gd name="T105" fmla="*/ 354 h 4599"/>
                <a:gd name="T106" fmla="*/ 3401 w 4427"/>
                <a:gd name="T107" fmla="*/ 138 h 4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27" h="4599">
                  <a:moveTo>
                    <a:pt x="3803" y="1900"/>
                  </a:moveTo>
                  <a:lnTo>
                    <a:pt x="3787" y="1931"/>
                  </a:lnTo>
                  <a:lnTo>
                    <a:pt x="3773" y="1959"/>
                  </a:lnTo>
                  <a:lnTo>
                    <a:pt x="3760" y="1985"/>
                  </a:lnTo>
                  <a:lnTo>
                    <a:pt x="3323" y="2890"/>
                  </a:lnTo>
                  <a:lnTo>
                    <a:pt x="2888" y="3797"/>
                  </a:lnTo>
                  <a:lnTo>
                    <a:pt x="2870" y="3831"/>
                  </a:lnTo>
                  <a:lnTo>
                    <a:pt x="2850" y="3862"/>
                  </a:lnTo>
                  <a:lnTo>
                    <a:pt x="2828" y="3888"/>
                  </a:lnTo>
                  <a:lnTo>
                    <a:pt x="2801" y="3911"/>
                  </a:lnTo>
                  <a:lnTo>
                    <a:pt x="2773" y="3929"/>
                  </a:lnTo>
                  <a:lnTo>
                    <a:pt x="2742" y="3942"/>
                  </a:lnTo>
                  <a:lnTo>
                    <a:pt x="2707" y="3949"/>
                  </a:lnTo>
                  <a:lnTo>
                    <a:pt x="2668" y="3950"/>
                  </a:lnTo>
                  <a:lnTo>
                    <a:pt x="2390" y="3942"/>
                  </a:lnTo>
                  <a:lnTo>
                    <a:pt x="2110" y="3932"/>
                  </a:lnTo>
                  <a:lnTo>
                    <a:pt x="1832" y="3920"/>
                  </a:lnTo>
                  <a:lnTo>
                    <a:pt x="1554" y="3905"/>
                  </a:lnTo>
                  <a:lnTo>
                    <a:pt x="1425" y="3894"/>
                  </a:lnTo>
                  <a:lnTo>
                    <a:pt x="1297" y="3877"/>
                  </a:lnTo>
                  <a:lnTo>
                    <a:pt x="1170" y="3859"/>
                  </a:lnTo>
                  <a:lnTo>
                    <a:pt x="1040" y="3838"/>
                  </a:lnTo>
                  <a:lnTo>
                    <a:pt x="911" y="3820"/>
                  </a:lnTo>
                  <a:lnTo>
                    <a:pt x="925" y="3829"/>
                  </a:lnTo>
                  <a:lnTo>
                    <a:pt x="939" y="3838"/>
                  </a:lnTo>
                  <a:lnTo>
                    <a:pt x="1032" y="3871"/>
                  </a:lnTo>
                  <a:lnTo>
                    <a:pt x="1125" y="3906"/>
                  </a:lnTo>
                  <a:lnTo>
                    <a:pt x="1219" y="3937"/>
                  </a:lnTo>
                  <a:lnTo>
                    <a:pt x="1418" y="3993"/>
                  </a:lnTo>
                  <a:lnTo>
                    <a:pt x="1619" y="4044"/>
                  </a:lnTo>
                  <a:lnTo>
                    <a:pt x="1821" y="4086"/>
                  </a:lnTo>
                  <a:lnTo>
                    <a:pt x="2023" y="4124"/>
                  </a:lnTo>
                  <a:lnTo>
                    <a:pt x="2227" y="4156"/>
                  </a:lnTo>
                  <a:lnTo>
                    <a:pt x="2432" y="4184"/>
                  </a:lnTo>
                  <a:lnTo>
                    <a:pt x="2637" y="4208"/>
                  </a:lnTo>
                  <a:lnTo>
                    <a:pt x="2843" y="4232"/>
                  </a:lnTo>
                  <a:lnTo>
                    <a:pt x="2877" y="4233"/>
                  </a:lnTo>
                  <a:lnTo>
                    <a:pt x="2905" y="4230"/>
                  </a:lnTo>
                  <a:lnTo>
                    <a:pt x="2929" y="4222"/>
                  </a:lnTo>
                  <a:lnTo>
                    <a:pt x="2948" y="4209"/>
                  </a:lnTo>
                  <a:lnTo>
                    <a:pt x="2965" y="4192"/>
                  </a:lnTo>
                  <a:lnTo>
                    <a:pt x="2981" y="4169"/>
                  </a:lnTo>
                  <a:lnTo>
                    <a:pt x="2995" y="4141"/>
                  </a:lnTo>
                  <a:lnTo>
                    <a:pt x="3409" y="3220"/>
                  </a:lnTo>
                  <a:lnTo>
                    <a:pt x="3826" y="2300"/>
                  </a:lnTo>
                  <a:lnTo>
                    <a:pt x="3879" y="2184"/>
                  </a:lnTo>
                  <a:lnTo>
                    <a:pt x="3933" y="2066"/>
                  </a:lnTo>
                  <a:lnTo>
                    <a:pt x="3987" y="1944"/>
                  </a:lnTo>
                  <a:lnTo>
                    <a:pt x="3926" y="1930"/>
                  </a:lnTo>
                  <a:lnTo>
                    <a:pt x="3865" y="1916"/>
                  </a:lnTo>
                  <a:lnTo>
                    <a:pt x="3803" y="1900"/>
                  </a:lnTo>
                  <a:close/>
                  <a:moveTo>
                    <a:pt x="3462" y="1219"/>
                  </a:moveTo>
                  <a:lnTo>
                    <a:pt x="3445" y="1253"/>
                  </a:lnTo>
                  <a:lnTo>
                    <a:pt x="3431" y="1285"/>
                  </a:lnTo>
                  <a:lnTo>
                    <a:pt x="3419" y="1315"/>
                  </a:lnTo>
                  <a:lnTo>
                    <a:pt x="3179" y="1863"/>
                  </a:lnTo>
                  <a:lnTo>
                    <a:pt x="2940" y="2411"/>
                  </a:lnTo>
                  <a:lnTo>
                    <a:pt x="2697" y="2957"/>
                  </a:lnTo>
                  <a:lnTo>
                    <a:pt x="2679" y="2994"/>
                  </a:lnTo>
                  <a:lnTo>
                    <a:pt x="2655" y="3030"/>
                  </a:lnTo>
                  <a:lnTo>
                    <a:pt x="2628" y="3064"/>
                  </a:lnTo>
                  <a:lnTo>
                    <a:pt x="2597" y="3093"/>
                  </a:lnTo>
                  <a:lnTo>
                    <a:pt x="2565" y="3119"/>
                  </a:lnTo>
                  <a:lnTo>
                    <a:pt x="2491" y="3165"/>
                  </a:lnTo>
                  <a:lnTo>
                    <a:pt x="2414" y="3207"/>
                  </a:lnTo>
                  <a:lnTo>
                    <a:pt x="2335" y="3243"/>
                  </a:lnTo>
                  <a:lnTo>
                    <a:pt x="2253" y="3274"/>
                  </a:lnTo>
                  <a:lnTo>
                    <a:pt x="2126" y="3314"/>
                  </a:lnTo>
                  <a:lnTo>
                    <a:pt x="1998" y="3343"/>
                  </a:lnTo>
                  <a:lnTo>
                    <a:pt x="1869" y="3365"/>
                  </a:lnTo>
                  <a:lnTo>
                    <a:pt x="1738" y="3381"/>
                  </a:lnTo>
                  <a:lnTo>
                    <a:pt x="1608" y="3391"/>
                  </a:lnTo>
                  <a:lnTo>
                    <a:pt x="1476" y="3395"/>
                  </a:lnTo>
                  <a:lnTo>
                    <a:pt x="1345" y="3395"/>
                  </a:lnTo>
                  <a:lnTo>
                    <a:pt x="1213" y="3391"/>
                  </a:lnTo>
                  <a:lnTo>
                    <a:pt x="1081" y="3385"/>
                  </a:lnTo>
                  <a:lnTo>
                    <a:pt x="901" y="3374"/>
                  </a:lnTo>
                  <a:lnTo>
                    <a:pt x="720" y="3360"/>
                  </a:lnTo>
                  <a:lnTo>
                    <a:pt x="727" y="3372"/>
                  </a:lnTo>
                  <a:lnTo>
                    <a:pt x="733" y="3381"/>
                  </a:lnTo>
                  <a:lnTo>
                    <a:pt x="741" y="3386"/>
                  </a:lnTo>
                  <a:lnTo>
                    <a:pt x="748" y="3389"/>
                  </a:lnTo>
                  <a:lnTo>
                    <a:pt x="820" y="3414"/>
                  </a:lnTo>
                  <a:lnTo>
                    <a:pt x="893" y="3437"/>
                  </a:lnTo>
                  <a:lnTo>
                    <a:pt x="1070" y="3478"/>
                  </a:lnTo>
                  <a:lnTo>
                    <a:pt x="1248" y="3513"/>
                  </a:lnTo>
                  <a:lnTo>
                    <a:pt x="1426" y="3539"/>
                  </a:lnTo>
                  <a:lnTo>
                    <a:pt x="1605" y="3560"/>
                  </a:lnTo>
                  <a:lnTo>
                    <a:pt x="1785" y="3576"/>
                  </a:lnTo>
                  <a:lnTo>
                    <a:pt x="1964" y="3587"/>
                  </a:lnTo>
                  <a:lnTo>
                    <a:pt x="2145" y="3594"/>
                  </a:lnTo>
                  <a:lnTo>
                    <a:pt x="2326" y="3597"/>
                  </a:lnTo>
                  <a:lnTo>
                    <a:pt x="2508" y="3599"/>
                  </a:lnTo>
                  <a:lnTo>
                    <a:pt x="2536" y="3597"/>
                  </a:lnTo>
                  <a:lnTo>
                    <a:pt x="2560" y="3592"/>
                  </a:lnTo>
                  <a:lnTo>
                    <a:pt x="2581" y="3583"/>
                  </a:lnTo>
                  <a:lnTo>
                    <a:pt x="2599" y="3569"/>
                  </a:lnTo>
                  <a:lnTo>
                    <a:pt x="2614" y="3549"/>
                  </a:lnTo>
                  <a:lnTo>
                    <a:pt x="2628" y="3524"/>
                  </a:lnTo>
                  <a:lnTo>
                    <a:pt x="3149" y="2440"/>
                  </a:lnTo>
                  <a:lnTo>
                    <a:pt x="3670" y="1357"/>
                  </a:lnTo>
                  <a:lnTo>
                    <a:pt x="3688" y="1313"/>
                  </a:lnTo>
                  <a:lnTo>
                    <a:pt x="3708" y="1267"/>
                  </a:lnTo>
                  <a:lnTo>
                    <a:pt x="3625" y="1250"/>
                  </a:lnTo>
                  <a:lnTo>
                    <a:pt x="3544" y="1235"/>
                  </a:lnTo>
                  <a:lnTo>
                    <a:pt x="3462" y="1219"/>
                  </a:lnTo>
                  <a:close/>
                  <a:moveTo>
                    <a:pt x="3365" y="532"/>
                  </a:moveTo>
                  <a:lnTo>
                    <a:pt x="3176" y="595"/>
                  </a:lnTo>
                  <a:lnTo>
                    <a:pt x="2986" y="647"/>
                  </a:lnTo>
                  <a:lnTo>
                    <a:pt x="2795" y="689"/>
                  </a:lnTo>
                  <a:lnTo>
                    <a:pt x="2604" y="723"/>
                  </a:lnTo>
                  <a:lnTo>
                    <a:pt x="2412" y="748"/>
                  </a:lnTo>
                  <a:lnTo>
                    <a:pt x="2220" y="766"/>
                  </a:lnTo>
                  <a:lnTo>
                    <a:pt x="2027" y="776"/>
                  </a:lnTo>
                  <a:lnTo>
                    <a:pt x="1832" y="779"/>
                  </a:lnTo>
                  <a:lnTo>
                    <a:pt x="1638" y="775"/>
                  </a:lnTo>
                  <a:lnTo>
                    <a:pt x="1624" y="776"/>
                  </a:lnTo>
                  <a:lnTo>
                    <a:pt x="1609" y="785"/>
                  </a:lnTo>
                  <a:lnTo>
                    <a:pt x="1594" y="794"/>
                  </a:lnTo>
                  <a:lnTo>
                    <a:pt x="1580" y="808"/>
                  </a:lnTo>
                  <a:lnTo>
                    <a:pt x="1567" y="822"/>
                  </a:lnTo>
                  <a:lnTo>
                    <a:pt x="1558" y="838"/>
                  </a:lnTo>
                  <a:lnTo>
                    <a:pt x="1311" y="1306"/>
                  </a:lnTo>
                  <a:lnTo>
                    <a:pt x="1067" y="1774"/>
                  </a:lnTo>
                  <a:lnTo>
                    <a:pt x="862" y="2168"/>
                  </a:lnTo>
                  <a:lnTo>
                    <a:pt x="657" y="2562"/>
                  </a:lnTo>
                  <a:lnTo>
                    <a:pt x="449" y="2962"/>
                  </a:lnTo>
                  <a:lnTo>
                    <a:pt x="479" y="2970"/>
                  </a:lnTo>
                  <a:lnTo>
                    <a:pt x="505" y="2976"/>
                  </a:lnTo>
                  <a:lnTo>
                    <a:pt x="528" y="2980"/>
                  </a:lnTo>
                  <a:lnTo>
                    <a:pt x="789" y="2995"/>
                  </a:lnTo>
                  <a:lnTo>
                    <a:pt x="1049" y="3014"/>
                  </a:lnTo>
                  <a:lnTo>
                    <a:pt x="1309" y="3026"/>
                  </a:lnTo>
                  <a:lnTo>
                    <a:pt x="1568" y="3035"/>
                  </a:lnTo>
                  <a:lnTo>
                    <a:pt x="1658" y="3033"/>
                  </a:lnTo>
                  <a:lnTo>
                    <a:pt x="1748" y="3029"/>
                  </a:lnTo>
                  <a:lnTo>
                    <a:pt x="1836" y="3019"/>
                  </a:lnTo>
                  <a:lnTo>
                    <a:pt x="1925" y="3005"/>
                  </a:lnTo>
                  <a:lnTo>
                    <a:pt x="2012" y="2985"/>
                  </a:lnTo>
                  <a:lnTo>
                    <a:pt x="2099" y="2959"/>
                  </a:lnTo>
                  <a:lnTo>
                    <a:pt x="2183" y="2928"/>
                  </a:lnTo>
                  <a:lnTo>
                    <a:pt x="2266" y="2889"/>
                  </a:lnTo>
                  <a:lnTo>
                    <a:pt x="2297" y="2871"/>
                  </a:lnTo>
                  <a:lnTo>
                    <a:pt x="2328" y="2848"/>
                  </a:lnTo>
                  <a:lnTo>
                    <a:pt x="2355" y="2823"/>
                  </a:lnTo>
                  <a:lnTo>
                    <a:pt x="2378" y="2795"/>
                  </a:lnTo>
                  <a:lnTo>
                    <a:pt x="2395" y="2764"/>
                  </a:lnTo>
                  <a:lnTo>
                    <a:pt x="2713" y="2045"/>
                  </a:lnTo>
                  <a:lnTo>
                    <a:pt x="3028" y="1326"/>
                  </a:lnTo>
                  <a:lnTo>
                    <a:pt x="3343" y="605"/>
                  </a:lnTo>
                  <a:lnTo>
                    <a:pt x="3350" y="584"/>
                  </a:lnTo>
                  <a:lnTo>
                    <a:pt x="3357" y="562"/>
                  </a:lnTo>
                  <a:lnTo>
                    <a:pt x="3365" y="532"/>
                  </a:lnTo>
                  <a:close/>
                  <a:moveTo>
                    <a:pt x="3673" y="0"/>
                  </a:moveTo>
                  <a:lnTo>
                    <a:pt x="3763" y="0"/>
                  </a:lnTo>
                  <a:lnTo>
                    <a:pt x="3801" y="25"/>
                  </a:lnTo>
                  <a:lnTo>
                    <a:pt x="3832" y="50"/>
                  </a:lnTo>
                  <a:lnTo>
                    <a:pt x="3857" y="74"/>
                  </a:lnTo>
                  <a:lnTo>
                    <a:pt x="3875" y="101"/>
                  </a:lnTo>
                  <a:lnTo>
                    <a:pt x="3886" y="127"/>
                  </a:lnTo>
                  <a:lnTo>
                    <a:pt x="3893" y="157"/>
                  </a:lnTo>
                  <a:lnTo>
                    <a:pt x="3893" y="189"/>
                  </a:lnTo>
                  <a:lnTo>
                    <a:pt x="3888" y="224"/>
                  </a:lnTo>
                  <a:lnTo>
                    <a:pt x="3875" y="262"/>
                  </a:lnTo>
                  <a:lnTo>
                    <a:pt x="3858" y="305"/>
                  </a:lnTo>
                  <a:lnTo>
                    <a:pt x="3719" y="625"/>
                  </a:lnTo>
                  <a:lnTo>
                    <a:pt x="3693" y="688"/>
                  </a:lnTo>
                  <a:lnTo>
                    <a:pt x="3664" y="754"/>
                  </a:lnTo>
                  <a:lnTo>
                    <a:pt x="3634" y="821"/>
                  </a:lnTo>
                  <a:lnTo>
                    <a:pt x="3601" y="895"/>
                  </a:lnTo>
                  <a:lnTo>
                    <a:pt x="3691" y="902"/>
                  </a:lnTo>
                  <a:lnTo>
                    <a:pt x="3774" y="909"/>
                  </a:lnTo>
                  <a:lnTo>
                    <a:pt x="3854" y="915"/>
                  </a:lnTo>
                  <a:lnTo>
                    <a:pt x="3931" y="921"/>
                  </a:lnTo>
                  <a:lnTo>
                    <a:pt x="3980" y="926"/>
                  </a:lnTo>
                  <a:lnTo>
                    <a:pt x="4023" y="935"/>
                  </a:lnTo>
                  <a:lnTo>
                    <a:pt x="4060" y="949"/>
                  </a:lnTo>
                  <a:lnTo>
                    <a:pt x="4091" y="965"/>
                  </a:lnTo>
                  <a:lnTo>
                    <a:pt x="4117" y="988"/>
                  </a:lnTo>
                  <a:lnTo>
                    <a:pt x="4136" y="1012"/>
                  </a:lnTo>
                  <a:lnTo>
                    <a:pt x="4149" y="1041"/>
                  </a:lnTo>
                  <a:lnTo>
                    <a:pt x="4156" y="1073"/>
                  </a:lnTo>
                  <a:lnTo>
                    <a:pt x="4157" y="1108"/>
                  </a:lnTo>
                  <a:lnTo>
                    <a:pt x="4152" y="1148"/>
                  </a:lnTo>
                  <a:lnTo>
                    <a:pt x="4139" y="1190"/>
                  </a:lnTo>
                  <a:lnTo>
                    <a:pt x="4121" y="1235"/>
                  </a:lnTo>
                  <a:lnTo>
                    <a:pt x="4081" y="1317"/>
                  </a:lnTo>
                  <a:lnTo>
                    <a:pt x="4041" y="1401"/>
                  </a:lnTo>
                  <a:lnTo>
                    <a:pt x="4000" y="1488"/>
                  </a:lnTo>
                  <a:lnTo>
                    <a:pt x="3957" y="1579"/>
                  </a:lnTo>
                  <a:lnTo>
                    <a:pt x="4020" y="1585"/>
                  </a:lnTo>
                  <a:lnTo>
                    <a:pt x="4079" y="1591"/>
                  </a:lnTo>
                  <a:lnTo>
                    <a:pt x="4135" y="1596"/>
                  </a:lnTo>
                  <a:lnTo>
                    <a:pt x="4190" y="1603"/>
                  </a:lnTo>
                  <a:lnTo>
                    <a:pt x="4222" y="1609"/>
                  </a:lnTo>
                  <a:lnTo>
                    <a:pt x="4254" y="1613"/>
                  </a:lnTo>
                  <a:lnTo>
                    <a:pt x="4285" y="1620"/>
                  </a:lnTo>
                  <a:lnTo>
                    <a:pt x="4316" y="1629"/>
                  </a:lnTo>
                  <a:lnTo>
                    <a:pt x="4344" y="1641"/>
                  </a:lnTo>
                  <a:lnTo>
                    <a:pt x="4372" y="1661"/>
                  </a:lnTo>
                  <a:lnTo>
                    <a:pt x="4395" y="1683"/>
                  </a:lnTo>
                  <a:lnTo>
                    <a:pt x="4411" y="1708"/>
                  </a:lnTo>
                  <a:lnTo>
                    <a:pt x="4421" y="1735"/>
                  </a:lnTo>
                  <a:lnTo>
                    <a:pt x="4427" y="1766"/>
                  </a:lnTo>
                  <a:lnTo>
                    <a:pt x="4425" y="1798"/>
                  </a:lnTo>
                  <a:lnTo>
                    <a:pt x="4418" y="1836"/>
                  </a:lnTo>
                  <a:lnTo>
                    <a:pt x="4406" y="1875"/>
                  </a:lnTo>
                  <a:lnTo>
                    <a:pt x="4388" y="1919"/>
                  </a:lnTo>
                  <a:lnTo>
                    <a:pt x="3250" y="4428"/>
                  </a:lnTo>
                  <a:lnTo>
                    <a:pt x="3231" y="4470"/>
                  </a:lnTo>
                  <a:lnTo>
                    <a:pt x="3210" y="4505"/>
                  </a:lnTo>
                  <a:lnTo>
                    <a:pt x="3189" y="4534"/>
                  </a:lnTo>
                  <a:lnTo>
                    <a:pt x="3166" y="4558"/>
                  </a:lnTo>
                  <a:lnTo>
                    <a:pt x="3141" y="4577"/>
                  </a:lnTo>
                  <a:lnTo>
                    <a:pt x="3113" y="4588"/>
                  </a:lnTo>
                  <a:lnTo>
                    <a:pt x="3080" y="4596"/>
                  </a:lnTo>
                  <a:lnTo>
                    <a:pt x="3044" y="4599"/>
                  </a:lnTo>
                  <a:lnTo>
                    <a:pt x="3003" y="4599"/>
                  </a:lnTo>
                  <a:lnTo>
                    <a:pt x="2955" y="4595"/>
                  </a:lnTo>
                  <a:lnTo>
                    <a:pt x="2711" y="4568"/>
                  </a:lnTo>
                  <a:lnTo>
                    <a:pt x="2467" y="4540"/>
                  </a:lnTo>
                  <a:lnTo>
                    <a:pt x="2224" y="4509"/>
                  </a:lnTo>
                  <a:lnTo>
                    <a:pt x="2046" y="4484"/>
                  </a:lnTo>
                  <a:lnTo>
                    <a:pt x="1867" y="4456"/>
                  </a:lnTo>
                  <a:lnTo>
                    <a:pt x="1692" y="4422"/>
                  </a:lnTo>
                  <a:lnTo>
                    <a:pt x="1516" y="4384"/>
                  </a:lnTo>
                  <a:lnTo>
                    <a:pt x="1342" y="4341"/>
                  </a:lnTo>
                  <a:lnTo>
                    <a:pt x="1170" y="4292"/>
                  </a:lnTo>
                  <a:lnTo>
                    <a:pt x="1000" y="4236"/>
                  </a:lnTo>
                  <a:lnTo>
                    <a:pt x="830" y="4173"/>
                  </a:lnTo>
                  <a:lnTo>
                    <a:pt x="760" y="4143"/>
                  </a:lnTo>
                  <a:lnTo>
                    <a:pt x="691" y="4113"/>
                  </a:lnTo>
                  <a:lnTo>
                    <a:pt x="623" y="4080"/>
                  </a:lnTo>
                  <a:lnTo>
                    <a:pt x="557" y="4047"/>
                  </a:lnTo>
                  <a:lnTo>
                    <a:pt x="493" y="4012"/>
                  </a:lnTo>
                  <a:lnTo>
                    <a:pt x="430" y="3972"/>
                  </a:lnTo>
                  <a:lnTo>
                    <a:pt x="369" y="3932"/>
                  </a:lnTo>
                  <a:lnTo>
                    <a:pt x="312" y="3887"/>
                  </a:lnTo>
                  <a:lnTo>
                    <a:pt x="257" y="3839"/>
                  </a:lnTo>
                  <a:lnTo>
                    <a:pt x="205" y="3789"/>
                  </a:lnTo>
                  <a:lnTo>
                    <a:pt x="156" y="3734"/>
                  </a:lnTo>
                  <a:lnTo>
                    <a:pt x="111" y="3674"/>
                  </a:lnTo>
                  <a:lnTo>
                    <a:pt x="70" y="3611"/>
                  </a:lnTo>
                  <a:lnTo>
                    <a:pt x="32" y="3543"/>
                  </a:lnTo>
                  <a:lnTo>
                    <a:pt x="0" y="3469"/>
                  </a:lnTo>
                  <a:lnTo>
                    <a:pt x="0" y="3039"/>
                  </a:lnTo>
                  <a:lnTo>
                    <a:pt x="25" y="2997"/>
                  </a:lnTo>
                  <a:lnTo>
                    <a:pt x="52" y="2955"/>
                  </a:lnTo>
                  <a:lnTo>
                    <a:pt x="76" y="2911"/>
                  </a:lnTo>
                  <a:lnTo>
                    <a:pt x="688" y="1738"/>
                  </a:lnTo>
                  <a:lnTo>
                    <a:pt x="1297" y="563"/>
                  </a:lnTo>
                  <a:lnTo>
                    <a:pt x="1321" y="524"/>
                  </a:lnTo>
                  <a:lnTo>
                    <a:pt x="1346" y="492"/>
                  </a:lnTo>
                  <a:lnTo>
                    <a:pt x="1373" y="465"/>
                  </a:lnTo>
                  <a:lnTo>
                    <a:pt x="1404" y="444"/>
                  </a:lnTo>
                  <a:lnTo>
                    <a:pt x="1438" y="429"/>
                  </a:lnTo>
                  <a:lnTo>
                    <a:pt x="1476" y="419"/>
                  </a:lnTo>
                  <a:lnTo>
                    <a:pt x="1516" y="413"/>
                  </a:lnTo>
                  <a:lnTo>
                    <a:pt x="1563" y="412"/>
                  </a:lnTo>
                  <a:lnTo>
                    <a:pt x="1766" y="413"/>
                  </a:lnTo>
                  <a:lnTo>
                    <a:pt x="1971" y="412"/>
                  </a:lnTo>
                  <a:lnTo>
                    <a:pt x="2175" y="406"/>
                  </a:lnTo>
                  <a:lnTo>
                    <a:pt x="2378" y="394"/>
                  </a:lnTo>
                  <a:lnTo>
                    <a:pt x="2530" y="378"/>
                  </a:lnTo>
                  <a:lnTo>
                    <a:pt x="2680" y="354"/>
                  </a:lnTo>
                  <a:lnTo>
                    <a:pt x="2829" y="326"/>
                  </a:lnTo>
                  <a:lnTo>
                    <a:pt x="2975" y="290"/>
                  </a:lnTo>
                  <a:lnTo>
                    <a:pt x="3118" y="246"/>
                  </a:lnTo>
                  <a:lnTo>
                    <a:pt x="3260" y="196"/>
                  </a:lnTo>
                  <a:lnTo>
                    <a:pt x="3401" y="138"/>
                  </a:lnTo>
                  <a:lnTo>
                    <a:pt x="3538" y="73"/>
                  </a:lnTo>
                  <a:lnTo>
                    <a:pt x="3673" y="0"/>
                  </a:ln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kern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7" name="Text Placeholder 4"/>
          <p:cNvSpPr txBox="1">
            <a:spLocks/>
          </p:cNvSpPr>
          <p:nvPr/>
        </p:nvSpPr>
        <p:spPr>
          <a:xfrm>
            <a:off x="237741" y="672486"/>
            <a:ext cx="8398257" cy="54165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238" indent="-17303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2675" indent="-1682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4638" indent="-17303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7075" indent="-1682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800" dirty="0">
                <a:latin typeface="+mj-lt"/>
                <a:ea typeface="+mj-ea"/>
                <a:cs typeface="+mj-cs"/>
              </a:rPr>
              <a:t>Multiple messages can potentially dilute communication.  Clarity and simplicity are key.</a:t>
            </a: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2885729" y="1264262"/>
            <a:ext cx="3165929" cy="36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700" rIns="91399" bIns="45700">
            <a:spAutoFit/>
          </a:bodyPr>
          <a:lstStyle>
            <a:lvl1pPr algn="l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85813" indent="-303213" algn="l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08088" indent="-241300" algn="l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92275" indent="-242888" algn="l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4875" indent="-241300" algn="l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1800" dirty="0">
                <a:solidFill>
                  <a:srgbClr val="60767C"/>
                </a:solidFill>
                <a:latin typeface="+mj-lt"/>
              </a:rPr>
              <a:t>ADS TRYING TO CONVEY:</a:t>
            </a:r>
          </a:p>
        </p:txBody>
      </p:sp>
      <p:sp>
        <p:nvSpPr>
          <p:cNvPr id="19" name="Freeform 221"/>
          <p:cNvSpPr>
            <a:spLocks/>
          </p:cNvSpPr>
          <p:nvPr/>
        </p:nvSpPr>
        <p:spPr bwMode="auto">
          <a:xfrm>
            <a:off x="1545333" y="4035056"/>
            <a:ext cx="223950" cy="726666"/>
          </a:xfrm>
          <a:custGeom>
            <a:avLst/>
            <a:gdLst>
              <a:gd name="T0" fmla="*/ 382 w 460"/>
              <a:gd name="T1" fmla="*/ 432 h 1150"/>
              <a:gd name="T2" fmla="*/ 212 w 460"/>
              <a:gd name="T3" fmla="*/ 513 h 1150"/>
              <a:gd name="T4" fmla="*/ 145 w 460"/>
              <a:gd name="T5" fmla="*/ 540 h 1150"/>
              <a:gd name="T6" fmla="*/ 364 w 460"/>
              <a:gd name="T7" fmla="*/ 76 h 1150"/>
              <a:gd name="T8" fmla="*/ 397 w 460"/>
              <a:gd name="T9" fmla="*/ 0 h 1150"/>
              <a:gd name="T10" fmla="*/ 146 w 460"/>
              <a:gd name="T11" fmla="*/ 0 h 1150"/>
              <a:gd name="T12" fmla="*/ 5 w 460"/>
              <a:gd name="T13" fmla="*/ 604 h 1150"/>
              <a:gd name="T14" fmla="*/ 2 w 460"/>
              <a:gd name="T15" fmla="*/ 617 h 1150"/>
              <a:gd name="T16" fmla="*/ 7 w 460"/>
              <a:gd name="T17" fmla="*/ 650 h 1150"/>
              <a:gd name="T18" fmla="*/ 70 w 460"/>
              <a:gd name="T19" fmla="*/ 667 h 1150"/>
              <a:gd name="T20" fmla="*/ 242 w 460"/>
              <a:gd name="T21" fmla="*/ 590 h 1150"/>
              <a:gd name="T22" fmla="*/ 324 w 460"/>
              <a:gd name="T23" fmla="*/ 562 h 1150"/>
              <a:gd name="T24" fmla="*/ 265 w 460"/>
              <a:gd name="T25" fmla="*/ 766 h 1150"/>
              <a:gd name="T26" fmla="*/ 179 w 460"/>
              <a:gd name="T27" fmla="*/ 1022 h 1150"/>
              <a:gd name="T28" fmla="*/ 175 w 460"/>
              <a:gd name="T29" fmla="*/ 976 h 1150"/>
              <a:gd name="T30" fmla="*/ 152 w 460"/>
              <a:gd name="T31" fmla="*/ 957 h 1150"/>
              <a:gd name="T32" fmla="*/ 145 w 460"/>
              <a:gd name="T33" fmla="*/ 959 h 1150"/>
              <a:gd name="T34" fmla="*/ 132 w 460"/>
              <a:gd name="T35" fmla="*/ 980 h 1150"/>
              <a:gd name="T36" fmla="*/ 144 w 460"/>
              <a:gd name="T37" fmla="*/ 1129 h 1150"/>
              <a:gd name="T38" fmla="*/ 158 w 460"/>
              <a:gd name="T39" fmla="*/ 1147 h 1150"/>
              <a:gd name="T40" fmla="*/ 180 w 460"/>
              <a:gd name="T41" fmla="*/ 1142 h 1150"/>
              <a:gd name="T42" fmla="*/ 292 w 460"/>
              <a:gd name="T43" fmla="*/ 1033 h 1150"/>
              <a:gd name="T44" fmla="*/ 293 w 460"/>
              <a:gd name="T45" fmla="*/ 1003 h 1150"/>
              <a:gd name="T46" fmla="*/ 263 w 460"/>
              <a:gd name="T47" fmla="*/ 1003 h 1150"/>
              <a:gd name="T48" fmla="*/ 227 w 460"/>
              <a:gd name="T49" fmla="*/ 1037 h 1150"/>
              <a:gd name="T50" fmla="*/ 325 w 460"/>
              <a:gd name="T51" fmla="*/ 788 h 1150"/>
              <a:gd name="T52" fmla="*/ 453 w 460"/>
              <a:gd name="T53" fmla="*/ 501 h 1150"/>
              <a:gd name="T54" fmla="*/ 454 w 460"/>
              <a:gd name="T55" fmla="*/ 499 h 1150"/>
              <a:gd name="T56" fmla="*/ 452 w 460"/>
              <a:gd name="T57" fmla="*/ 453 h 1150"/>
              <a:gd name="T58" fmla="*/ 382 w 460"/>
              <a:gd name="T59" fmla="*/ 432 h 1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60" h="1150">
                <a:moveTo>
                  <a:pt x="382" y="432"/>
                </a:moveTo>
                <a:cubicBezTo>
                  <a:pt x="326" y="462"/>
                  <a:pt x="269" y="489"/>
                  <a:pt x="212" y="513"/>
                </a:cubicBezTo>
                <a:cubicBezTo>
                  <a:pt x="189" y="523"/>
                  <a:pt x="167" y="532"/>
                  <a:pt x="145" y="540"/>
                </a:cubicBezTo>
                <a:cubicBezTo>
                  <a:pt x="364" y="76"/>
                  <a:pt x="364" y="76"/>
                  <a:pt x="364" y="76"/>
                </a:cubicBezTo>
                <a:cubicBezTo>
                  <a:pt x="366" y="73"/>
                  <a:pt x="381" y="39"/>
                  <a:pt x="397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5" y="604"/>
                  <a:pt x="5" y="604"/>
                  <a:pt x="5" y="604"/>
                </a:cubicBezTo>
                <a:cubicBezTo>
                  <a:pt x="2" y="617"/>
                  <a:pt x="2" y="617"/>
                  <a:pt x="2" y="617"/>
                </a:cubicBezTo>
                <a:cubicBezTo>
                  <a:pt x="0" y="628"/>
                  <a:pt x="1" y="640"/>
                  <a:pt x="7" y="650"/>
                </a:cubicBezTo>
                <a:cubicBezTo>
                  <a:pt x="20" y="672"/>
                  <a:pt x="48" y="680"/>
                  <a:pt x="70" y="667"/>
                </a:cubicBezTo>
                <a:cubicBezTo>
                  <a:pt x="125" y="635"/>
                  <a:pt x="183" y="611"/>
                  <a:pt x="242" y="590"/>
                </a:cubicBezTo>
                <a:cubicBezTo>
                  <a:pt x="269" y="580"/>
                  <a:pt x="297" y="571"/>
                  <a:pt x="324" y="562"/>
                </a:cubicBezTo>
                <a:cubicBezTo>
                  <a:pt x="305" y="630"/>
                  <a:pt x="286" y="699"/>
                  <a:pt x="265" y="766"/>
                </a:cubicBezTo>
                <a:cubicBezTo>
                  <a:pt x="238" y="852"/>
                  <a:pt x="213" y="939"/>
                  <a:pt x="179" y="1022"/>
                </a:cubicBezTo>
                <a:cubicBezTo>
                  <a:pt x="175" y="976"/>
                  <a:pt x="175" y="976"/>
                  <a:pt x="175" y="976"/>
                </a:cubicBezTo>
                <a:cubicBezTo>
                  <a:pt x="174" y="965"/>
                  <a:pt x="164" y="956"/>
                  <a:pt x="152" y="957"/>
                </a:cubicBezTo>
                <a:cubicBezTo>
                  <a:pt x="149" y="957"/>
                  <a:pt x="147" y="958"/>
                  <a:pt x="145" y="959"/>
                </a:cubicBezTo>
                <a:cubicBezTo>
                  <a:pt x="137" y="962"/>
                  <a:pt x="132" y="971"/>
                  <a:pt x="132" y="980"/>
                </a:cubicBezTo>
                <a:cubicBezTo>
                  <a:pt x="144" y="1129"/>
                  <a:pt x="144" y="1129"/>
                  <a:pt x="144" y="1129"/>
                </a:cubicBezTo>
                <a:cubicBezTo>
                  <a:pt x="145" y="1137"/>
                  <a:pt x="150" y="1144"/>
                  <a:pt x="158" y="1147"/>
                </a:cubicBezTo>
                <a:cubicBezTo>
                  <a:pt x="165" y="1150"/>
                  <a:pt x="174" y="1148"/>
                  <a:pt x="180" y="1142"/>
                </a:cubicBezTo>
                <a:cubicBezTo>
                  <a:pt x="292" y="1033"/>
                  <a:pt x="292" y="1033"/>
                  <a:pt x="292" y="1033"/>
                </a:cubicBezTo>
                <a:cubicBezTo>
                  <a:pt x="301" y="1025"/>
                  <a:pt x="301" y="1012"/>
                  <a:pt x="293" y="1003"/>
                </a:cubicBezTo>
                <a:cubicBezTo>
                  <a:pt x="285" y="995"/>
                  <a:pt x="271" y="995"/>
                  <a:pt x="263" y="1003"/>
                </a:cubicBezTo>
                <a:cubicBezTo>
                  <a:pt x="227" y="1037"/>
                  <a:pt x="227" y="1037"/>
                  <a:pt x="227" y="1037"/>
                </a:cubicBezTo>
                <a:cubicBezTo>
                  <a:pt x="254" y="952"/>
                  <a:pt x="290" y="870"/>
                  <a:pt x="325" y="788"/>
                </a:cubicBezTo>
                <a:cubicBezTo>
                  <a:pt x="365" y="692"/>
                  <a:pt x="408" y="596"/>
                  <a:pt x="453" y="501"/>
                </a:cubicBezTo>
                <a:cubicBezTo>
                  <a:pt x="454" y="499"/>
                  <a:pt x="454" y="499"/>
                  <a:pt x="454" y="499"/>
                </a:cubicBezTo>
                <a:cubicBezTo>
                  <a:pt x="460" y="485"/>
                  <a:pt x="460" y="468"/>
                  <a:pt x="452" y="453"/>
                </a:cubicBezTo>
                <a:cubicBezTo>
                  <a:pt x="438" y="427"/>
                  <a:pt x="407" y="418"/>
                  <a:pt x="382" y="432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</a:endParaRPr>
          </a:p>
        </p:txBody>
      </p:sp>
      <p:sp>
        <p:nvSpPr>
          <p:cNvPr id="21" name="Content Placeholder 1"/>
          <p:cNvSpPr txBox="1">
            <a:spLocks/>
          </p:cNvSpPr>
          <p:nvPr/>
        </p:nvSpPr>
        <p:spPr>
          <a:xfrm>
            <a:off x="1563835" y="4130435"/>
            <a:ext cx="6181725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1175" indent="-223838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684213" indent="-173038" algn="l" defTabSz="9144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20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57250" indent="-173038" algn="l" defTabSz="9144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20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20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+mj-lt"/>
              </a:rPr>
              <a:t>The more messages an ad attempts to communicate,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+mj-lt"/>
              </a:rPr>
              <a:t>the lower the likelihood any single message will be communicated strongly.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737417" y="3718888"/>
            <a:ext cx="5472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prstClr val="black"/>
                </a:solidFill>
                <a:latin typeface="+mj-lt"/>
              </a:rPr>
              <a:t>% registering each message </a:t>
            </a:r>
            <a:endParaRPr lang="en-GB" sz="1400" dirty="0">
              <a:solidFill>
                <a:srgbClr val="60767C"/>
              </a:solidFill>
              <a:latin typeface="+mj-lt"/>
            </a:endParaRP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1980580" y="1775612"/>
            <a:ext cx="1595636" cy="444089"/>
          </a:xfrm>
          <a:prstGeom prst="wedgeRoundRectCallout">
            <a:avLst>
              <a:gd name="adj1" fmla="val 10162"/>
              <a:gd name="adj2" fmla="val 105060"/>
              <a:gd name="adj3" fmla="val 16667"/>
            </a:avLst>
          </a:prstGeom>
          <a:gradFill flip="none" rotWithShape="1">
            <a:gsLst>
              <a:gs pos="50000">
                <a:sysClr val="window" lastClr="FFFFFF"/>
              </a:gs>
              <a:gs pos="100000">
                <a:srgbClr val="C2D1D4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60767C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600" dirty="0">
                <a:solidFill>
                  <a:prstClr val="black"/>
                </a:solidFill>
                <a:latin typeface="+mj-lt"/>
              </a:rPr>
              <a:t>1 Message</a:t>
            </a:r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3739919" y="1791407"/>
            <a:ext cx="1595636" cy="444089"/>
          </a:xfrm>
          <a:prstGeom prst="wedgeRoundRectCallout">
            <a:avLst>
              <a:gd name="adj1" fmla="val 10162"/>
              <a:gd name="adj2" fmla="val 105060"/>
              <a:gd name="adj3" fmla="val 16667"/>
            </a:avLst>
          </a:prstGeom>
          <a:gradFill flip="none" rotWithShape="1">
            <a:gsLst>
              <a:gs pos="50000">
                <a:sysClr val="window" lastClr="FFFFFF"/>
              </a:gs>
              <a:gs pos="100000">
                <a:srgbClr val="C2D1D4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60767C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600" dirty="0">
                <a:solidFill>
                  <a:prstClr val="black"/>
                </a:solidFill>
                <a:latin typeface="+mj-lt"/>
              </a:rPr>
              <a:t>2 Messages</a:t>
            </a:r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auto">
          <a:xfrm>
            <a:off x="5499258" y="1791407"/>
            <a:ext cx="1595636" cy="444089"/>
          </a:xfrm>
          <a:prstGeom prst="wedgeRoundRectCallout">
            <a:avLst>
              <a:gd name="adj1" fmla="val 10162"/>
              <a:gd name="adj2" fmla="val 105060"/>
              <a:gd name="adj3" fmla="val 16667"/>
            </a:avLst>
          </a:prstGeom>
          <a:gradFill flip="none" rotWithShape="1">
            <a:gsLst>
              <a:gs pos="50000">
                <a:sysClr val="window" lastClr="FFFFFF"/>
              </a:gs>
              <a:gs pos="100000">
                <a:srgbClr val="C2D1D4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60767C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600" dirty="0">
                <a:solidFill>
                  <a:prstClr val="black"/>
                </a:solidFill>
                <a:latin typeface="+mj-lt"/>
              </a:rPr>
              <a:t>3 Messages</a:t>
            </a:r>
          </a:p>
        </p:txBody>
      </p:sp>
      <p:sp>
        <p:nvSpPr>
          <p:cNvPr id="28" name="Line 10"/>
          <p:cNvSpPr>
            <a:spLocks noChangeShapeType="1"/>
          </p:cNvSpPr>
          <p:nvPr/>
        </p:nvSpPr>
        <p:spPr bwMode="auto">
          <a:xfrm>
            <a:off x="3346066" y="3037299"/>
            <a:ext cx="823912" cy="0"/>
          </a:xfrm>
          <a:prstGeom prst="line">
            <a:avLst/>
          </a:prstGeom>
          <a:noFill/>
          <a:ln w="57150">
            <a:solidFill>
              <a:srgbClr val="60767C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21871" tIns="60936" rIns="121871" bIns="60936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>
              <a:latin typeface="+mj-lt"/>
            </a:endParaRPr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>
            <a:off x="5181216" y="3037299"/>
            <a:ext cx="823912" cy="0"/>
          </a:xfrm>
          <a:prstGeom prst="line">
            <a:avLst/>
          </a:prstGeom>
          <a:noFill/>
          <a:ln w="57150">
            <a:solidFill>
              <a:srgbClr val="60767C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21871" tIns="60936" rIns="121871" bIns="60936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>
              <a:latin typeface="+mj-lt"/>
            </a:endParaRPr>
          </a:p>
        </p:txBody>
      </p:sp>
      <p:sp>
        <p:nvSpPr>
          <p:cNvPr id="30" name="Footer Placeholder 4"/>
          <p:cNvSpPr txBox="1">
            <a:spLocks/>
          </p:cNvSpPr>
          <p:nvPr/>
        </p:nvSpPr>
        <p:spPr>
          <a:xfrm>
            <a:off x="559592" y="4916844"/>
            <a:ext cx="8127208" cy="2308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  <a:sym typeface="Wingdings 3"/>
              </a:rPr>
              <a:t>Source: Millward Brown Link Database</a:t>
            </a:r>
          </a:p>
        </p:txBody>
      </p:sp>
    </p:spTree>
    <p:extLst>
      <p:ext uri="{BB962C8B-B14F-4D97-AF65-F5344CB8AC3E}">
        <p14:creationId xmlns:p14="http://schemas.microsoft.com/office/powerpoint/2010/main" val="496595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1"/>
          <p:cNvSpPr>
            <a:spLocks noGrp="1"/>
          </p:cNvSpPr>
          <p:nvPr>
            <p:ph type="title"/>
          </p:nvPr>
        </p:nvSpPr>
        <p:spPr>
          <a:xfrm>
            <a:off x="192752" y="207444"/>
            <a:ext cx="7820514" cy="830997"/>
          </a:xfrm>
        </p:spPr>
        <p:txBody>
          <a:bodyPr/>
          <a:lstStyle/>
          <a:p>
            <a:pPr lvl="0"/>
            <a:r>
              <a:rPr lang="en-US" b="1" dirty="0">
                <a:latin typeface="Calibri Light" panose="020F0302020204030204" pitchFamily="34" charset="0"/>
              </a:rPr>
              <a:t>SNAPSHOT: </a:t>
            </a:r>
            <a:r>
              <a:rPr lang="en-US" i="1" dirty="0">
                <a:latin typeface="Calibri Light" panose="020F0302020204030204" pitchFamily="34" charset="0"/>
              </a:rPr>
              <a:t>Path Model to Kendall-Jackson’s Brand Power</a:t>
            </a:r>
            <a:br>
              <a:rPr lang="en-US" b="1" dirty="0">
                <a:latin typeface="Calibri Light" panose="020F0302020204030204" pitchFamily="34" charset="0"/>
              </a:rPr>
            </a:br>
            <a:r>
              <a:rPr lang="en-US" dirty="0">
                <a:latin typeface="Calibri Light" panose="020F0302020204030204" pitchFamily="34" charset="0"/>
              </a:rPr>
              <a:t>Line thickness denotes the strength of the interrelationships.  There are three levels of relative strength – strong, moderate, or weak. </a:t>
            </a:r>
            <a:r>
              <a:rPr lang="en-US" b="1" dirty="0">
                <a:latin typeface="Calibri Light" panose="020F0302020204030204" pitchFamily="34" charset="0"/>
              </a:rPr>
              <a:t> </a:t>
            </a:r>
            <a:endParaRPr lang="en-US" i="1" dirty="0"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9AB4E72-7858-48F1-A40D-12FF09E4BFB8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4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9" name="N1N4U" hidden="1"/>
          <p:cNvSpPr txBox="1"/>
          <p:nvPr/>
        </p:nvSpPr>
        <p:spPr>
          <a:xfrm>
            <a:off x="1815083" y="1853400"/>
            <a:ext cx="242051" cy="14318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0.22</a:t>
            </a:r>
          </a:p>
        </p:txBody>
      </p:sp>
      <p:sp>
        <p:nvSpPr>
          <p:cNvPr id="42" name="N1N7U" hidden="1"/>
          <p:cNvSpPr txBox="1"/>
          <p:nvPr/>
        </p:nvSpPr>
        <p:spPr>
          <a:xfrm>
            <a:off x="1815083" y="2043311"/>
            <a:ext cx="242051" cy="14318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0.24</a:t>
            </a:r>
          </a:p>
        </p:txBody>
      </p:sp>
      <p:sp>
        <p:nvSpPr>
          <p:cNvPr id="45" name="N1N11U" hidden="1"/>
          <p:cNvSpPr txBox="1"/>
          <p:nvPr/>
        </p:nvSpPr>
        <p:spPr>
          <a:xfrm>
            <a:off x="1815083" y="2328178"/>
            <a:ext cx="242051" cy="14318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0.15</a:t>
            </a:r>
          </a:p>
        </p:txBody>
      </p:sp>
      <p:sp>
        <p:nvSpPr>
          <p:cNvPr id="48" name="N1N15U" hidden="1"/>
          <p:cNvSpPr txBox="1"/>
          <p:nvPr/>
        </p:nvSpPr>
        <p:spPr>
          <a:xfrm>
            <a:off x="1815083" y="2518090"/>
            <a:ext cx="242051" cy="14318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0.08</a:t>
            </a:r>
          </a:p>
        </p:txBody>
      </p:sp>
      <p:sp>
        <p:nvSpPr>
          <p:cNvPr id="51" name="N2N3U" hidden="1"/>
          <p:cNvSpPr txBox="1"/>
          <p:nvPr/>
        </p:nvSpPr>
        <p:spPr>
          <a:xfrm>
            <a:off x="2414359" y="1758444"/>
            <a:ext cx="278536" cy="145599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66.82</a:t>
            </a:r>
          </a:p>
        </p:txBody>
      </p:sp>
      <p:sp>
        <p:nvSpPr>
          <p:cNvPr id="54" name="N3N9U" hidden="1"/>
          <p:cNvSpPr txBox="1"/>
          <p:nvPr/>
        </p:nvSpPr>
        <p:spPr>
          <a:xfrm>
            <a:off x="3128636" y="1948356"/>
            <a:ext cx="158259" cy="145599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0</a:t>
            </a:r>
          </a:p>
        </p:txBody>
      </p:sp>
      <p:sp>
        <p:nvSpPr>
          <p:cNvPr id="57" name="N4N5U" hidden="1"/>
          <p:cNvSpPr txBox="1"/>
          <p:nvPr/>
        </p:nvSpPr>
        <p:spPr>
          <a:xfrm>
            <a:off x="2427019" y="2518090"/>
            <a:ext cx="242051" cy="14318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0.09</a:t>
            </a:r>
          </a:p>
        </p:txBody>
      </p:sp>
      <p:sp>
        <p:nvSpPr>
          <p:cNvPr id="60" name="N5N2U" hidden="1"/>
          <p:cNvSpPr txBox="1"/>
          <p:nvPr/>
        </p:nvSpPr>
        <p:spPr>
          <a:xfrm>
            <a:off x="2427019" y="2518090"/>
            <a:ext cx="242051" cy="14318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0.14</a:t>
            </a:r>
          </a:p>
        </p:txBody>
      </p:sp>
      <p:sp>
        <p:nvSpPr>
          <p:cNvPr id="63" name="N5N7U" hidden="1"/>
          <p:cNvSpPr txBox="1"/>
          <p:nvPr/>
        </p:nvSpPr>
        <p:spPr>
          <a:xfrm>
            <a:off x="2449176" y="2897912"/>
            <a:ext cx="208902" cy="145599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0.2</a:t>
            </a:r>
          </a:p>
        </p:txBody>
      </p:sp>
      <p:sp>
        <p:nvSpPr>
          <p:cNvPr id="66" name="N6N2U" hidden="1"/>
          <p:cNvSpPr txBox="1"/>
          <p:nvPr/>
        </p:nvSpPr>
        <p:spPr>
          <a:xfrm>
            <a:off x="1815083" y="1948356"/>
            <a:ext cx="242051" cy="14318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0.22</a:t>
            </a:r>
          </a:p>
        </p:txBody>
      </p:sp>
      <p:sp>
        <p:nvSpPr>
          <p:cNvPr id="69" name="N6N3U" hidden="1"/>
          <p:cNvSpPr txBox="1"/>
          <p:nvPr/>
        </p:nvSpPr>
        <p:spPr>
          <a:xfrm>
            <a:off x="1802422" y="2043311"/>
            <a:ext cx="278536" cy="145599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37.74</a:t>
            </a:r>
          </a:p>
        </p:txBody>
      </p:sp>
      <p:sp>
        <p:nvSpPr>
          <p:cNvPr id="72" name="N6N5U" hidden="1"/>
          <p:cNvSpPr txBox="1"/>
          <p:nvPr/>
        </p:nvSpPr>
        <p:spPr>
          <a:xfrm>
            <a:off x="1815083" y="2233223"/>
            <a:ext cx="242051" cy="14318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0.36</a:t>
            </a:r>
          </a:p>
        </p:txBody>
      </p:sp>
      <p:sp>
        <p:nvSpPr>
          <p:cNvPr id="75" name="N6N7U" hidden="1"/>
          <p:cNvSpPr txBox="1"/>
          <p:nvPr/>
        </p:nvSpPr>
        <p:spPr>
          <a:xfrm>
            <a:off x="1815083" y="2328178"/>
            <a:ext cx="242051" cy="14318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0.25</a:t>
            </a:r>
          </a:p>
        </p:txBody>
      </p:sp>
      <p:sp>
        <p:nvSpPr>
          <p:cNvPr id="78" name="N6N15U" hidden="1"/>
          <p:cNvSpPr txBox="1"/>
          <p:nvPr/>
        </p:nvSpPr>
        <p:spPr>
          <a:xfrm>
            <a:off x="1815083" y="2802957"/>
            <a:ext cx="242051" cy="14318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0.24</a:t>
            </a:r>
          </a:p>
        </p:txBody>
      </p:sp>
      <p:sp>
        <p:nvSpPr>
          <p:cNvPr id="81" name="N7N10U" hidden="1"/>
          <p:cNvSpPr txBox="1"/>
          <p:nvPr/>
        </p:nvSpPr>
        <p:spPr>
          <a:xfrm>
            <a:off x="2427019" y="3372691"/>
            <a:ext cx="242051" cy="14318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0.44</a:t>
            </a:r>
          </a:p>
        </p:txBody>
      </p:sp>
      <p:sp>
        <p:nvSpPr>
          <p:cNvPr id="84" name="N7N15U" hidden="1"/>
          <p:cNvSpPr txBox="1"/>
          <p:nvPr/>
        </p:nvSpPr>
        <p:spPr>
          <a:xfrm>
            <a:off x="2427019" y="3657558"/>
            <a:ext cx="242051" cy="14318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0.12</a:t>
            </a:r>
          </a:p>
        </p:txBody>
      </p:sp>
      <p:sp>
        <p:nvSpPr>
          <p:cNvPr id="87" name="N8N9U" hidden="1"/>
          <p:cNvSpPr txBox="1"/>
          <p:nvPr/>
        </p:nvSpPr>
        <p:spPr>
          <a:xfrm>
            <a:off x="3128636" y="3087824"/>
            <a:ext cx="158259" cy="145599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0</a:t>
            </a:r>
          </a:p>
        </p:txBody>
      </p:sp>
      <p:sp>
        <p:nvSpPr>
          <p:cNvPr id="90" name="N10N11U" hidden="1"/>
          <p:cNvSpPr txBox="1"/>
          <p:nvPr/>
        </p:nvSpPr>
        <p:spPr>
          <a:xfrm>
            <a:off x="2427019" y="4037380"/>
            <a:ext cx="242051" cy="14318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0.56</a:t>
            </a:r>
          </a:p>
        </p:txBody>
      </p:sp>
      <p:sp>
        <p:nvSpPr>
          <p:cNvPr id="93" name="N10N14U" hidden="1"/>
          <p:cNvSpPr txBox="1"/>
          <p:nvPr/>
        </p:nvSpPr>
        <p:spPr>
          <a:xfrm>
            <a:off x="2427019" y="4132336"/>
            <a:ext cx="242051" cy="14318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55.2</a:t>
            </a:r>
          </a:p>
        </p:txBody>
      </p:sp>
      <p:sp>
        <p:nvSpPr>
          <p:cNvPr id="96" name="N10N15U" hidden="1"/>
          <p:cNvSpPr txBox="1"/>
          <p:nvPr/>
        </p:nvSpPr>
        <p:spPr>
          <a:xfrm>
            <a:off x="2427019" y="4227292"/>
            <a:ext cx="242051" cy="14318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0.21</a:t>
            </a:r>
          </a:p>
        </p:txBody>
      </p:sp>
      <p:sp>
        <p:nvSpPr>
          <p:cNvPr id="99" name="N11N8U" hidden="1"/>
          <p:cNvSpPr txBox="1"/>
          <p:nvPr/>
        </p:nvSpPr>
        <p:spPr>
          <a:xfrm>
            <a:off x="2397478" y="4132336"/>
            <a:ext cx="312298" cy="145599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158.06</a:t>
            </a:r>
          </a:p>
        </p:txBody>
      </p:sp>
      <p:sp>
        <p:nvSpPr>
          <p:cNvPr id="102" name="N12N3U" hidden="1"/>
          <p:cNvSpPr txBox="1"/>
          <p:nvPr/>
        </p:nvSpPr>
        <p:spPr>
          <a:xfrm>
            <a:off x="1802422" y="2328178"/>
            <a:ext cx="278536" cy="145599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30.32</a:t>
            </a:r>
          </a:p>
        </p:txBody>
      </p:sp>
      <p:sp>
        <p:nvSpPr>
          <p:cNvPr id="105" name="N12N10U" hidden="1"/>
          <p:cNvSpPr txBox="1"/>
          <p:nvPr/>
        </p:nvSpPr>
        <p:spPr>
          <a:xfrm>
            <a:off x="1815083" y="2802957"/>
            <a:ext cx="242051" cy="14318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0.21</a:t>
            </a:r>
          </a:p>
        </p:txBody>
      </p:sp>
      <p:sp>
        <p:nvSpPr>
          <p:cNvPr id="108" name="N13N4U" hidden="1"/>
          <p:cNvSpPr txBox="1"/>
          <p:nvPr/>
        </p:nvSpPr>
        <p:spPr>
          <a:xfrm>
            <a:off x="1815083" y="2708001"/>
            <a:ext cx="242051" cy="14318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0.32</a:t>
            </a:r>
          </a:p>
        </p:txBody>
      </p:sp>
      <p:sp>
        <p:nvSpPr>
          <p:cNvPr id="111" name="N14N9U" hidden="1"/>
          <p:cNvSpPr txBox="1"/>
          <p:nvPr/>
        </p:nvSpPr>
        <p:spPr>
          <a:xfrm>
            <a:off x="3128636" y="3942425"/>
            <a:ext cx="158259" cy="145599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0</a:t>
            </a:r>
          </a:p>
        </p:txBody>
      </p:sp>
      <p:sp>
        <p:nvSpPr>
          <p:cNvPr id="114" name="N15N2U" hidden="1"/>
          <p:cNvSpPr txBox="1"/>
          <p:nvPr/>
        </p:nvSpPr>
        <p:spPr>
          <a:xfrm>
            <a:off x="2427019" y="4227292"/>
            <a:ext cx="242051" cy="14318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0.17</a:t>
            </a:r>
          </a:p>
        </p:txBody>
      </p:sp>
      <p:sp>
        <p:nvSpPr>
          <p:cNvPr id="117" name="N15N3U" hidden="1"/>
          <p:cNvSpPr txBox="1"/>
          <p:nvPr/>
        </p:nvSpPr>
        <p:spPr>
          <a:xfrm>
            <a:off x="2414359" y="4322247"/>
            <a:ext cx="278536" cy="145599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57.01</a:t>
            </a:r>
          </a:p>
        </p:txBody>
      </p:sp>
      <p:sp>
        <p:nvSpPr>
          <p:cNvPr id="120" name="N15N11U" hidden="1"/>
          <p:cNvSpPr txBox="1"/>
          <p:nvPr/>
        </p:nvSpPr>
        <p:spPr>
          <a:xfrm>
            <a:off x="2427019" y="4891981"/>
            <a:ext cx="242051" cy="14318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0.16</a:t>
            </a:r>
          </a:p>
        </p:txBody>
      </p:sp>
      <p:sp>
        <p:nvSpPr>
          <p:cNvPr id="123" name="N16N10U" hidden="1"/>
          <p:cNvSpPr txBox="1"/>
          <p:nvPr/>
        </p:nvSpPr>
        <p:spPr>
          <a:xfrm>
            <a:off x="1815083" y="3372691"/>
            <a:ext cx="242051" cy="14318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0.27</a:t>
            </a:r>
          </a:p>
        </p:txBody>
      </p:sp>
      <p:graphicFrame>
        <p:nvGraphicFramePr>
          <p:cNvPr id="88" name="Table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21290"/>
              </p:ext>
            </p:extLst>
          </p:nvPr>
        </p:nvGraphicFramePr>
        <p:xfrm>
          <a:off x="5427446" y="4798750"/>
          <a:ext cx="2291080" cy="3200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2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791">
                <a:tc>
                  <a:txBody>
                    <a:bodyPr/>
                    <a:lstStyle/>
                    <a:p>
                      <a:pPr marL="461963" indent="0" algn="l" fontAlgn="b"/>
                      <a:endParaRPr lang="en-US" sz="700" b="0" i="1" u="none" strike="noStrike" dirty="0">
                        <a:solidFill>
                          <a:schemeClr val="accent6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R>
                      <a:noFill/>
                    </a:lnR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461963" indent="0" algn="l" fontAlgn="b"/>
                      <a:r>
                        <a:rPr lang="en-US" sz="700" kern="1200" dirty="0">
                          <a:latin typeface="+mn-lt"/>
                        </a:rPr>
                        <a:t>Weaker: 0.19 or less</a:t>
                      </a:r>
                      <a:endParaRPr lang="en-US" sz="700" i="1" kern="1200" dirty="0">
                        <a:solidFill>
                          <a:srgbClr val="C2D1D4">
                            <a:lumMod val="75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91">
                <a:tc>
                  <a:txBody>
                    <a:bodyPr/>
                    <a:lstStyle/>
                    <a:p>
                      <a:pPr marL="461963" indent="0" algn="l" defTabSz="913912" rtl="0" eaLnBrk="1" fontAlgn="b" latinLnBrk="0" hangingPunct="1"/>
                      <a:endParaRPr lang="en-US" sz="700" u="none" strike="noStrike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461963" indent="0" algn="l" defTabSz="913912" rtl="0" eaLnBrk="1" fontAlgn="b" latinLnBrk="0" hangingPunct="1"/>
                      <a:r>
                        <a:rPr lang="en-US" sz="700" kern="1200" dirty="0">
                          <a:latin typeface="+mn-lt"/>
                        </a:rPr>
                        <a:t>Moderate: 0.20 to 0.39 </a:t>
                      </a:r>
                      <a:endParaRPr lang="en-US" sz="700" i="1" kern="1200" dirty="0">
                        <a:solidFill>
                          <a:srgbClr val="C2D1D4">
                            <a:lumMod val="75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91">
                <a:tc>
                  <a:txBody>
                    <a:bodyPr/>
                    <a:lstStyle/>
                    <a:p>
                      <a:pPr marL="461963" indent="0" algn="l" defTabSz="913912" rtl="0" eaLnBrk="1" fontAlgn="b" latinLnBrk="0" hangingPunct="1"/>
                      <a:endParaRPr lang="en-US" sz="700" u="none" strike="noStrike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461963" indent="0" algn="l" defTabSz="913912" rtl="0" eaLnBrk="1" fontAlgn="b" latinLnBrk="0" hangingPunct="1"/>
                      <a:r>
                        <a:rPr lang="en-US" sz="700" kern="1200" dirty="0">
                          <a:latin typeface="+mn-lt"/>
                        </a:rPr>
                        <a:t>Stronger: 0.40 or above</a:t>
                      </a:r>
                      <a:endParaRPr lang="en-US" sz="700" i="1" kern="1200" dirty="0">
                        <a:solidFill>
                          <a:srgbClr val="C2D1D4">
                            <a:lumMod val="75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9" name="Rectangle 88"/>
          <p:cNvSpPr/>
          <p:nvPr/>
        </p:nvSpPr>
        <p:spPr>
          <a:xfrm>
            <a:off x="3997287" y="4789235"/>
            <a:ext cx="14010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800" i="1" dirty="0">
                <a:solidFill>
                  <a:srgbClr val="000000"/>
                </a:solidFill>
                <a:latin typeface="Calibri Light"/>
              </a:rPr>
              <a:t>Thickness of line denotes strength of relationship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93842" y="1452713"/>
            <a:ext cx="8640606" cy="3382006"/>
            <a:chOff x="293842" y="1452713"/>
            <a:chExt cx="8640606" cy="3382006"/>
          </a:xfrm>
        </p:grpSpPr>
        <p:cxnSp>
          <p:nvCxnSpPr>
            <p:cNvPr id="204" name="N6N7"/>
            <p:cNvCxnSpPr/>
            <p:nvPr/>
          </p:nvCxnSpPr>
          <p:spPr>
            <a:xfrm flipV="1">
              <a:off x="4756322" y="1600428"/>
              <a:ext cx="2025590" cy="1440375"/>
            </a:xfrm>
            <a:prstGeom prst="bentConnector3">
              <a:avLst>
                <a:gd name="adj1" fmla="val 68496"/>
              </a:avLst>
            </a:prstGeom>
            <a:ln w="9525">
              <a:solidFill>
                <a:srgbClr val="00B0F0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N6N7"/>
            <p:cNvCxnSpPr/>
            <p:nvPr/>
          </p:nvCxnSpPr>
          <p:spPr>
            <a:xfrm rot="5400000" flipH="1" flipV="1">
              <a:off x="3923219" y="811791"/>
              <a:ext cx="182965" cy="2176379"/>
            </a:xfrm>
            <a:prstGeom prst="bentConnector2">
              <a:avLst/>
            </a:prstGeom>
            <a:ln w="25400">
              <a:solidFill>
                <a:srgbClr val="F39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N6N7"/>
            <p:cNvCxnSpPr/>
            <p:nvPr/>
          </p:nvCxnSpPr>
          <p:spPr>
            <a:xfrm>
              <a:off x="981050" y="1645855"/>
              <a:ext cx="3086443" cy="1411459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92D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N6N7"/>
            <p:cNvCxnSpPr/>
            <p:nvPr/>
          </p:nvCxnSpPr>
          <p:spPr>
            <a:xfrm rot="16200000" flipH="1">
              <a:off x="2100060" y="2514319"/>
              <a:ext cx="189356" cy="2944746"/>
            </a:xfrm>
            <a:prstGeom prst="bentConnector2">
              <a:avLst/>
            </a:prstGeom>
            <a:ln w="25400">
              <a:solidFill>
                <a:srgbClr val="7B419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N6N7"/>
            <p:cNvCxnSpPr/>
            <p:nvPr/>
          </p:nvCxnSpPr>
          <p:spPr>
            <a:xfrm rot="5400000" flipH="1" flipV="1">
              <a:off x="2079409" y="2878536"/>
              <a:ext cx="303234" cy="2880160"/>
            </a:xfrm>
            <a:prstGeom prst="bentConnector4">
              <a:avLst>
                <a:gd name="adj1" fmla="val -75387"/>
                <a:gd name="adj2" fmla="val 55979"/>
              </a:avLst>
            </a:prstGeom>
            <a:ln w="25400">
              <a:solidFill>
                <a:srgbClr val="7B419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N6N7"/>
            <p:cNvCxnSpPr/>
            <p:nvPr/>
          </p:nvCxnSpPr>
          <p:spPr>
            <a:xfrm flipV="1">
              <a:off x="1066780" y="1632178"/>
              <a:ext cx="6061700" cy="2146319"/>
            </a:xfrm>
            <a:prstGeom prst="bentConnector2">
              <a:avLst/>
            </a:prstGeom>
            <a:ln w="9525">
              <a:solidFill>
                <a:srgbClr val="00B0F0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TT_PACKAGE"/>
            <p:cNvSpPr txBox="1"/>
            <p:nvPr/>
          </p:nvSpPr>
          <p:spPr>
            <a:xfrm>
              <a:off x="377951" y="2902091"/>
              <a:ext cx="688829" cy="303234"/>
            </a:xfrm>
            <a:prstGeom prst="roundRect">
              <a:avLst/>
            </a:prstGeom>
            <a:solidFill>
              <a:schemeClr val="lt1"/>
            </a:solidFill>
            <a:ln w="9525" cmpd="sng"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lIns="27432" tIns="27432" rIns="27432" bIns="27432" rtlCol="0" anchor="ctr" anchorCtr="0">
              <a:sp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b="1" dirty="0">
                  <a:solidFill>
                    <a:srgbClr val="000000"/>
                  </a:solidFill>
                  <a:latin typeface="Calibri Light"/>
                </a:rPr>
                <a:t>Attractive label/package</a:t>
              </a:r>
            </a:p>
          </p:txBody>
        </p:sp>
        <p:sp>
          <p:nvSpPr>
            <p:cNvPr id="20" name="CORP_RESP"/>
            <p:cNvSpPr txBox="1"/>
            <p:nvPr/>
          </p:nvSpPr>
          <p:spPr>
            <a:xfrm>
              <a:off x="5081364" y="1750045"/>
              <a:ext cx="699142" cy="303234"/>
            </a:xfrm>
            <a:prstGeom prst="roundRect">
              <a:avLst/>
            </a:prstGeom>
            <a:solidFill>
              <a:srgbClr val="F39000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square" lIns="27432" tIns="27432" rIns="27432" bIns="27432" rtlCol="0" anchor="ctr" anchorCtr="0">
              <a:sp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b="1" dirty="0">
                  <a:solidFill>
                    <a:prstClr val="white"/>
                  </a:solidFill>
                  <a:latin typeface="Calibri Light"/>
                </a:rPr>
                <a:t>Corporate responsibility</a:t>
              </a:r>
            </a:p>
          </p:txBody>
        </p:sp>
        <p:sp>
          <p:nvSpPr>
            <p:cNvPr id="21" name="DFI"/>
            <p:cNvSpPr txBox="1"/>
            <p:nvPr/>
          </p:nvSpPr>
          <p:spPr>
            <a:xfrm>
              <a:off x="6784065" y="1452713"/>
              <a:ext cx="688829" cy="179465"/>
            </a:xfrm>
            <a:prstGeom prst="roundRect">
              <a:avLst/>
            </a:prstGeom>
            <a:solidFill>
              <a:srgbClr val="00B0F0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lIns="27432" tIns="27432" rIns="27432" bIns="27432" rtlCol="0" anchor="ctr" anchorCtr="0">
              <a:sp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b="1" dirty="0">
                  <a:solidFill>
                    <a:prstClr val="white"/>
                  </a:solidFill>
                  <a:latin typeface="Calibri Light"/>
                </a:rPr>
                <a:t>Different</a:t>
              </a:r>
            </a:p>
          </p:txBody>
        </p:sp>
        <p:sp>
          <p:nvSpPr>
            <p:cNvPr id="22" name="EVERYDAY_WINE"/>
            <p:cNvSpPr txBox="1"/>
            <p:nvPr/>
          </p:nvSpPr>
          <p:spPr>
            <a:xfrm>
              <a:off x="1536045" y="2269537"/>
              <a:ext cx="688829" cy="179465"/>
            </a:xfrm>
            <a:prstGeom prst="roundRect">
              <a:avLst/>
            </a:prstGeom>
            <a:solidFill>
              <a:srgbClr val="F3AE00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lIns="27432" tIns="27432" rIns="27432" bIns="27432" rtlCol="0" anchor="ctr" anchorCtr="0">
              <a:sp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b="1">
                  <a:solidFill>
                    <a:srgbClr val="000000"/>
                  </a:solidFill>
                  <a:latin typeface="Calibri Light"/>
                </a:rPr>
                <a:t>Everyday wine</a:t>
              </a:r>
            </a:p>
          </p:txBody>
        </p:sp>
        <p:sp>
          <p:nvSpPr>
            <p:cNvPr id="27" name="MFI"/>
            <p:cNvSpPr txBox="1"/>
            <p:nvPr/>
          </p:nvSpPr>
          <p:spPr>
            <a:xfrm>
              <a:off x="6895999" y="2637684"/>
              <a:ext cx="688829" cy="179465"/>
            </a:xfrm>
            <a:prstGeom prst="roundRect">
              <a:avLst/>
            </a:prstGeom>
            <a:solidFill>
              <a:srgbClr val="17248B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lIns="27432" tIns="27432" rIns="27432" bIns="27432" rtlCol="0" anchor="ctr" anchorCtr="0">
              <a:sp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>
                  <a:solidFill>
                    <a:prstClr val="white"/>
                  </a:solidFill>
                  <a:latin typeface="Calibri Light"/>
                </a:rPr>
                <a:t>Meaningful</a:t>
              </a:r>
            </a:p>
          </p:txBody>
        </p:sp>
        <p:sp>
          <p:nvSpPr>
            <p:cNvPr id="28" name="POWER"/>
            <p:cNvSpPr txBox="1"/>
            <p:nvPr/>
          </p:nvSpPr>
          <p:spPr>
            <a:xfrm>
              <a:off x="8142348" y="2689686"/>
              <a:ext cx="792100" cy="333708"/>
            </a:xfrm>
            <a:prstGeom prst="roundRect">
              <a:avLst/>
            </a:prstGeom>
            <a:solidFill>
              <a:schemeClr val="bg2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square" lIns="27432" tIns="27432" rIns="27432" bIns="27432" rtlCol="0" anchor="ctr" anchorCtr="0">
              <a:sp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b="1" dirty="0">
                  <a:solidFill>
                    <a:prstClr val="white"/>
                  </a:solidFill>
                  <a:latin typeface="Calibri Light"/>
                </a:rPr>
                <a:t>Brand Power - Kendall-Jackson </a:t>
              </a:r>
            </a:p>
          </p:txBody>
        </p:sp>
        <p:sp>
          <p:nvSpPr>
            <p:cNvPr id="29" name="QUALITY"/>
            <p:cNvSpPr txBox="1"/>
            <p:nvPr/>
          </p:nvSpPr>
          <p:spPr>
            <a:xfrm>
              <a:off x="3667112" y="4029737"/>
              <a:ext cx="806146" cy="179465"/>
            </a:xfrm>
            <a:prstGeom prst="roundRect">
              <a:avLst/>
            </a:prstGeom>
            <a:solidFill>
              <a:srgbClr val="7B4192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square" lIns="27432" tIns="27432" rIns="27432" bIns="27432" rtlCol="0" anchor="ctr" anchorCtr="0">
              <a:sp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b="1" dirty="0">
                  <a:solidFill>
                    <a:prstClr val="white"/>
                  </a:solidFill>
                  <a:latin typeface="Calibri Light"/>
                </a:rPr>
                <a:t>Variety/Quality</a:t>
              </a:r>
            </a:p>
          </p:txBody>
        </p:sp>
        <p:sp>
          <p:nvSpPr>
            <p:cNvPr id="30" name="RECOMMEND"/>
            <p:cNvSpPr txBox="1"/>
            <p:nvPr/>
          </p:nvSpPr>
          <p:spPr>
            <a:xfrm>
              <a:off x="5862755" y="2648990"/>
              <a:ext cx="921310" cy="303234"/>
            </a:xfrm>
            <a:prstGeom prst="roundRect">
              <a:avLst/>
            </a:prstGeom>
            <a:solidFill>
              <a:srgbClr val="00A13A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square" lIns="27432" tIns="27432" rIns="27432" bIns="27432" rtlCol="0" anchor="ctr" anchorCtr="0">
              <a:sp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b="1" dirty="0">
                  <a:solidFill>
                    <a:prstClr val="white"/>
                  </a:solidFill>
                  <a:latin typeface="Calibri Light"/>
                </a:rPr>
                <a:t>Relevance/</a:t>
              </a:r>
              <a:br>
                <a:rPr lang="en-US" sz="800" b="1" dirty="0">
                  <a:solidFill>
                    <a:prstClr val="white"/>
                  </a:solidFill>
                  <a:latin typeface="Calibri Light"/>
                </a:rPr>
              </a:br>
              <a:r>
                <a:rPr lang="en-US" sz="800" b="1" dirty="0">
                  <a:solidFill>
                    <a:prstClr val="white"/>
                  </a:solidFill>
                  <a:latin typeface="Calibri Light"/>
                </a:rPr>
                <a:t>Recommendation</a:t>
              </a:r>
            </a:p>
          </p:txBody>
        </p:sp>
        <p:sp>
          <p:nvSpPr>
            <p:cNvPr id="31" name="REDWINE_TASTE_BETTER"/>
            <p:cNvSpPr txBox="1"/>
            <p:nvPr/>
          </p:nvSpPr>
          <p:spPr>
            <a:xfrm>
              <a:off x="377951" y="3626880"/>
              <a:ext cx="688829" cy="303234"/>
            </a:xfrm>
            <a:prstGeom prst="roundRect">
              <a:avLst/>
            </a:prstGeom>
            <a:solidFill>
              <a:srgbClr val="17248B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lIns="27432" tIns="27432" rIns="27432" bIns="27432" rtlCol="0" anchor="ctr" anchorCtr="0">
              <a:sp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b="1" dirty="0">
                  <a:solidFill>
                    <a:prstClr val="white"/>
                  </a:solidFill>
                  <a:latin typeface="Calibri Light"/>
                </a:rPr>
                <a:t>Red wines taste better</a:t>
              </a:r>
            </a:p>
          </p:txBody>
        </p:sp>
        <p:sp>
          <p:nvSpPr>
            <p:cNvPr id="32" name="SALE"/>
            <p:cNvSpPr txBox="1"/>
            <p:nvPr/>
          </p:nvSpPr>
          <p:spPr>
            <a:xfrm>
              <a:off x="377951" y="2160244"/>
              <a:ext cx="283348" cy="179465"/>
            </a:xfrm>
            <a:prstGeom prst="roundRect">
              <a:avLst/>
            </a:prstGeom>
            <a:solidFill>
              <a:srgbClr val="C00000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square" lIns="27432" tIns="27432" rIns="27432" bIns="27432" rtlCol="0" anchor="ctr" anchorCtr="0">
              <a:sp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b="1">
                  <a:solidFill>
                    <a:prstClr val="white"/>
                  </a:solidFill>
                  <a:latin typeface="Calibri Light"/>
                </a:rPr>
                <a:t>Sale</a:t>
              </a:r>
            </a:p>
          </p:txBody>
        </p:sp>
        <p:sp>
          <p:nvSpPr>
            <p:cNvPr id="33" name="SFI"/>
            <p:cNvSpPr txBox="1"/>
            <p:nvPr/>
          </p:nvSpPr>
          <p:spPr>
            <a:xfrm>
              <a:off x="6876626" y="3914692"/>
              <a:ext cx="688829" cy="179465"/>
            </a:xfrm>
            <a:prstGeom prst="roundRect">
              <a:avLst/>
            </a:prstGeom>
            <a:solidFill>
              <a:schemeClr val="tx2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lIns="27432" tIns="27432" rIns="27432" bIns="27432" rtlCol="0" anchor="ctr" anchorCtr="0">
              <a:sp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>
                  <a:solidFill>
                    <a:srgbClr val="000000"/>
                  </a:solidFill>
                  <a:latin typeface="Calibri Light"/>
                </a:rPr>
                <a:t>Salient</a:t>
              </a:r>
            </a:p>
          </p:txBody>
        </p:sp>
        <p:sp>
          <p:nvSpPr>
            <p:cNvPr id="34" name="UNIQUE"/>
            <p:cNvSpPr txBox="1"/>
            <p:nvPr/>
          </p:nvSpPr>
          <p:spPr>
            <a:xfrm>
              <a:off x="4067494" y="2982821"/>
              <a:ext cx="688829" cy="179465"/>
            </a:xfrm>
            <a:prstGeom prst="roundRect">
              <a:avLst/>
            </a:prstGeom>
            <a:solidFill>
              <a:srgbClr val="92D050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lIns="27432" tIns="27432" rIns="27432" bIns="27432" rtlCol="0" anchor="ctr" anchorCtr="0">
              <a:sp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b="1">
                  <a:solidFill>
                    <a:srgbClr val="000000"/>
                  </a:solidFill>
                  <a:latin typeface="Calibri Light"/>
                </a:rPr>
                <a:t>Unique</a:t>
              </a:r>
            </a:p>
          </p:txBody>
        </p:sp>
        <p:sp>
          <p:nvSpPr>
            <p:cNvPr id="35" name="WHITEWINE_TASTE_BETTER"/>
            <p:cNvSpPr txBox="1"/>
            <p:nvPr/>
          </p:nvSpPr>
          <p:spPr>
            <a:xfrm>
              <a:off x="377951" y="4258439"/>
              <a:ext cx="688829" cy="303234"/>
            </a:xfrm>
            <a:prstGeom prst="roundRect">
              <a:avLst/>
            </a:prstGeom>
            <a:solidFill>
              <a:srgbClr val="7F7F7F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lIns="27432" tIns="27432" rIns="27432" bIns="27432" rtlCol="0" anchor="ctr" anchorCtr="0">
              <a:sp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b="1" dirty="0">
                  <a:solidFill>
                    <a:prstClr val="white"/>
                  </a:solidFill>
                  <a:latin typeface="Calibri Light"/>
                </a:rPr>
                <a:t>White wines taste better</a:t>
              </a:r>
            </a:p>
          </p:txBody>
        </p:sp>
        <p:cxnSp>
          <p:nvCxnSpPr>
            <p:cNvPr id="67" name="N6N3"/>
            <p:cNvCxnSpPr/>
            <p:nvPr/>
          </p:nvCxnSpPr>
          <p:spPr>
            <a:xfrm flipV="1">
              <a:off x="1066781" y="1499266"/>
              <a:ext cx="5717283" cy="34513"/>
            </a:xfrm>
            <a:prstGeom prst="straightConnector1">
              <a:avLst/>
            </a:prstGeom>
            <a:ln>
              <a:solidFill>
                <a:srgbClr val="00B0F0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HANDCRAFTED"/>
            <p:cNvSpPr txBox="1"/>
            <p:nvPr/>
          </p:nvSpPr>
          <p:spPr>
            <a:xfrm>
              <a:off x="293999" y="1487226"/>
              <a:ext cx="772782" cy="179465"/>
            </a:xfrm>
            <a:prstGeom prst="roundRect">
              <a:avLst/>
            </a:prstGeom>
            <a:solidFill>
              <a:srgbClr val="383838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lIns="27432" tIns="27432" rIns="27432" bIns="27432" rtlCol="0" anchor="ctr" anchorCtr="0">
              <a:sp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b="1" dirty="0">
                  <a:solidFill>
                    <a:prstClr val="white"/>
                  </a:solidFill>
                  <a:latin typeface="Calibri Light"/>
                </a:rPr>
                <a:t>Handcrafted</a:t>
              </a:r>
            </a:p>
          </p:txBody>
        </p:sp>
        <p:sp>
          <p:nvSpPr>
            <p:cNvPr id="25" name="HERITAGE"/>
            <p:cNvSpPr txBox="1"/>
            <p:nvPr/>
          </p:nvSpPr>
          <p:spPr>
            <a:xfrm>
              <a:off x="2775938" y="3466014"/>
              <a:ext cx="688829" cy="179465"/>
            </a:xfrm>
            <a:prstGeom prst="roundRect">
              <a:avLst/>
            </a:prstGeom>
            <a:solidFill>
              <a:srgbClr val="2E7DE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lIns="27432" tIns="27432" rIns="27432" bIns="27432" rtlCol="0" anchor="ctr" anchorCtr="0">
              <a:sp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b="1" dirty="0">
                  <a:solidFill>
                    <a:prstClr val="white"/>
                  </a:solidFill>
                  <a:latin typeface="Calibri Light"/>
                </a:rPr>
                <a:t>Heritage</a:t>
              </a:r>
            </a:p>
          </p:txBody>
        </p:sp>
        <p:cxnSp>
          <p:nvCxnSpPr>
            <p:cNvPr id="73" name="N6N7"/>
            <p:cNvCxnSpPr>
              <a:endCxn id="25" idx="1"/>
            </p:cNvCxnSpPr>
            <p:nvPr/>
          </p:nvCxnSpPr>
          <p:spPr>
            <a:xfrm>
              <a:off x="293842" y="1585014"/>
              <a:ext cx="2482096" cy="1970733"/>
            </a:xfrm>
            <a:prstGeom prst="bentConnector3">
              <a:avLst>
                <a:gd name="adj1" fmla="val -2653"/>
              </a:avLst>
            </a:prstGeom>
            <a:ln w="25400">
              <a:solidFill>
                <a:srgbClr val="2E7DE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N6N7"/>
            <p:cNvCxnSpPr/>
            <p:nvPr/>
          </p:nvCxnSpPr>
          <p:spPr>
            <a:xfrm>
              <a:off x="1060323" y="1587523"/>
              <a:ext cx="4014583" cy="324702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F39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N6N7"/>
            <p:cNvCxnSpPr>
              <a:stCxn id="24" idx="2"/>
              <a:endCxn id="23" idx="1"/>
            </p:cNvCxnSpPr>
            <p:nvPr/>
          </p:nvCxnSpPr>
          <p:spPr>
            <a:xfrm rot="16200000" flipH="1">
              <a:off x="1443042" y="904038"/>
              <a:ext cx="376403" cy="1901708"/>
            </a:xfrm>
            <a:prstGeom prst="bentConnector2">
              <a:avLst/>
            </a:prstGeom>
            <a:ln w="254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AMILY_OWNED"/>
            <p:cNvSpPr txBox="1"/>
            <p:nvPr/>
          </p:nvSpPr>
          <p:spPr>
            <a:xfrm>
              <a:off x="2582098" y="1953362"/>
              <a:ext cx="688829" cy="179465"/>
            </a:xfrm>
            <a:prstGeom prst="roundRect">
              <a:avLst/>
            </a:prstGeom>
            <a:solidFill>
              <a:srgbClr val="0070C0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lIns="27432" tIns="27432" rIns="27432" bIns="27432" rtlCol="0" anchor="ctr" anchorCtr="0">
              <a:sp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b="1" dirty="0">
                  <a:solidFill>
                    <a:prstClr val="white"/>
                  </a:solidFill>
                  <a:latin typeface="Calibri Light"/>
                </a:rPr>
                <a:t>Family-owned</a:t>
              </a:r>
            </a:p>
          </p:txBody>
        </p:sp>
        <p:cxnSp>
          <p:nvCxnSpPr>
            <p:cNvPr id="149" name="N6N7"/>
            <p:cNvCxnSpPr>
              <a:stCxn id="32" idx="3"/>
              <a:endCxn id="22" idx="1"/>
            </p:cNvCxnSpPr>
            <p:nvPr/>
          </p:nvCxnSpPr>
          <p:spPr>
            <a:xfrm>
              <a:off x="661299" y="2249977"/>
              <a:ext cx="874746" cy="109293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F3AE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N6N7"/>
            <p:cNvCxnSpPr>
              <a:stCxn id="19" idx="0"/>
              <a:endCxn id="22" idx="2"/>
            </p:cNvCxnSpPr>
            <p:nvPr/>
          </p:nvCxnSpPr>
          <p:spPr>
            <a:xfrm rot="5400000" flipH="1" flipV="1">
              <a:off x="1074869" y="2096501"/>
              <a:ext cx="453089" cy="1158094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F3AE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N6N7"/>
            <p:cNvCxnSpPr>
              <a:stCxn id="22" idx="0"/>
              <a:endCxn id="23" idx="2"/>
            </p:cNvCxnSpPr>
            <p:nvPr/>
          </p:nvCxnSpPr>
          <p:spPr>
            <a:xfrm rot="5400000" flipH="1" flipV="1">
              <a:off x="2335132" y="1678156"/>
              <a:ext cx="136710" cy="1046053"/>
            </a:xfrm>
            <a:prstGeom prst="bentConnector3">
              <a:avLst>
                <a:gd name="adj1" fmla="val 34171"/>
              </a:avLst>
            </a:prstGeom>
            <a:ln w="9525">
              <a:solidFill>
                <a:srgbClr val="0070C0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N6N7"/>
            <p:cNvCxnSpPr/>
            <p:nvPr/>
          </p:nvCxnSpPr>
          <p:spPr>
            <a:xfrm flipV="1">
              <a:off x="1066781" y="2732027"/>
              <a:ext cx="4795974" cy="253101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00A13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N6N3"/>
            <p:cNvCxnSpPr/>
            <p:nvPr/>
          </p:nvCxnSpPr>
          <p:spPr>
            <a:xfrm>
              <a:off x="1060322" y="3121416"/>
              <a:ext cx="3012952" cy="0"/>
            </a:xfrm>
            <a:prstGeom prst="straightConnector1">
              <a:avLst/>
            </a:prstGeom>
            <a:ln>
              <a:solidFill>
                <a:srgbClr val="92D050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N6N7"/>
            <p:cNvCxnSpPr>
              <a:stCxn id="19" idx="2"/>
              <a:endCxn id="25" idx="0"/>
            </p:cNvCxnSpPr>
            <p:nvPr/>
          </p:nvCxnSpPr>
          <p:spPr>
            <a:xfrm rot="16200000" flipH="1">
              <a:off x="1791015" y="2136675"/>
              <a:ext cx="260689" cy="2397987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2E7DE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N6N7"/>
            <p:cNvCxnSpPr/>
            <p:nvPr/>
          </p:nvCxnSpPr>
          <p:spPr>
            <a:xfrm flipV="1">
              <a:off x="3464767" y="3139426"/>
              <a:ext cx="947140" cy="393460"/>
            </a:xfrm>
            <a:prstGeom prst="bentConnector2">
              <a:avLst/>
            </a:prstGeom>
            <a:ln w="9525">
              <a:solidFill>
                <a:srgbClr val="92D050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N6N7"/>
            <p:cNvCxnSpPr>
              <a:stCxn id="25" idx="2"/>
              <a:endCxn id="29" idx="0"/>
            </p:cNvCxnSpPr>
            <p:nvPr/>
          </p:nvCxnSpPr>
          <p:spPr>
            <a:xfrm rot="16200000" flipH="1">
              <a:off x="3403140" y="3362691"/>
              <a:ext cx="384258" cy="949832"/>
            </a:xfrm>
            <a:prstGeom prst="bentConnector3">
              <a:avLst>
                <a:gd name="adj1" fmla="val 21103"/>
              </a:avLst>
            </a:prstGeom>
            <a:ln w="76200">
              <a:solidFill>
                <a:srgbClr val="7B419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N6N7"/>
            <p:cNvCxnSpPr/>
            <p:nvPr/>
          </p:nvCxnSpPr>
          <p:spPr>
            <a:xfrm rot="5400000" flipH="1" flipV="1">
              <a:off x="4009508" y="3371483"/>
              <a:ext cx="890459" cy="426050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N6N7"/>
            <p:cNvCxnSpPr>
              <a:stCxn id="29" idx="3"/>
              <a:endCxn id="30" idx="2"/>
            </p:cNvCxnSpPr>
            <p:nvPr/>
          </p:nvCxnSpPr>
          <p:spPr>
            <a:xfrm flipV="1">
              <a:off x="4473258" y="2952223"/>
              <a:ext cx="1850152" cy="1167246"/>
            </a:xfrm>
            <a:prstGeom prst="bentConnector2">
              <a:avLst/>
            </a:prstGeom>
            <a:ln w="76200">
              <a:solidFill>
                <a:srgbClr val="00A13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N6N7"/>
            <p:cNvCxnSpPr/>
            <p:nvPr/>
          </p:nvCxnSpPr>
          <p:spPr>
            <a:xfrm rot="5400000" flipH="1" flipV="1">
              <a:off x="5056870" y="2185720"/>
              <a:ext cx="136900" cy="1457303"/>
            </a:xfrm>
            <a:prstGeom prst="bentConnector2">
              <a:avLst/>
            </a:prstGeom>
            <a:ln w="9525">
              <a:solidFill>
                <a:srgbClr val="00A13A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N6N7"/>
            <p:cNvCxnSpPr>
              <a:stCxn id="20" idx="0"/>
              <a:endCxn id="21" idx="0"/>
            </p:cNvCxnSpPr>
            <p:nvPr/>
          </p:nvCxnSpPr>
          <p:spPr>
            <a:xfrm rot="5400000" flipH="1" flipV="1">
              <a:off x="6131042" y="752608"/>
              <a:ext cx="297332" cy="1697544"/>
            </a:xfrm>
            <a:prstGeom prst="bentConnector3">
              <a:avLst>
                <a:gd name="adj1" fmla="val 132020"/>
              </a:avLst>
            </a:prstGeom>
            <a:ln w="9525">
              <a:solidFill>
                <a:srgbClr val="00B0F0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N6N7"/>
            <p:cNvCxnSpPr/>
            <p:nvPr/>
          </p:nvCxnSpPr>
          <p:spPr>
            <a:xfrm rot="16200000" flipH="1">
              <a:off x="2555207" y="2737257"/>
              <a:ext cx="1373055" cy="127483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2E7DE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N6N7"/>
            <p:cNvCxnSpPr/>
            <p:nvPr/>
          </p:nvCxnSpPr>
          <p:spPr>
            <a:xfrm rot="5400000" flipH="1" flipV="1">
              <a:off x="4540189" y="2008537"/>
              <a:ext cx="929543" cy="1019028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F39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N6N7"/>
            <p:cNvCxnSpPr>
              <a:stCxn id="29" idx="2"/>
              <a:endCxn id="33" idx="1"/>
            </p:cNvCxnSpPr>
            <p:nvPr/>
          </p:nvCxnSpPr>
          <p:spPr>
            <a:xfrm rot="5400000" flipH="1" flipV="1">
              <a:off x="5371014" y="2703593"/>
              <a:ext cx="204777" cy="2806441"/>
            </a:xfrm>
            <a:prstGeom prst="bentConnector4">
              <a:avLst>
                <a:gd name="adj1" fmla="val -101439"/>
                <a:gd name="adj2" fmla="val 57181"/>
              </a:avLst>
            </a:prstGeom>
            <a:ln w="9525">
              <a:solidFill>
                <a:schemeClr val="tx2">
                  <a:lumMod val="75000"/>
                </a:schemeClr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N6N7"/>
            <p:cNvCxnSpPr>
              <a:stCxn id="21" idx="3"/>
              <a:endCxn id="28" idx="0"/>
            </p:cNvCxnSpPr>
            <p:nvPr/>
          </p:nvCxnSpPr>
          <p:spPr>
            <a:xfrm>
              <a:off x="7472893" y="1542446"/>
              <a:ext cx="1065504" cy="1147240"/>
            </a:xfrm>
            <a:prstGeom prst="bentConnector2">
              <a:avLst/>
            </a:prstGeom>
            <a:ln w="9525">
              <a:solidFill>
                <a:schemeClr val="bg2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N6N7"/>
            <p:cNvCxnSpPr>
              <a:stCxn id="30" idx="0"/>
              <a:endCxn id="27" idx="0"/>
            </p:cNvCxnSpPr>
            <p:nvPr/>
          </p:nvCxnSpPr>
          <p:spPr>
            <a:xfrm rot="5400000" flipH="1" flipV="1">
              <a:off x="6776259" y="2184836"/>
              <a:ext cx="11307" cy="917004"/>
            </a:xfrm>
            <a:prstGeom prst="bentConnector3">
              <a:avLst>
                <a:gd name="adj1" fmla="val 2737464"/>
              </a:avLst>
            </a:prstGeom>
            <a:ln w="76200">
              <a:solidFill>
                <a:srgbClr val="17248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N6N7"/>
            <p:cNvCxnSpPr>
              <a:stCxn id="27" idx="3"/>
              <a:endCxn id="28" idx="1"/>
            </p:cNvCxnSpPr>
            <p:nvPr/>
          </p:nvCxnSpPr>
          <p:spPr>
            <a:xfrm>
              <a:off x="7584829" y="2727417"/>
              <a:ext cx="557521" cy="129123"/>
            </a:xfrm>
            <a:prstGeom prst="bentConnector3">
              <a:avLst>
                <a:gd name="adj1" fmla="val 50000"/>
              </a:avLst>
            </a:prstGeom>
            <a:ln w="762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N6N7"/>
            <p:cNvCxnSpPr>
              <a:stCxn id="33" idx="0"/>
              <a:endCxn id="28" idx="2"/>
            </p:cNvCxnSpPr>
            <p:nvPr/>
          </p:nvCxnSpPr>
          <p:spPr>
            <a:xfrm rot="5400000" flipH="1" flipV="1">
              <a:off x="7434071" y="2810364"/>
              <a:ext cx="891297" cy="1317358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N21N18"/>
            <p:cNvCxnSpPr/>
            <p:nvPr/>
          </p:nvCxnSpPr>
          <p:spPr>
            <a:xfrm>
              <a:off x="5578400" y="4834719"/>
              <a:ext cx="430972" cy="0"/>
            </a:xfrm>
            <a:prstGeom prst="straightConnector1">
              <a:avLst/>
            </a:prstGeom>
            <a:noFill/>
            <a:ln w="0" cap="flat" cmpd="sng" algn="ctr">
              <a:solidFill>
                <a:schemeClr val="bg1">
                  <a:lumMod val="50000"/>
                </a:schemeClr>
              </a:solidFill>
              <a:prstDash val="lgDash"/>
              <a:tailEnd type="triangle"/>
            </a:ln>
            <a:effectLst/>
          </p:spPr>
        </p:cxnSp>
      </p:grpSp>
      <p:cxnSp>
        <p:nvCxnSpPr>
          <p:cNvPr id="92" name="N18N17"/>
          <p:cNvCxnSpPr/>
          <p:nvPr/>
        </p:nvCxnSpPr>
        <p:spPr>
          <a:xfrm>
            <a:off x="5578400" y="4939494"/>
            <a:ext cx="430972" cy="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N16N22"/>
          <p:cNvCxnSpPr/>
          <p:nvPr/>
        </p:nvCxnSpPr>
        <p:spPr>
          <a:xfrm>
            <a:off x="5603800" y="5085815"/>
            <a:ext cx="442238" cy="0"/>
          </a:xfrm>
          <a:prstGeom prst="straightConnector1">
            <a:avLst/>
          </a:prstGeom>
          <a:noFill/>
          <a:ln w="76200" cap="flat" cmpd="sng" algn="ctr">
            <a:solidFill>
              <a:schemeClr val="bg1">
                <a:lumMod val="50000"/>
              </a:schemeClr>
            </a:solidFill>
            <a:prstDash val="soli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72838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1" name="N6N7"/>
          <p:cNvCxnSpPr/>
          <p:nvPr/>
        </p:nvCxnSpPr>
        <p:spPr>
          <a:xfrm flipV="1">
            <a:off x="1066780" y="1632178"/>
            <a:ext cx="6061700" cy="2146319"/>
          </a:xfrm>
          <a:prstGeom prst="bentConnector2">
            <a:avLst/>
          </a:prstGeom>
          <a:ln w="9525">
            <a:solidFill>
              <a:srgbClr val="00B0F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N6N7"/>
          <p:cNvCxnSpPr>
            <a:stCxn id="20" idx="0"/>
            <a:endCxn id="21" idx="0"/>
          </p:cNvCxnSpPr>
          <p:nvPr/>
        </p:nvCxnSpPr>
        <p:spPr>
          <a:xfrm rot="5400000" flipH="1" flipV="1">
            <a:off x="6131042" y="752608"/>
            <a:ext cx="297332" cy="1697544"/>
          </a:xfrm>
          <a:prstGeom prst="bentConnector3">
            <a:avLst>
              <a:gd name="adj1" fmla="val 132020"/>
            </a:avLst>
          </a:prstGeom>
          <a:ln w="9525">
            <a:solidFill>
              <a:srgbClr val="00B0F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N6N7"/>
          <p:cNvCxnSpPr>
            <a:stCxn id="29" idx="2"/>
            <a:endCxn id="33" idx="1"/>
          </p:cNvCxnSpPr>
          <p:nvPr/>
        </p:nvCxnSpPr>
        <p:spPr>
          <a:xfrm rot="5400000" flipH="1" flipV="1">
            <a:off x="5371014" y="2703593"/>
            <a:ext cx="204777" cy="2806441"/>
          </a:xfrm>
          <a:prstGeom prst="bentConnector4">
            <a:avLst>
              <a:gd name="adj1" fmla="val -101439"/>
              <a:gd name="adj2" fmla="val 57181"/>
            </a:avLst>
          </a:prstGeom>
          <a:ln w="9525">
            <a:solidFill>
              <a:schemeClr val="tx2">
                <a:lumMod val="75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N6N7"/>
          <p:cNvCxnSpPr>
            <a:stCxn id="30" idx="0"/>
            <a:endCxn id="27" idx="0"/>
          </p:cNvCxnSpPr>
          <p:nvPr/>
        </p:nvCxnSpPr>
        <p:spPr>
          <a:xfrm rot="5400000" flipH="1" flipV="1">
            <a:off x="6776259" y="2184836"/>
            <a:ext cx="11307" cy="917004"/>
          </a:xfrm>
          <a:prstGeom prst="bentConnector3">
            <a:avLst>
              <a:gd name="adj1" fmla="val 2737464"/>
            </a:avLst>
          </a:prstGeom>
          <a:ln w="76200">
            <a:solidFill>
              <a:srgbClr val="17248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N6N7"/>
          <p:cNvCxnSpPr/>
          <p:nvPr/>
        </p:nvCxnSpPr>
        <p:spPr>
          <a:xfrm flipV="1">
            <a:off x="4756322" y="1600428"/>
            <a:ext cx="2025590" cy="1440375"/>
          </a:xfrm>
          <a:prstGeom prst="bentConnector3">
            <a:avLst>
              <a:gd name="adj1" fmla="val 68496"/>
            </a:avLst>
          </a:prstGeom>
          <a:ln w="9525">
            <a:solidFill>
              <a:srgbClr val="00B0F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N6N7"/>
          <p:cNvCxnSpPr/>
          <p:nvPr/>
        </p:nvCxnSpPr>
        <p:spPr>
          <a:xfrm rot="5400000" flipH="1" flipV="1">
            <a:off x="3923219" y="811791"/>
            <a:ext cx="182965" cy="2176379"/>
          </a:xfrm>
          <a:prstGeom prst="bentConnector2">
            <a:avLst/>
          </a:prstGeom>
          <a:ln w="25400">
            <a:solidFill>
              <a:srgbClr val="F39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N6N7"/>
          <p:cNvCxnSpPr/>
          <p:nvPr/>
        </p:nvCxnSpPr>
        <p:spPr>
          <a:xfrm>
            <a:off x="981050" y="1645855"/>
            <a:ext cx="3086443" cy="1411459"/>
          </a:xfrm>
          <a:prstGeom prst="bentConnector3">
            <a:avLst>
              <a:gd name="adj1" fmla="val 50000"/>
            </a:avLst>
          </a:prstGeom>
          <a:ln w="28575">
            <a:solidFill>
              <a:srgbClr val="92D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N6N7"/>
          <p:cNvCxnSpPr/>
          <p:nvPr/>
        </p:nvCxnSpPr>
        <p:spPr>
          <a:xfrm rot="16200000" flipH="1">
            <a:off x="2100060" y="2514319"/>
            <a:ext cx="189356" cy="2944746"/>
          </a:xfrm>
          <a:prstGeom prst="bentConnector2">
            <a:avLst/>
          </a:prstGeom>
          <a:ln w="25400">
            <a:solidFill>
              <a:srgbClr val="7B41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N6N7"/>
          <p:cNvCxnSpPr/>
          <p:nvPr/>
        </p:nvCxnSpPr>
        <p:spPr>
          <a:xfrm rot="5400000" flipH="1" flipV="1">
            <a:off x="2079409" y="2878536"/>
            <a:ext cx="303234" cy="2880160"/>
          </a:xfrm>
          <a:prstGeom prst="bentConnector4">
            <a:avLst>
              <a:gd name="adj1" fmla="val -75387"/>
              <a:gd name="adj2" fmla="val 55979"/>
            </a:avLst>
          </a:prstGeom>
          <a:ln w="25400">
            <a:solidFill>
              <a:srgbClr val="7B41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TT_PACKAGE"/>
          <p:cNvSpPr txBox="1"/>
          <p:nvPr/>
        </p:nvSpPr>
        <p:spPr>
          <a:xfrm>
            <a:off x="377951" y="2902091"/>
            <a:ext cx="688829" cy="303234"/>
          </a:xfrm>
          <a:prstGeom prst="roundRect">
            <a:avLst/>
          </a:prstGeom>
          <a:solidFill>
            <a:schemeClr val="lt1"/>
          </a:solidFill>
          <a:ln w="9525" cmpd="sng"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27432" tIns="27432" rIns="27432" bIns="27432" rtlCol="0" anchor="ctr" anchorCtr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dirty="0">
                <a:solidFill>
                  <a:srgbClr val="000000"/>
                </a:solidFill>
                <a:latin typeface="Calibri Light"/>
              </a:rPr>
              <a:t>Attractive label/package</a:t>
            </a:r>
          </a:p>
        </p:txBody>
      </p:sp>
      <p:sp>
        <p:nvSpPr>
          <p:cNvPr id="20" name="CORP_RESP"/>
          <p:cNvSpPr txBox="1"/>
          <p:nvPr/>
        </p:nvSpPr>
        <p:spPr>
          <a:xfrm>
            <a:off x="5081364" y="1750045"/>
            <a:ext cx="699142" cy="303234"/>
          </a:xfrm>
          <a:prstGeom prst="roundRect">
            <a:avLst/>
          </a:prstGeom>
          <a:solidFill>
            <a:srgbClr val="F39000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27432" tIns="27432" rIns="27432" bIns="27432" rtlCol="0" anchor="ctr" anchorCtr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dirty="0">
                <a:solidFill>
                  <a:prstClr val="white"/>
                </a:solidFill>
                <a:latin typeface="Calibri Light"/>
              </a:rPr>
              <a:t>Corporate responsibility</a:t>
            </a:r>
          </a:p>
        </p:txBody>
      </p:sp>
      <p:sp>
        <p:nvSpPr>
          <p:cNvPr id="22" name="EVERYDAY_WINE"/>
          <p:cNvSpPr txBox="1"/>
          <p:nvPr/>
        </p:nvSpPr>
        <p:spPr>
          <a:xfrm>
            <a:off x="1536045" y="2269537"/>
            <a:ext cx="688829" cy="179465"/>
          </a:xfrm>
          <a:prstGeom prst="roundRect">
            <a:avLst/>
          </a:prstGeom>
          <a:solidFill>
            <a:srgbClr val="F3AE00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27432" tIns="27432" rIns="27432" bIns="27432" rtlCol="0" anchor="ctr" anchorCtr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>
                <a:solidFill>
                  <a:srgbClr val="000000"/>
                </a:solidFill>
                <a:latin typeface="Calibri Light"/>
              </a:rPr>
              <a:t>Everyday wine</a:t>
            </a:r>
          </a:p>
        </p:txBody>
      </p:sp>
      <p:sp>
        <p:nvSpPr>
          <p:cNvPr id="29" name="QUALITY"/>
          <p:cNvSpPr txBox="1"/>
          <p:nvPr/>
        </p:nvSpPr>
        <p:spPr>
          <a:xfrm>
            <a:off x="3667112" y="4029737"/>
            <a:ext cx="806146" cy="179465"/>
          </a:xfrm>
          <a:prstGeom prst="roundRect">
            <a:avLst/>
          </a:prstGeom>
          <a:solidFill>
            <a:srgbClr val="7B4192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27432" tIns="27432" rIns="27432" bIns="27432" rtlCol="0" anchor="ctr" anchorCtr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dirty="0">
                <a:solidFill>
                  <a:prstClr val="white"/>
                </a:solidFill>
                <a:latin typeface="Calibri Light"/>
              </a:rPr>
              <a:t>Variety/Quality</a:t>
            </a:r>
          </a:p>
        </p:txBody>
      </p:sp>
      <p:sp>
        <p:nvSpPr>
          <p:cNvPr id="30" name="RECOMMEND"/>
          <p:cNvSpPr txBox="1"/>
          <p:nvPr/>
        </p:nvSpPr>
        <p:spPr>
          <a:xfrm>
            <a:off x="5862755" y="2648990"/>
            <a:ext cx="921310" cy="303234"/>
          </a:xfrm>
          <a:prstGeom prst="roundRect">
            <a:avLst/>
          </a:prstGeom>
          <a:solidFill>
            <a:srgbClr val="00A13A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27432" tIns="27432" rIns="27432" bIns="27432" rtlCol="0" anchor="ctr" anchorCtr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dirty="0">
                <a:solidFill>
                  <a:prstClr val="white"/>
                </a:solidFill>
                <a:latin typeface="Calibri Light"/>
              </a:rPr>
              <a:t>Relevance/</a:t>
            </a:r>
            <a:br>
              <a:rPr lang="en-US" sz="800" b="1" dirty="0">
                <a:solidFill>
                  <a:prstClr val="white"/>
                </a:solidFill>
                <a:latin typeface="Calibri Light"/>
              </a:rPr>
            </a:br>
            <a:r>
              <a:rPr lang="en-US" sz="800" b="1" dirty="0">
                <a:solidFill>
                  <a:prstClr val="white"/>
                </a:solidFill>
                <a:latin typeface="Calibri Light"/>
              </a:rPr>
              <a:t>Recommendation</a:t>
            </a:r>
          </a:p>
        </p:txBody>
      </p:sp>
      <p:sp>
        <p:nvSpPr>
          <p:cNvPr id="31" name="REDWINE_TASTE_BETTER"/>
          <p:cNvSpPr txBox="1"/>
          <p:nvPr/>
        </p:nvSpPr>
        <p:spPr>
          <a:xfrm>
            <a:off x="377951" y="3626880"/>
            <a:ext cx="688829" cy="303234"/>
          </a:xfrm>
          <a:prstGeom prst="roundRect">
            <a:avLst/>
          </a:prstGeom>
          <a:solidFill>
            <a:srgbClr val="17248B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27432" tIns="27432" rIns="27432" bIns="27432" rtlCol="0" anchor="ctr" anchorCtr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dirty="0">
                <a:solidFill>
                  <a:prstClr val="white"/>
                </a:solidFill>
                <a:latin typeface="Calibri Light"/>
              </a:rPr>
              <a:t>Red wines taste better</a:t>
            </a:r>
          </a:p>
        </p:txBody>
      </p:sp>
      <p:sp>
        <p:nvSpPr>
          <p:cNvPr id="32" name="SALE"/>
          <p:cNvSpPr txBox="1"/>
          <p:nvPr/>
        </p:nvSpPr>
        <p:spPr>
          <a:xfrm>
            <a:off x="377951" y="2160244"/>
            <a:ext cx="283348" cy="179465"/>
          </a:xfrm>
          <a:prstGeom prst="roundRect">
            <a:avLst/>
          </a:prstGeom>
          <a:solidFill>
            <a:srgbClr val="C00000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27432" tIns="27432" rIns="27432" bIns="27432" rtlCol="0" anchor="ctr" anchorCtr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>
                <a:solidFill>
                  <a:prstClr val="white"/>
                </a:solidFill>
                <a:latin typeface="Calibri Light"/>
              </a:rPr>
              <a:t>Sale</a:t>
            </a:r>
          </a:p>
        </p:txBody>
      </p:sp>
      <p:sp>
        <p:nvSpPr>
          <p:cNvPr id="34" name="UNIQUE"/>
          <p:cNvSpPr txBox="1"/>
          <p:nvPr/>
        </p:nvSpPr>
        <p:spPr>
          <a:xfrm>
            <a:off x="4067494" y="2982821"/>
            <a:ext cx="688829" cy="179465"/>
          </a:xfrm>
          <a:prstGeom prst="roundRect">
            <a:avLst/>
          </a:prstGeom>
          <a:solidFill>
            <a:srgbClr val="92D050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27432" tIns="27432" rIns="27432" bIns="27432" rtlCol="0" anchor="ctr" anchorCtr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>
                <a:solidFill>
                  <a:srgbClr val="000000"/>
                </a:solidFill>
                <a:latin typeface="Calibri Light"/>
              </a:rPr>
              <a:t>Unique</a:t>
            </a:r>
          </a:p>
        </p:txBody>
      </p:sp>
      <p:sp>
        <p:nvSpPr>
          <p:cNvPr id="35" name="WHITEWINE_TASTE_BETTER"/>
          <p:cNvSpPr txBox="1"/>
          <p:nvPr/>
        </p:nvSpPr>
        <p:spPr>
          <a:xfrm>
            <a:off x="377951" y="4258439"/>
            <a:ext cx="688829" cy="303234"/>
          </a:xfrm>
          <a:prstGeom prst="roundRect">
            <a:avLst/>
          </a:prstGeom>
          <a:solidFill>
            <a:srgbClr val="7F7F7F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27432" tIns="27432" rIns="27432" bIns="27432" rtlCol="0" anchor="ctr" anchorCtr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dirty="0">
                <a:solidFill>
                  <a:prstClr val="white"/>
                </a:solidFill>
                <a:latin typeface="Calibri Light"/>
              </a:rPr>
              <a:t>White wines taste better</a:t>
            </a:r>
          </a:p>
        </p:txBody>
      </p:sp>
      <p:cxnSp>
        <p:nvCxnSpPr>
          <p:cNvPr id="67" name="N6N3"/>
          <p:cNvCxnSpPr/>
          <p:nvPr/>
        </p:nvCxnSpPr>
        <p:spPr>
          <a:xfrm flipV="1">
            <a:off x="1066781" y="1499266"/>
            <a:ext cx="5717283" cy="34513"/>
          </a:xfrm>
          <a:prstGeom prst="straightConnector1">
            <a:avLst/>
          </a:prstGeom>
          <a:ln>
            <a:solidFill>
              <a:srgbClr val="00B0F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HANDCRAFTED"/>
          <p:cNvSpPr txBox="1"/>
          <p:nvPr/>
        </p:nvSpPr>
        <p:spPr>
          <a:xfrm>
            <a:off x="293999" y="1487226"/>
            <a:ext cx="772782" cy="179465"/>
          </a:xfrm>
          <a:prstGeom prst="roundRect">
            <a:avLst/>
          </a:prstGeom>
          <a:solidFill>
            <a:srgbClr val="383838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27432" tIns="27432" rIns="27432" bIns="27432" rtlCol="0" anchor="ctr" anchorCtr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dirty="0">
                <a:solidFill>
                  <a:prstClr val="white"/>
                </a:solidFill>
                <a:latin typeface="Calibri Light"/>
              </a:rPr>
              <a:t>Handcrafted</a:t>
            </a:r>
          </a:p>
        </p:txBody>
      </p:sp>
      <p:sp>
        <p:nvSpPr>
          <p:cNvPr id="25" name="HERITAGE"/>
          <p:cNvSpPr txBox="1"/>
          <p:nvPr/>
        </p:nvSpPr>
        <p:spPr>
          <a:xfrm>
            <a:off x="2775938" y="3466014"/>
            <a:ext cx="688829" cy="179465"/>
          </a:xfrm>
          <a:prstGeom prst="roundRect">
            <a:avLst/>
          </a:prstGeom>
          <a:solidFill>
            <a:srgbClr val="2E7DE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27432" tIns="27432" rIns="27432" bIns="27432" rtlCol="0" anchor="ctr" anchorCtr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dirty="0">
                <a:solidFill>
                  <a:prstClr val="white"/>
                </a:solidFill>
                <a:latin typeface="Calibri Light"/>
              </a:rPr>
              <a:t>Heritage</a:t>
            </a:r>
          </a:p>
        </p:txBody>
      </p:sp>
      <p:cxnSp>
        <p:nvCxnSpPr>
          <p:cNvPr id="73" name="N6N7"/>
          <p:cNvCxnSpPr>
            <a:endCxn id="25" idx="1"/>
          </p:cNvCxnSpPr>
          <p:nvPr/>
        </p:nvCxnSpPr>
        <p:spPr>
          <a:xfrm>
            <a:off x="293842" y="1585014"/>
            <a:ext cx="2482096" cy="1970733"/>
          </a:xfrm>
          <a:prstGeom prst="bentConnector3">
            <a:avLst>
              <a:gd name="adj1" fmla="val -2653"/>
            </a:avLst>
          </a:prstGeom>
          <a:ln w="25400">
            <a:solidFill>
              <a:srgbClr val="2E7DE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N6N7"/>
          <p:cNvCxnSpPr/>
          <p:nvPr/>
        </p:nvCxnSpPr>
        <p:spPr>
          <a:xfrm>
            <a:off x="1060323" y="1587523"/>
            <a:ext cx="4014583" cy="324702"/>
          </a:xfrm>
          <a:prstGeom prst="bentConnector3">
            <a:avLst>
              <a:gd name="adj1" fmla="val 50000"/>
            </a:avLst>
          </a:prstGeom>
          <a:ln w="25400">
            <a:solidFill>
              <a:srgbClr val="F39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N6N7"/>
          <p:cNvCxnSpPr>
            <a:stCxn id="24" idx="2"/>
            <a:endCxn id="23" idx="1"/>
          </p:cNvCxnSpPr>
          <p:nvPr/>
        </p:nvCxnSpPr>
        <p:spPr>
          <a:xfrm rot="16200000" flipH="1">
            <a:off x="1443042" y="904038"/>
            <a:ext cx="376403" cy="1901708"/>
          </a:xfrm>
          <a:prstGeom prst="bentConnector2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AMILY_OWNED"/>
          <p:cNvSpPr txBox="1"/>
          <p:nvPr/>
        </p:nvSpPr>
        <p:spPr>
          <a:xfrm>
            <a:off x="2582098" y="1953362"/>
            <a:ext cx="688829" cy="179465"/>
          </a:xfrm>
          <a:prstGeom prst="roundRect">
            <a:avLst/>
          </a:prstGeom>
          <a:solidFill>
            <a:srgbClr val="0070C0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27432" tIns="27432" rIns="27432" bIns="27432" rtlCol="0" anchor="ctr" anchorCtr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dirty="0">
                <a:solidFill>
                  <a:prstClr val="white"/>
                </a:solidFill>
                <a:latin typeface="Calibri Light"/>
              </a:rPr>
              <a:t>Family-owned</a:t>
            </a:r>
          </a:p>
        </p:txBody>
      </p:sp>
      <p:cxnSp>
        <p:nvCxnSpPr>
          <p:cNvPr id="149" name="N6N7"/>
          <p:cNvCxnSpPr>
            <a:stCxn id="32" idx="3"/>
            <a:endCxn id="22" idx="1"/>
          </p:cNvCxnSpPr>
          <p:nvPr/>
        </p:nvCxnSpPr>
        <p:spPr>
          <a:xfrm>
            <a:off x="661299" y="2249977"/>
            <a:ext cx="874746" cy="109293"/>
          </a:xfrm>
          <a:prstGeom prst="bentConnector3">
            <a:avLst>
              <a:gd name="adj1" fmla="val 50000"/>
            </a:avLst>
          </a:prstGeom>
          <a:ln w="25400">
            <a:solidFill>
              <a:srgbClr val="F3A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N6N7"/>
          <p:cNvCxnSpPr>
            <a:stCxn id="19" idx="0"/>
            <a:endCxn id="22" idx="2"/>
          </p:cNvCxnSpPr>
          <p:nvPr/>
        </p:nvCxnSpPr>
        <p:spPr>
          <a:xfrm rot="5400000" flipH="1" flipV="1">
            <a:off x="1074869" y="2096501"/>
            <a:ext cx="453089" cy="1158094"/>
          </a:xfrm>
          <a:prstGeom prst="bentConnector3">
            <a:avLst>
              <a:gd name="adj1" fmla="val 50000"/>
            </a:avLst>
          </a:prstGeom>
          <a:ln w="25400">
            <a:solidFill>
              <a:srgbClr val="F3A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N6N7"/>
          <p:cNvCxnSpPr>
            <a:stCxn id="22" idx="0"/>
            <a:endCxn id="23" idx="2"/>
          </p:cNvCxnSpPr>
          <p:nvPr/>
        </p:nvCxnSpPr>
        <p:spPr>
          <a:xfrm rot="5400000" flipH="1" flipV="1">
            <a:off x="2335132" y="1678156"/>
            <a:ext cx="136710" cy="1046053"/>
          </a:xfrm>
          <a:prstGeom prst="bentConnector3">
            <a:avLst>
              <a:gd name="adj1" fmla="val 34171"/>
            </a:avLst>
          </a:prstGeom>
          <a:ln w="9525">
            <a:solidFill>
              <a:srgbClr val="0070C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N6N7"/>
          <p:cNvCxnSpPr/>
          <p:nvPr/>
        </p:nvCxnSpPr>
        <p:spPr>
          <a:xfrm flipV="1">
            <a:off x="1066781" y="2732027"/>
            <a:ext cx="4795974" cy="253101"/>
          </a:xfrm>
          <a:prstGeom prst="bentConnector3">
            <a:avLst>
              <a:gd name="adj1" fmla="val 50000"/>
            </a:avLst>
          </a:prstGeom>
          <a:ln w="25400">
            <a:solidFill>
              <a:srgbClr val="00A1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N6N3"/>
          <p:cNvCxnSpPr/>
          <p:nvPr/>
        </p:nvCxnSpPr>
        <p:spPr>
          <a:xfrm>
            <a:off x="1060322" y="3121416"/>
            <a:ext cx="3012952" cy="0"/>
          </a:xfrm>
          <a:prstGeom prst="straightConnector1">
            <a:avLst/>
          </a:prstGeom>
          <a:ln>
            <a:solidFill>
              <a:srgbClr val="92D05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N6N7"/>
          <p:cNvCxnSpPr>
            <a:stCxn id="19" idx="2"/>
            <a:endCxn id="25" idx="0"/>
          </p:cNvCxnSpPr>
          <p:nvPr/>
        </p:nvCxnSpPr>
        <p:spPr>
          <a:xfrm rot="16200000" flipH="1">
            <a:off x="1791015" y="2136675"/>
            <a:ext cx="260689" cy="2397987"/>
          </a:xfrm>
          <a:prstGeom prst="bentConnector3">
            <a:avLst>
              <a:gd name="adj1" fmla="val 50000"/>
            </a:avLst>
          </a:prstGeom>
          <a:ln w="25400">
            <a:solidFill>
              <a:srgbClr val="2E7DE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N6N7"/>
          <p:cNvCxnSpPr/>
          <p:nvPr/>
        </p:nvCxnSpPr>
        <p:spPr>
          <a:xfrm flipV="1">
            <a:off x="3464767" y="3139426"/>
            <a:ext cx="947140" cy="393460"/>
          </a:xfrm>
          <a:prstGeom prst="bentConnector2">
            <a:avLst/>
          </a:prstGeom>
          <a:ln w="9525">
            <a:solidFill>
              <a:srgbClr val="92D05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N6N7"/>
          <p:cNvCxnSpPr>
            <a:stCxn id="25" idx="2"/>
            <a:endCxn id="29" idx="0"/>
          </p:cNvCxnSpPr>
          <p:nvPr/>
        </p:nvCxnSpPr>
        <p:spPr>
          <a:xfrm rot="16200000" flipH="1">
            <a:off x="3403140" y="3362691"/>
            <a:ext cx="384258" cy="949832"/>
          </a:xfrm>
          <a:prstGeom prst="bentConnector3">
            <a:avLst>
              <a:gd name="adj1" fmla="val 21103"/>
            </a:avLst>
          </a:prstGeom>
          <a:ln w="76200">
            <a:solidFill>
              <a:srgbClr val="7B41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N6N7"/>
          <p:cNvCxnSpPr/>
          <p:nvPr/>
        </p:nvCxnSpPr>
        <p:spPr>
          <a:xfrm rot="5400000" flipH="1" flipV="1">
            <a:off x="4009508" y="3371483"/>
            <a:ext cx="890459" cy="426050"/>
          </a:xfrm>
          <a:prstGeom prst="bentConnector3">
            <a:avLst>
              <a:gd name="adj1" fmla="val 50000"/>
            </a:avLst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N6N7"/>
          <p:cNvCxnSpPr>
            <a:stCxn id="29" idx="3"/>
            <a:endCxn id="30" idx="2"/>
          </p:cNvCxnSpPr>
          <p:nvPr/>
        </p:nvCxnSpPr>
        <p:spPr>
          <a:xfrm flipV="1">
            <a:off x="4473258" y="2952223"/>
            <a:ext cx="1850152" cy="1167246"/>
          </a:xfrm>
          <a:prstGeom prst="bentConnector2">
            <a:avLst/>
          </a:prstGeom>
          <a:ln w="76200">
            <a:solidFill>
              <a:srgbClr val="00A1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N6N7"/>
          <p:cNvCxnSpPr/>
          <p:nvPr/>
        </p:nvCxnSpPr>
        <p:spPr>
          <a:xfrm rot="5400000" flipH="1" flipV="1">
            <a:off x="5056870" y="2185720"/>
            <a:ext cx="136900" cy="1457303"/>
          </a:xfrm>
          <a:prstGeom prst="bentConnector2">
            <a:avLst/>
          </a:prstGeom>
          <a:ln w="9525">
            <a:solidFill>
              <a:srgbClr val="00A13A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N6N7"/>
          <p:cNvCxnSpPr/>
          <p:nvPr/>
        </p:nvCxnSpPr>
        <p:spPr>
          <a:xfrm rot="16200000" flipH="1">
            <a:off x="2555207" y="2737257"/>
            <a:ext cx="1373055" cy="127483"/>
          </a:xfrm>
          <a:prstGeom prst="bentConnector3">
            <a:avLst>
              <a:gd name="adj1" fmla="val 50000"/>
            </a:avLst>
          </a:prstGeom>
          <a:ln w="25400">
            <a:solidFill>
              <a:srgbClr val="2E7DE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N6N7"/>
          <p:cNvCxnSpPr/>
          <p:nvPr/>
        </p:nvCxnSpPr>
        <p:spPr>
          <a:xfrm rot="5400000" flipH="1" flipV="1">
            <a:off x="4540189" y="2008537"/>
            <a:ext cx="929543" cy="1019028"/>
          </a:xfrm>
          <a:prstGeom prst="bentConnector3">
            <a:avLst>
              <a:gd name="adj1" fmla="val 50000"/>
            </a:avLst>
          </a:prstGeom>
          <a:ln w="25400">
            <a:solidFill>
              <a:srgbClr val="F39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83821" y="1310640"/>
            <a:ext cx="8968740" cy="3455735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 w="952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rgbClr val="537177"/>
              </a:solidFill>
              <a:latin typeface="Arial Narrow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9AB4E72-7858-48F1-A40D-12FF09E4BFB8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5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9" name="N1N4U" hidden="1"/>
          <p:cNvSpPr txBox="1"/>
          <p:nvPr/>
        </p:nvSpPr>
        <p:spPr>
          <a:xfrm>
            <a:off x="1815083" y="1853400"/>
            <a:ext cx="242051" cy="14318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0.22</a:t>
            </a:r>
          </a:p>
        </p:txBody>
      </p:sp>
      <p:sp>
        <p:nvSpPr>
          <p:cNvPr id="42" name="N1N7U" hidden="1"/>
          <p:cNvSpPr txBox="1"/>
          <p:nvPr/>
        </p:nvSpPr>
        <p:spPr>
          <a:xfrm>
            <a:off x="1815083" y="2043311"/>
            <a:ext cx="242051" cy="14318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0.24</a:t>
            </a:r>
          </a:p>
        </p:txBody>
      </p:sp>
      <p:sp>
        <p:nvSpPr>
          <p:cNvPr id="45" name="N1N11U" hidden="1"/>
          <p:cNvSpPr txBox="1"/>
          <p:nvPr/>
        </p:nvSpPr>
        <p:spPr>
          <a:xfrm>
            <a:off x="1815083" y="2328178"/>
            <a:ext cx="242051" cy="14318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0.15</a:t>
            </a:r>
          </a:p>
        </p:txBody>
      </p:sp>
      <p:sp>
        <p:nvSpPr>
          <p:cNvPr id="48" name="N1N15U" hidden="1"/>
          <p:cNvSpPr txBox="1"/>
          <p:nvPr/>
        </p:nvSpPr>
        <p:spPr>
          <a:xfrm>
            <a:off x="1815083" y="2518090"/>
            <a:ext cx="242051" cy="14318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0.08</a:t>
            </a:r>
          </a:p>
        </p:txBody>
      </p:sp>
      <p:sp>
        <p:nvSpPr>
          <p:cNvPr id="51" name="N2N3U" hidden="1"/>
          <p:cNvSpPr txBox="1"/>
          <p:nvPr/>
        </p:nvSpPr>
        <p:spPr>
          <a:xfrm>
            <a:off x="2414359" y="1758444"/>
            <a:ext cx="278536" cy="145599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66.82</a:t>
            </a:r>
          </a:p>
        </p:txBody>
      </p:sp>
      <p:sp>
        <p:nvSpPr>
          <p:cNvPr id="54" name="N3N9U" hidden="1"/>
          <p:cNvSpPr txBox="1"/>
          <p:nvPr/>
        </p:nvSpPr>
        <p:spPr>
          <a:xfrm>
            <a:off x="3128636" y="1948356"/>
            <a:ext cx="158259" cy="145599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0</a:t>
            </a:r>
          </a:p>
        </p:txBody>
      </p:sp>
      <p:sp>
        <p:nvSpPr>
          <p:cNvPr id="57" name="N4N5U" hidden="1"/>
          <p:cNvSpPr txBox="1"/>
          <p:nvPr/>
        </p:nvSpPr>
        <p:spPr>
          <a:xfrm>
            <a:off x="2427019" y="2518090"/>
            <a:ext cx="242051" cy="14318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0.09</a:t>
            </a:r>
          </a:p>
        </p:txBody>
      </p:sp>
      <p:sp>
        <p:nvSpPr>
          <p:cNvPr id="60" name="N5N2U" hidden="1"/>
          <p:cNvSpPr txBox="1"/>
          <p:nvPr/>
        </p:nvSpPr>
        <p:spPr>
          <a:xfrm>
            <a:off x="2427019" y="2518090"/>
            <a:ext cx="242051" cy="14318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0.14</a:t>
            </a:r>
          </a:p>
        </p:txBody>
      </p:sp>
      <p:sp>
        <p:nvSpPr>
          <p:cNvPr id="63" name="N5N7U" hidden="1"/>
          <p:cNvSpPr txBox="1"/>
          <p:nvPr/>
        </p:nvSpPr>
        <p:spPr>
          <a:xfrm>
            <a:off x="2449176" y="2897912"/>
            <a:ext cx="208902" cy="145599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0.2</a:t>
            </a:r>
          </a:p>
        </p:txBody>
      </p:sp>
      <p:sp>
        <p:nvSpPr>
          <p:cNvPr id="66" name="N6N2U" hidden="1"/>
          <p:cNvSpPr txBox="1"/>
          <p:nvPr/>
        </p:nvSpPr>
        <p:spPr>
          <a:xfrm>
            <a:off x="1815083" y="1948356"/>
            <a:ext cx="242051" cy="14318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0.22</a:t>
            </a:r>
          </a:p>
        </p:txBody>
      </p:sp>
      <p:sp>
        <p:nvSpPr>
          <p:cNvPr id="69" name="N6N3U" hidden="1"/>
          <p:cNvSpPr txBox="1"/>
          <p:nvPr/>
        </p:nvSpPr>
        <p:spPr>
          <a:xfrm>
            <a:off x="1802422" y="2043311"/>
            <a:ext cx="278536" cy="145599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37.74</a:t>
            </a:r>
          </a:p>
        </p:txBody>
      </p:sp>
      <p:sp>
        <p:nvSpPr>
          <p:cNvPr id="72" name="N6N5U" hidden="1"/>
          <p:cNvSpPr txBox="1"/>
          <p:nvPr/>
        </p:nvSpPr>
        <p:spPr>
          <a:xfrm>
            <a:off x="1815083" y="2233223"/>
            <a:ext cx="242051" cy="14318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0.36</a:t>
            </a:r>
          </a:p>
        </p:txBody>
      </p:sp>
      <p:sp>
        <p:nvSpPr>
          <p:cNvPr id="75" name="N6N7U" hidden="1"/>
          <p:cNvSpPr txBox="1"/>
          <p:nvPr/>
        </p:nvSpPr>
        <p:spPr>
          <a:xfrm>
            <a:off x="1815083" y="2328178"/>
            <a:ext cx="242051" cy="14318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0.25</a:t>
            </a:r>
          </a:p>
        </p:txBody>
      </p:sp>
      <p:sp>
        <p:nvSpPr>
          <p:cNvPr id="78" name="N6N15U" hidden="1"/>
          <p:cNvSpPr txBox="1"/>
          <p:nvPr/>
        </p:nvSpPr>
        <p:spPr>
          <a:xfrm>
            <a:off x="1815083" y="2802957"/>
            <a:ext cx="242051" cy="14318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0.24</a:t>
            </a:r>
          </a:p>
        </p:txBody>
      </p:sp>
      <p:sp>
        <p:nvSpPr>
          <p:cNvPr id="81" name="N7N10U" hidden="1"/>
          <p:cNvSpPr txBox="1"/>
          <p:nvPr/>
        </p:nvSpPr>
        <p:spPr>
          <a:xfrm>
            <a:off x="2427019" y="3372691"/>
            <a:ext cx="242051" cy="14318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0.44</a:t>
            </a:r>
          </a:p>
        </p:txBody>
      </p:sp>
      <p:sp>
        <p:nvSpPr>
          <p:cNvPr id="84" name="N7N15U" hidden="1"/>
          <p:cNvSpPr txBox="1"/>
          <p:nvPr/>
        </p:nvSpPr>
        <p:spPr>
          <a:xfrm>
            <a:off x="2427019" y="3657558"/>
            <a:ext cx="242051" cy="14318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0.12</a:t>
            </a:r>
          </a:p>
        </p:txBody>
      </p:sp>
      <p:sp>
        <p:nvSpPr>
          <p:cNvPr id="87" name="N8N9U" hidden="1"/>
          <p:cNvSpPr txBox="1"/>
          <p:nvPr/>
        </p:nvSpPr>
        <p:spPr>
          <a:xfrm>
            <a:off x="3128636" y="3087824"/>
            <a:ext cx="158259" cy="145599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0</a:t>
            </a:r>
          </a:p>
        </p:txBody>
      </p:sp>
      <p:sp>
        <p:nvSpPr>
          <p:cNvPr id="90" name="N10N11U" hidden="1"/>
          <p:cNvSpPr txBox="1"/>
          <p:nvPr/>
        </p:nvSpPr>
        <p:spPr>
          <a:xfrm>
            <a:off x="2427019" y="4037380"/>
            <a:ext cx="242051" cy="14318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0.56</a:t>
            </a:r>
          </a:p>
        </p:txBody>
      </p:sp>
      <p:sp>
        <p:nvSpPr>
          <p:cNvPr id="93" name="N10N14U" hidden="1"/>
          <p:cNvSpPr txBox="1"/>
          <p:nvPr/>
        </p:nvSpPr>
        <p:spPr>
          <a:xfrm>
            <a:off x="2427019" y="4132336"/>
            <a:ext cx="242051" cy="14318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55.2</a:t>
            </a:r>
          </a:p>
        </p:txBody>
      </p:sp>
      <p:sp>
        <p:nvSpPr>
          <p:cNvPr id="96" name="N10N15U" hidden="1"/>
          <p:cNvSpPr txBox="1"/>
          <p:nvPr/>
        </p:nvSpPr>
        <p:spPr>
          <a:xfrm>
            <a:off x="2427019" y="4227292"/>
            <a:ext cx="242051" cy="14318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0.21</a:t>
            </a:r>
          </a:p>
        </p:txBody>
      </p:sp>
      <p:sp>
        <p:nvSpPr>
          <p:cNvPr id="99" name="N11N8U" hidden="1"/>
          <p:cNvSpPr txBox="1"/>
          <p:nvPr/>
        </p:nvSpPr>
        <p:spPr>
          <a:xfrm>
            <a:off x="2397478" y="4132336"/>
            <a:ext cx="312298" cy="145599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158.06</a:t>
            </a:r>
          </a:p>
        </p:txBody>
      </p:sp>
      <p:sp>
        <p:nvSpPr>
          <p:cNvPr id="102" name="N12N3U" hidden="1"/>
          <p:cNvSpPr txBox="1"/>
          <p:nvPr/>
        </p:nvSpPr>
        <p:spPr>
          <a:xfrm>
            <a:off x="1802422" y="2328178"/>
            <a:ext cx="278536" cy="145599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30.32</a:t>
            </a:r>
          </a:p>
        </p:txBody>
      </p:sp>
      <p:sp>
        <p:nvSpPr>
          <p:cNvPr id="105" name="N12N10U" hidden="1"/>
          <p:cNvSpPr txBox="1"/>
          <p:nvPr/>
        </p:nvSpPr>
        <p:spPr>
          <a:xfrm>
            <a:off x="1815083" y="2802957"/>
            <a:ext cx="242051" cy="14318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0.21</a:t>
            </a:r>
          </a:p>
        </p:txBody>
      </p:sp>
      <p:sp>
        <p:nvSpPr>
          <p:cNvPr id="108" name="N13N4U" hidden="1"/>
          <p:cNvSpPr txBox="1"/>
          <p:nvPr/>
        </p:nvSpPr>
        <p:spPr>
          <a:xfrm>
            <a:off x="1815083" y="2708001"/>
            <a:ext cx="242051" cy="14318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0.32</a:t>
            </a:r>
          </a:p>
        </p:txBody>
      </p:sp>
      <p:sp>
        <p:nvSpPr>
          <p:cNvPr id="111" name="N14N9U" hidden="1"/>
          <p:cNvSpPr txBox="1"/>
          <p:nvPr/>
        </p:nvSpPr>
        <p:spPr>
          <a:xfrm>
            <a:off x="3128636" y="3942425"/>
            <a:ext cx="158259" cy="145599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0</a:t>
            </a:r>
          </a:p>
        </p:txBody>
      </p:sp>
      <p:sp>
        <p:nvSpPr>
          <p:cNvPr id="114" name="N15N2U" hidden="1"/>
          <p:cNvSpPr txBox="1"/>
          <p:nvPr/>
        </p:nvSpPr>
        <p:spPr>
          <a:xfrm>
            <a:off x="2427019" y="4227292"/>
            <a:ext cx="242051" cy="14318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0.17</a:t>
            </a:r>
          </a:p>
        </p:txBody>
      </p:sp>
      <p:sp>
        <p:nvSpPr>
          <p:cNvPr id="117" name="N15N3U" hidden="1"/>
          <p:cNvSpPr txBox="1"/>
          <p:nvPr/>
        </p:nvSpPr>
        <p:spPr>
          <a:xfrm>
            <a:off x="2414359" y="4322247"/>
            <a:ext cx="278536" cy="145599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57.01</a:t>
            </a:r>
          </a:p>
        </p:txBody>
      </p:sp>
      <p:sp>
        <p:nvSpPr>
          <p:cNvPr id="120" name="N15N11U" hidden="1"/>
          <p:cNvSpPr txBox="1"/>
          <p:nvPr/>
        </p:nvSpPr>
        <p:spPr>
          <a:xfrm>
            <a:off x="2427019" y="4891981"/>
            <a:ext cx="242051" cy="14318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0.16</a:t>
            </a:r>
          </a:p>
        </p:txBody>
      </p:sp>
      <p:sp>
        <p:nvSpPr>
          <p:cNvPr id="123" name="N16N10U" hidden="1"/>
          <p:cNvSpPr txBox="1"/>
          <p:nvPr/>
        </p:nvSpPr>
        <p:spPr>
          <a:xfrm>
            <a:off x="1815083" y="3372691"/>
            <a:ext cx="242051" cy="14318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0.27</a:t>
            </a:r>
          </a:p>
        </p:txBody>
      </p:sp>
      <p:sp>
        <p:nvSpPr>
          <p:cNvPr id="21" name="DFI"/>
          <p:cNvSpPr txBox="1"/>
          <p:nvPr/>
        </p:nvSpPr>
        <p:spPr>
          <a:xfrm>
            <a:off x="6784065" y="1452713"/>
            <a:ext cx="688829" cy="179465"/>
          </a:xfrm>
          <a:prstGeom prst="roundRect">
            <a:avLst/>
          </a:prstGeom>
          <a:solidFill>
            <a:srgbClr val="00B0F0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27432" tIns="27432" rIns="27432" bIns="27432" rtlCol="0" anchor="ctr" anchorCtr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dirty="0">
                <a:solidFill>
                  <a:prstClr val="white"/>
                </a:solidFill>
                <a:latin typeface="Calibri Light"/>
              </a:rPr>
              <a:t>Different</a:t>
            </a:r>
          </a:p>
        </p:txBody>
      </p:sp>
      <p:sp>
        <p:nvSpPr>
          <p:cNvPr id="27" name="MFI"/>
          <p:cNvSpPr txBox="1"/>
          <p:nvPr/>
        </p:nvSpPr>
        <p:spPr>
          <a:xfrm>
            <a:off x="6895999" y="2637684"/>
            <a:ext cx="688829" cy="179465"/>
          </a:xfrm>
          <a:prstGeom prst="roundRect">
            <a:avLst/>
          </a:prstGeom>
          <a:solidFill>
            <a:srgbClr val="17248B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27432" tIns="27432" rIns="27432" bIns="27432" rtlCol="0" anchor="ctr" anchorCtr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prstClr val="white"/>
                </a:solidFill>
                <a:latin typeface="Calibri Light"/>
              </a:rPr>
              <a:t>Meaningful</a:t>
            </a:r>
          </a:p>
        </p:txBody>
      </p:sp>
      <p:sp>
        <p:nvSpPr>
          <p:cNvPr id="28" name="POWER"/>
          <p:cNvSpPr txBox="1"/>
          <p:nvPr/>
        </p:nvSpPr>
        <p:spPr>
          <a:xfrm>
            <a:off x="8142348" y="2689686"/>
            <a:ext cx="792100" cy="333708"/>
          </a:xfrm>
          <a:prstGeom prst="roundRect">
            <a:avLst/>
          </a:prstGeom>
          <a:solidFill>
            <a:schemeClr val="bg2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27432" tIns="27432" rIns="27432" bIns="27432" rtlCol="0" anchor="ctr" anchorCtr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dirty="0">
                <a:solidFill>
                  <a:prstClr val="white"/>
                </a:solidFill>
                <a:latin typeface="Calibri Light"/>
              </a:rPr>
              <a:t>Brand Power - Kendall-Jackson </a:t>
            </a:r>
          </a:p>
        </p:txBody>
      </p:sp>
      <p:sp>
        <p:nvSpPr>
          <p:cNvPr id="33" name="SFI"/>
          <p:cNvSpPr txBox="1"/>
          <p:nvPr/>
        </p:nvSpPr>
        <p:spPr>
          <a:xfrm>
            <a:off x="6876626" y="3914692"/>
            <a:ext cx="688829" cy="179465"/>
          </a:xfrm>
          <a:prstGeom prst="roundRect">
            <a:avLst/>
          </a:prstGeom>
          <a:solidFill>
            <a:schemeClr val="tx2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27432" tIns="27432" rIns="27432" bIns="27432" rtlCol="0" anchor="ctr" anchorCtr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Salient</a:t>
            </a:r>
          </a:p>
        </p:txBody>
      </p:sp>
      <p:cxnSp>
        <p:nvCxnSpPr>
          <p:cNvPr id="239" name="N6N7"/>
          <p:cNvCxnSpPr>
            <a:stCxn id="21" idx="3"/>
            <a:endCxn id="28" idx="0"/>
          </p:cNvCxnSpPr>
          <p:nvPr/>
        </p:nvCxnSpPr>
        <p:spPr>
          <a:xfrm>
            <a:off x="7472893" y="1542446"/>
            <a:ext cx="1065504" cy="1147240"/>
          </a:xfrm>
          <a:prstGeom prst="bentConnector2">
            <a:avLst/>
          </a:prstGeom>
          <a:ln w="9525">
            <a:solidFill>
              <a:schemeClr val="bg2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N6N7"/>
          <p:cNvCxnSpPr>
            <a:stCxn id="27" idx="3"/>
            <a:endCxn id="28" idx="1"/>
          </p:cNvCxnSpPr>
          <p:nvPr/>
        </p:nvCxnSpPr>
        <p:spPr>
          <a:xfrm>
            <a:off x="7584829" y="2727417"/>
            <a:ext cx="557521" cy="129123"/>
          </a:xfrm>
          <a:prstGeom prst="bentConnector3">
            <a:avLst>
              <a:gd name="adj1" fmla="val 50000"/>
            </a:avLst>
          </a:prstGeom>
          <a:ln w="762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N6N7"/>
          <p:cNvCxnSpPr>
            <a:stCxn id="33" idx="0"/>
            <a:endCxn id="28" idx="2"/>
          </p:cNvCxnSpPr>
          <p:nvPr/>
        </p:nvCxnSpPr>
        <p:spPr>
          <a:xfrm rot="5400000" flipH="1" flipV="1">
            <a:off x="7434071" y="2810364"/>
            <a:ext cx="891297" cy="1317358"/>
          </a:xfrm>
          <a:prstGeom prst="bentConnector3">
            <a:avLst>
              <a:gd name="adj1" fmla="val 50000"/>
            </a:avLst>
          </a:prstGeom>
          <a:ln w="285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8" name="Table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405794"/>
              </p:ext>
            </p:extLst>
          </p:nvPr>
        </p:nvGraphicFramePr>
        <p:xfrm>
          <a:off x="5427446" y="4798750"/>
          <a:ext cx="2291080" cy="3200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2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791">
                <a:tc>
                  <a:txBody>
                    <a:bodyPr/>
                    <a:lstStyle/>
                    <a:p>
                      <a:pPr marL="461963" indent="0" algn="l" fontAlgn="b"/>
                      <a:endParaRPr lang="en-US" sz="700" b="0" i="1" u="none" strike="noStrike" dirty="0">
                        <a:solidFill>
                          <a:schemeClr val="accent6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R>
                      <a:noFill/>
                    </a:lnR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461963" indent="0" algn="l" fontAlgn="b"/>
                      <a:r>
                        <a:rPr lang="en-US" sz="700" kern="1200" dirty="0">
                          <a:latin typeface="+mn-lt"/>
                        </a:rPr>
                        <a:t>Weaker: 0.19 or less</a:t>
                      </a:r>
                      <a:endParaRPr lang="en-US" sz="700" i="1" kern="1200" dirty="0">
                        <a:solidFill>
                          <a:srgbClr val="C2D1D4">
                            <a:lumMod val="75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91">
                <a:tc>
                  <a:txBody>
                    <a:bodyPr/>
                    <a:lstStyle/>
                    <a:p>
                      <a:pPr marL="461963" indent="0" algn="l" defTabSz="913912" rtl="0" eaLnBrk="1" fontAlgn="b" latinLnBrk="0" hangingPunct="1"/>
                      <a:endParaRPr lang="en-US" sz="700" u="none" strike="noStrike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461963" indent="0" algn="l" defTabSz="913912" rtl="0" eaLnBrk="1" fontAlgn="b" latinLnBrk="0" hangingPunct="1"/>
                      <a:r>
                        <a:rPr lang="en-US" sz="700" kern="1200" dirty="0">
                          <a:latin typeface="+mn-lt"/>
                        </a:rPr>
                        <a:t>Moderate: 0.20 to 0.39 </a:t>
                      </a:r>
                      <a:endParaRPr lang="en-US" sz="700" i="1" kern="1200" dirty="0">
                        <a:solidFill>
                          <a:srgbClr val="C2D1D4">
                            <a:lumMod val="75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91">
                <a:tc>
                  <a:txBody>
                    <a:bodyPr/>
                    <a:lstStyle/>
                    <a:p>
                      <a:pPr marL="461963" indent="0" algn="l" defTabSz="913912" rtl="0" eaLnBrk="1" fontAlgn="b" latinLnBrk="0" hangingPunct="1"/>
                      <a:endParaRPr lang="en-US" sz="700" u="none" strike="noStrike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461963" indent="0" algn="l" defTabSz="913912" rtl="0" eaLnBrk="1" fontAlgn="b" latinLnBrk="0" hangingPunct="1"/>
                      <a:r>
                        <a:rPr lang="en-US" sz="700" kern="1200" dirty="0">
                          <a:latin typeface="+mn-lt"/>
                        </a:rPr>
                        <a:t>Stronger: 0.40 or above</a:t>
                      </a:r>
                      <a:endParaRPr lang="en-US" sz="700" i="1" kern="1200" dirty="0">
                        <a:solidFill>
                          <a:srgbClr val="C2D1D4">
                            <a:lumMod val="75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9" name="Rectangle 88"/>
          <p:cNvSpPr/>
          <p:nvPr/>
        </p:nvSpPr>
        <p:spPr>
          <a:xfrm>
            <a:off x="3997287" y="4789235"/>
            <a:ext cx="14010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800" i="1" dirty="0">
                <a:solidFill>
                  <a:srgbClr val="000000"/>
                </a:solidFill>
                <a:latin typeface="Calibri Light"/>
              </a:rPr>
              <a:t>Thickness of line denotes strength of relationship</a:t>
            </a:r>
          </a:p>
        </p:txBody>
      </p:sp>
      <p:cxnSp>
        <p:nvCxnSpPr>
          <p:cNvPr id="91" name="N21N18"/>
          <p:cNvCxnSpPr/>
          <p:nvPr/>
        </p:nvCxnSpPr>
        <p:spPr>
          <a:xfrm>
            <a:off x="5578400" y="4834719"/>
            <a:ext cx="430972" cy="0"/>
          </a:xfrm>
          <a:prstGeom prst="straightConnector1">
            <a:avLst/>
          </a:prstGeom>
          <a:noFill/>
          <a:ln w="0" cap="flat" cmpd="sng" algn="ctr">
            <a:solidFill>
              <a:schemeClr val="bg1">
                <a:lumMod val="50000"/>
              </a:schemeClr>
            </a:solidFill>
            <a:prstDash val="lgDash"/>
            <a:tailEnd type="triangle"/>
          </a:ln>
          <a:effectLst/>
        </p:spPr>
      </p:cxnSp>
      <p:cxnSp>
        <p:nvCxnSpPr>
          <p:cNvPr id="92" name="N18N17"/>
          <p:cNvCxnSpPr/>
          <p:nvPr/>
        </p:nvCxnSpPr>
        <p:spPr>
          <a:xfrm>
            <a:off x="5578400" y="4939494"/>
            <a:ext cx="430972" cy="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N16N22"/>
          <p:cNvCxnSpPr/>
          <p:nvPr/>
        </p:nvCxnSpPr>
        <p:spPr>
          <a:xfrm>
            <a:off x="5603800" y="5085815"/>
            <a:ext cx="442238" cy="0"/>
          </a:xfrm>
          <a:prstGeom prst="straightConnector1">
            <a:avLst/>
          </a:prstGeom>
          <a:noFill/>
          <a:ln w="76200" cap="flat" cmpd="sng" algn="ctr">
            <a:solidFill>
              <a:schemeClr val="bg1">
                <a:lumMod val="50000"/>
              </a:schemeClr>
            </a:solidFill>
            <a:prstDash val="solid"/>
            <a:tailEnd type="triangle"/>
          </a:ln>
          <a:effectLst/>
        </p:spPr>
      </p:cxnSp>
      <p:sp>
        <p:nvSpPr>
          <p:cNvPr id="85" name="Title 11"/>
          <p:cNvSpPr>
            <a:spLocks noGrp="1"/>
          </p:cNvSpPr>
          <p:nvPr>
            <p:ph type="title"/>
          </p:nvPr>
        </p:nvSpPr>
        <p:spPr>
          <a:xfrm>
            <a:off x="139411" y="110130"/>
            <a:ext cx="8532149" cy="1107996"/>
          </a:xfrm>
        </p:spPr>
        <p:txBody>
          <a:bodyPr/>
          <a:lstStyle/>
          <a:p>
            <a:pPr lvl="0"/>
            <a:r>
              <a:rPr lang="en-US" b="1" dirty="0">
                <a:latin typeface="Calibri Light" panose="020F0302020204030204" pitchFamily="34" charset="0"/>
              </a:rPr>
              <a:t>Path Model</a:t>
            </a:r>
            <a:r>
              <a:rPr lang="en-US" dirty="0">
                <a:latin typeface="Calibri Light" panose="020F0302020204030204" pitchFamily="34" charset="0"/>
              </a:rPr>
              <a:t>: </a:t>
            </a:r>
            <a:r>
              <a:rPr lang="en-US" i="1" dirty="0">
                <a:latin typeface="Calibri Light" panose="020F0302020204030204" pitchFamily="34" charset="0"/>
              </a:rPr>
              <a:t>What Drives Brand Power for Kendall-Jackson?</a:t>
            </a:r>
            <a:br>
              <a:rPr lang="en-US" i="1" dirty="0">
                <a:latin typeface="Calibri Light" panose="020F0302020204030204" pitchFamily="34" charset="0"/>
              </a:rPr>
            </a:br>
            <a:r>
              <a:rPr lang="en-US" dirty="0">
                <a:latin typeface="Calibri Light" panose="020F0302020204030204" pitchFamily="34" charset="0"/>
              </a:rPr>
              <a:t>Focusing on the high-level components of equity, ‘Meaningful’ is the biggest driver, and Salience plays a secondary role.  Difference does not currently influence Brand Power for K-J.</a:t>
            </a:r>
          </a:p>
        </p:txBody>
      </p:sp>
    </p:spTree>
    <p:extLst>
      <p:ext uri="{BB962C8B-B14F-4D97-AF65-F5344CB8AC3E}">
        <p14:creationId xmlns:p14="http://schemas.microsoft.com/office/powerpoint/2010/main" val="2579211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EVERYDAY_WINE"/>
          <p:cNvSpPr txBox="1"/>
          <p:nvPr/>
        </p:nvSpPr>
        <p:spPr>
          <a:xfrm>
            <a:off x="1536045" y="2269537"/>
            <a:ext cx="688829" cy="179465"/>
          </a:xfrm>
          <a:prstGeom prst="roundRect">
            <a:avLst/>
          </a:prstGeom>
          <a:solidFill>
            <a:srgbClr val="F3AE00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27432" tIns="27432" rIns="27432" bIns="27432" rtlCol="0" anchor="ctr" anchorCtr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>
                <a:solidFill>
                  <a:srgbClr val="000000"/>
                </a:solidFill>
                <a:latin typeface="Calibri Light"/>
              </a:rPr>
              <a:t>Everyday wine</a:t>
            </a:r>
          </a:p>
        </p:txBody>
      </p:sp>
      <p:sp>
        <p:nvSpPr>
          <p:cNvPr id="115" name="SALE"/>
          <p:cNvSpPr txBox="1"/>
          <p:nvPr/>
        </p:nvSpPr>
        <p:spPr>
          <a:xfrm>
            <a:off x="377951" y="2160244"/>
            <a:ext cx="283348" cy="179465"/>
          </a:xfrm>
          <a:prstGeom prst="roundRect">
            <a:avLst/>
          </a:prstGeom>
          <a:solidFill>
            <a:srgbClr val="C00000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27432" tIns="27432" rIns="27432" bIns="27432" rtlCol="0" anchor="ctr" anchorCtr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>
                <a:solidFill>
                  <a:prstClr val="white"/>
                </a:solidFill>
                <a:latin typeface="Calibri Light"/>
              </a:rPr>
              <a:t>Sale</a:t>
            </a:r>
          </a:p>
        </p:txBody>
      </p:sp>
      <p:cxnSp>
        <p:nvCxnSpPr>
          <p:cNvPr id="129" name="N6N7"/>
          <p:cNvCxnSpPr>
            <a:stCxn id="115" idx="3"/>
            <a:endCxn id="106" idx="1"/>
          </p:cNvCxnSpPr>
          <p:nvPr/>
        </p:nvCxnSpPr>
        <p:spPr>
          <a:xfrm>
            <a:off x="661299" y="2249977"/>
            <a:ext cx="874746" cy="109293"/>
          </a:xfrm>
          <a:prstGeom prst="bentConnector3">
            <a:avLst>
              <a:gd name="adj1" fmla="val 50000"/>
            </a:avLst>
          </a:prstGeom>
          <a:ln w="25400">
            <a:solidFill>
              <a:srgbClr val="F3A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N6N7"/>
          <p:cNvCxnSpPr>
            <a:stCxn id="101" idx="0"/>
            <a:endCxn id="106" idx="2"/>
          </p:cNvCxnSpPr>
          <p:nvPr/>
        </p:nvCxnSpPr>
        <p:spPr>
          <a:xfrm rot="5400000" flipH="1" flipV="1">
            <a:off x="1074869" y="2096501"/>
            <a:ext cx="453089" cy="1158094"/>
          </a:xfrm>
          <a:prstGeom prst="bentConnector3">
            <a:avLst>
              <a:gd name="adj1" fmla="val 50000"/>
            </a:avLst>
          </a:prstGeom>
          <a:ln w="25400">
            <a:solidFill>
              <a:srgbClr val="F3A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N6N7"/>
          <p:cNvCxnSpPr>
            <a:stCxn id="106" idx="0"/>
            <a:endCxn id="128" idx="2"/>
          </p:cNvCxnSpPr>
          <p:nvPr/>
        </p:nvCxnSpPr>
        <p:spPr>
          <a:xfrm rot="5400000" flipH="1" flipV="1">
            <a:off x="2335132" y="1678156"/>
            <a:ext cx="136710" cy="1046053"/>
          </a:xfrm>
          <a:prstGeom prst="bentConnector3">
            <a:avLst>
              <a:gd name="adj1" fmla="val 34171"/>
            </a:avLst>
          </a:prstGeom>
          <a:ln w="9525">
            <a:solidFill>
              <a:srgbClr val="0070C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N6N7"/>
          <p:cNvCxnSpPr/>
          <p:nvPr/>
        </p:nvCxnSpPr>
        <p:spPr>
          <a:xfrm>
            <a:off x="981050" y="1645855"/>
            <a:ext cx="3086443" cy="1411459"/>
          </a:xfrm>
          <a:prstGeom prst="bentConnector3">
            <a:avLst>
              <a:gd name="adj1" fmla="val 50000"/>
            </a:avLst>
          </a:prstGeom>
          <a:ln w="28575">
            <a:solidFill>
              <a:srgbClr val="92D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UNIQUE"/>
          <p:cNvSpPr txBox="1"/>
          <p:nvPr/>
        </p:nvSpPr>
        <p:spPr>
          <a:xfrm>
            <a:off x="4067494" y="2982821"/>
            <a:ext cx="688829" cy="179465"/>
          </a:xfrm>
          <a:prstGeom prst="roundRect">
            <a:avLst/>
          </a:prstGeom>
          <a:solidFill>
            <a:srgbClr val="92D050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27432" tIns="27432" rIns="27432" bIns="27432" rtlCol="0" anchor="ctr" anchorCtr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>
                <a:solidFill>
                  <a:srgbClr val="000000"/>
                </a:solidFill>
                <a:latin typeface="Calibri Light"/>
              </a:rPr>
              <a:t>Unique</a:t>
            </a:r>
          </a:p>
        </p:txBody>
      </p:sp>
      <p:cxnSp>
        <p:nvCxnSpPr>
          <p:cNvPr id="133" name="N6N3"/>
          <p:cNvCxnSpPr/>
          <p:nvPr/>
        </p:nvCxnSpPr>
        <p:spPr>
          <a:xfrm>
            <a:off x="1060322" y="3121416"/>
            <a:ext cx="3012952" cy="0"/>
          </a:xfrm>
          <a:prstGeom prst="straightConnector1">
            <a:avLst/>
          </a:prstGeom>
          <a:ln>
            <a:solidFill>
              <a:srgbClr val="92D05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N6N7"/>
          <p:cNvCxnSpPr/>
          <p:nvPr/>
        </p:nvCxnSpPr>
        <p:spPr>
          <a:xfrm flipV="1">
            <a:off x="3464767" y="3139426"/>
            <a:ext cx="947140" cy="393460"/>
          </a:xfrm>
          <a:prstGeom prst="bentConnector2">
            <a:avLst/>
          </a:prstGeom>
          <a:ln w="9525">
            <a:solidFill>
              <a:srgbClr val="92D05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N6N7"/>
          <p:cNvCxnSpPr/>
          <p:nvPr/>
        </p:nvCxnSpPr>
        <p:spPr>
          <a:xfrm rot="5400000" flipH="1" flipV="1">
            <a:off x="4009508" y="3371483"/>
            <a:ext cx="890459" cy="426050"/>
          </a:xfrm>
          <a:prstGeom prst="bentConnector3">
            <a:avLst>
              <a:gd name="adj1" fmla="val 50000"/>
            </a:avLst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N6N7"/>
          <p:cNvCxnSpPr/>
          <p:nvPr/>
        </p:nvCxnSpPr>
        <p:spPr>
          <a:xfrm rot="5400000" flipH="1" flipV="1">
            <a:off x="5056870" y="2185720"/>
            <a:ext cx="136900" cy="1457303"/>
          </a:xfrm>
          <a:prstGeom prst="bentConnector2">
            <a:avLst/>
          </a:prstGeom>
          <a:ln w="9525">
            <a:solidFill>
              <a:srgbClr val="00A13A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N6N7"/>
          <p:cNvCxnSpPr/>
          <p:nvPr/>
        </p:nvCxnSpPr>
        <p:spPr>
          <a:xfrm rot="5400000" flipH="1" flipV="1">
            <a:off x="3923219" y="811791"/>
            <a:ext cx="182965" cy="2176379"/>
          </a:xfrm>
          <a:prstGeom prst="bentConnector2">
            <a:avLst/>
          </a:prstGeom>
          <a:ln w="25400">
            <a:solidFill>
              <a:srgbClr val="F39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CORP_RESP"/>
          <p:cNvSpPr txBox="1"/>
          <p:nvPr/>
        </p:nvSpPr>
        <p:spPr>
          <a:xfrm>
            <a:off x="5081364" y="1750045"/>
            <a:ext cx="699142" cy="303234"/>
          </a:xfrm>
          <a:prstGeom prst="roundRect">
            <a:avLst/>
          </a:prstGeom>
          <a:solidFill>
            <a:srgbClr val="F39000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27432" tIns="27432" rIns="27432" bIns="27432" rtlCol="0" anchor="ctr" anchorCtr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dirty="0">
                <a:solidFill>
                  <a:prstClr val="white"/>
                </a:solidFill>
                <a:latin typeface="Calibri Light"/>
              </a:rPr>
              <a:t>Corporate responsibility</a:t>
            </a:r>
          </a:p>
        </p:txBody>
      </p:sp>
      <p:cxnSp>
        <p:nvCxnSpPr>
          <p:cNvPr id="126" name="N6N7"/>
          <p:cNvCxnSpPr/>
          <p:nvPr/>
        </p:nvCxnSpPr>
        <p:spPr>
          <a:xfrm>
            <a:off x="1060323" y="1587523"/>
            <a:ext cx="4014583" cy="324702"/>
          </a:xfrm>
          <a:prstGeom prst="bentConnector3">
            <a:avLst>
              <a:gd name="adj1" fmla="val 50000"/>
            </a:avLst>
          </a:prstGeom>
          <a:ln w="25400">
            <a:solidFill>
              <a:srgbClr val="F39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N6N7"/>
          <p:cNvCxnSpPr/>
          <p:nvPr/>
        </p:nvCxnSpPr>
        <p:spPr>
          <a:xfrm rot="5400000" flipH="1" flipV="1">
            <a:off x="4540189" y="2008537"/>
            <a:ext cx="929543" cy="1019028"/>
          </a:xfrm>
          <a:prstGeom prst="bentConnector3">
            <a:avLst>
              <a:gd name="adj1" fmla="val 50000"/>
            </a:avLst>
          </a:prstGeom>
          <a:ln w="25400">
            <a:solidFill>
              <a:srgbClr val="F39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N6N7"/>
          <p:cNvCxnSpPr/>
          <p:nvPr/>
        </p:nvCxnSpPr>
        <p:spPr>
          <a:xfrm flipV="1">
            <a:off x="4756322" y="1600428"/>
            <a:ext cx="2025590" cy="1440375"/>
          </a:xfrm>
          <a:prstGeom prst="bentConnector3">
            <a:avLst>
              <a:gd name="adj1" fmla="val 68496"/>
            </a:avLst>
          </a:prstGeom>
          <a:ln w="9525">
            <a:solidFill>
              <a:srgbClr val="00B0F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N6N7"/>
          <p:cNvCxnSpPr/>
          <p:nvPr/>
        </p:nvCxnSpPr>
        <p:spPr>
          <a:xfrm flipV="1">
            <a:off x="1066780" y="1632178"/>
            <a:ext cx="6061700" cy="2146319"/>
          </a:xfrm>
          <a:prstGeom prst="bentConnector2">
            <a:avLst/>
          </a:prstGeom>
          <a:ln w="9525">
            <a:solidFill>
              <a:srgbClr val="00B0F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DFI"/>
          <p:cNvSpPr txBox="1"/>
          <p:nvPr/>
        </p:nvSpPr>
        <p:spPr>
          <a:xfrm>
            <a:off x="6784065" y="1452713"/>
            <a:ext cx="688829" cy="179465"/>
          </a:xfrm>
          <a:prstGeom prst="roundRect">
            <a:avLst/>
          </a:prstGeom>
          <a:solidFill>
            <a:srgbClr val="00B0F0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27432" tIns="27432" rIns="27432" bIns="27432" rtlCol="0" anchor="ctr" anchorCtr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dirty="0">
                <a:solidFill>
                  <a:prstClr val="white"/>
                </a:solidFill>
                <a:latin typeface="Calibri Light"/>
              </a:rPr>
              <a:t>Different</a:t>
            </a:r>
          </a:p>
        </p:txBody>
      </p:sp>
      <p:sp>
        <p:nvSpPr>
          <p:cNvPr id="116" name="SFI"/>
          <p:cNvSpPr txBox="1"/>
          <p:nvPr/>
        </p:nvSpPr>
        <p:spPr>
          <a:xfrm>
            <a:off x="6876626" y="3914692"/>
            <a:ext cx="688829" cy="179465"/>
          </a:xfrm>
          <a:prstGeom prst="roundRect">
            <a:avLst/>
          </a:prstGeom>
          <a:solidFill>
            <a:schemeClr val="tx2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27432" tIns="27432" rIns="27432" bIns="27432" rtlCol="0" anchor="ctr" anchorCtr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Salient</a:t>
            </a:r>
          </a:p>
        </p:txBody>
      </p:sp>
      <p:cxnSp>
        <p:nvCxnSpPr>
          <p:cNvPr id="121" name="N6N3"/>
          <p:cNvCxnSpPr/>
          <p:nvPr/>
        </p:nvCxnSpPr>
        <p:spPr>
          <a:xfrm flipV="1">
            <a:off x="1066781" y="1499266"/>
            <a:ext cx="5717283" cy="34513"/>
          </a:xfrm>
          <a:prstGeom prst="straightConnector1">
            <a:avLst/>
          </a:prstGeom>
          <a:ln>
            <a:solidFill>
              <a:srgbClr val="00B0F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N6N7"/>
          <p:cNvCxnSpPr>
            <a:stCxn id="103" idx="0"/>
            <a:endCxn id="104" idx="0"/>
          </p:cNvCxnSpPr>
          <p:nvPr/>
        </p:nvCxnSpPr>
        <p:spPr>
          <a:xfrm rot="5400000" flipH="1" flipV="1">
            <a:off x="6131042" y="752608"/>
            <a:ext cx="297332" cy="1697544"/>
          </a:xfrm>
          <a:prstGeom prst="bentConnector3">
            <a:avLst>
              <a:gd name="adj1" fmla="val 132020"/>
            </a:avLst>
          </a:prstGeom>
          <a:ln w="9525">
            <a:solidFill>
              <a:srgbClr val="00B0F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N6N7"/>
          <p:cNvCxnSpPr>
            <a:stCxn id="110" idx="2"/>
            <a:endCxn id="116" idx="1"/>
          </p:cNvCxnSpPr>
          <p:nvPr/>
        </p:nvCxnSpPr>
        <p:spPr>
          <a:xfrm rot="5400000" flipH="1" flipV="1">
            <a:off x="5371014" y="2703593"/>
            <a:ext cx="204777" cy="2806441"/>
          </a:xfrm>
          <a:prstGeom prst="bentConnector4">
            <a:avLst>
              <a:gd name="adj1" fmla="val -101439"/>
              <a:gd name="adj2" fmla="val 57181"/>
            </a:avLst>
          </a:prstGeom>
          <a:ln w="9525">
            <a:solidFill>
              <a:schemeClr val="tx2">
                <a:lumMod val="75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N6N7"/>
          <p:cNvCxnSpPr>
            <a:stCxn id="104" idx="3"/>
            <a:endCxn id="109" idx="0"/>
          </p:cNvCxnSpPr>
          <p:nvPr/>
        </p:nvCxnSpPr>
        <p:spPr>
          <a:xfrm>
            <a:off x="7472893" y="1542446"/>
            <a:ext cx="1065504" cy="1147240"/>
          </a:xfrm>
          <a:prstGeom prst="bentConnector2">
            <a:avLst/>
          </a:prstGeom>
          <a:ln w="9525">
            <a:solidFill>
              <a:schemeClr val="bg2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N6N7"/>
          <p:cNvCxnSpPr>
            <a:stCxn id="116" idx="0"/>
            <a:endCxn id="109" idx="2"/>
          </p:cNvCxnSpPr>
          <p:nvPr/>
        </p:nvCxnSpPr>
        <p:spPr>
          <a:xfrm rot="5400000" flipH="1" flipV="1">
            <a:off x="7434071" y="2810364"/>
            <a:ext cx="891297" cy="1317358"/>
          </a:xfrm>
          <a:prstGeom prst="bentConnector3">
            <a:avLst>
              <a:gd name="adj1" fmla="val 50000"/>
            </a:avLst>
          </a:prstGeom>
          <a:ln w="285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Rectangle 155"/>
          <p:cNvSpPr/>
          <p:nvPr/>
        </p:nvSpPr>
        <p:spPr>
          <a:xfrm>
            <a:off x="83821" y="1310640"/>
            <a:ext cx="8968740" cy="3455735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 w="952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rgbClr val="537177"/>
              </a:solidFill>
              <a:latin typeface="Arial Narrow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9AB4E72-7858-48F1-A40D-12FF09E4BFB8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6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387696"/>
              </p:ext>
            </p:extLst>
          </p:nvPr>
        </p:nvGraphicFramePr>
        <p:xfrm>
          <a:off x="5427446" y="4798750"/>
          <a:ext cx="2291080" cy="3200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2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791">
                <a:tc>
                  <a:txBody>
                    <a:bodyPr/>
                    <a:lstStyle/>
                    <a:p>
                      <a:pPr marL="461963" indent="0" algn="l" fontAlgn="b"/>
                      <a:endParaRPr lang="en-US" sz="700" b="0" i="1" u="none" strike="noStrike" dirty="0">
                        <a:solidFill>
                          <a:schemeClr val="accent6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R>
                      <a:noFill/>
                    </a:lnR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461963" indent="0" algn="l" fontAlgn="b"/>
                      <a:r>
                        <a:rPr lang="en-US" sz="700" kern="1200" dirty="0">
                          <a:latin typeface="+mn-lt"/>
                        </a:rPr>
                        <a:t>Weaker: 0.19 or less</a:t>
                      </a:r>
                      <a:endParaRPr lang="en-US" sz="700" i="1" kern="1200" dirty="0">
                        <a:solidFill>
                          <a:srgbClr val="C2D1D4">
                            <a:lumMod val="75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91">
                <a:tc>
                  <a:txBody>
                    <a:bodyPr/>
                    <a:lstStyle/>
                    <a:p>
                      <a:pPr marL="461963" indent="0" algn="l" defTabSz="913912" rtl="0" eaLnBrk="1" fontAlgn="b" latinLnBrk="0" hangingPunct="1"/>
                      <a:endParaRPr lang="en-US" sz="700" u="none" strike="noStrike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461963" indent="0" algn="l" defTabSz="913912" rtl="0" eaLnBrk="1" fontAlgn="b" latinLnBrk="0" hangingPunct="1"/>
                      <a:r>
                        <a:rPr lang="en-US" sz="700" kern="1200" dirty="0">
                          <a:latin typeface="+mn-lt"/>
                        </a:rPr>
                        <a:t>Moderate: 0.20 to 0.39 </a:t>
                      </a:r>
                      <a:endParaRPr lang="en-US" sz="700" i="1" kern="1200" dirty="0">
                        <a:solidFill>
                          <a:srgbClr val="C2D1D4">
                            <a:lumMod val="75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91">
                <a:tc>
                  <a:txBody>
                    <a:bodyPr/>
                    <a:lstStyle/>
                    <a:p>
                      <a:pPr marL="461963" indent="0" algn="l" defTabSz="913912" rtl="0" eaLnBrk="1" fontAlgn="b" latinLnBrk="0" hangingPunct="1"/>
                      <a:endParaRPr lang="en-US" sz="700" u="none" strike="noStrike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461963" indent="0" algn="l" defTabSz="913912" rtl="0" eaLnBrk="1" fontAlgn="b" latinLnBrk="0" hangingPunct="1"/>
                      <a:r>
                        <a:rPr lang="en-US" sz="700" kern="1200" dirty="0">
                          <a:latin typeface="+mn-lt"/>
                        </a:rPr>
                        <a:t>Stronger: 0.40 or above</a:t>
                      </a:r>
                      <a:endParaRPr lang="en-US" sz="700" i="1" kern="1200" dirty="0">
                        <a:solidFill>
                          <a:srgbClr val="C2D1D4">
                            <a:lumMod val="75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3997287" y="4789235"/>
            <a:ext cx="14010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800" i="1" dirty="0">
                <a:solidFill>
                  <a:srgbClr val="000000"/>
                </a:solidFill>
                <a:latin typeface="Calibri Light"/>
              </a:rPr>
              <a:t>Thickness of line denotes strength of relationship</a:t>
            </a:r>
          </a:p>
        </p:txBody>
      </p:sp>
      <p:cxnSp>
        <p:nvCxnSpPr>
          <p:cNvPr id="15" name="N21N18"/>
          <p:cNvCxnSpPr/>
          <p:nvPr/>
        </p:nvCxnSpPr>
        <p:spPr>
          <a:xfrm>
            <a:off x="5578400" y="4834719"/>
            <a:ext cx="430972" cy="0"/>
          </a:xfrm>
          <a:prstGeom prst="straightConnector1">
            <a:avLst/>
          </a:prstGeom>
          <a:noFill/>
          <a:ln w="0" cap="flat" cmpd="sng" algn="ctr">
            <a:solidFill>
              <a:schemeClr val="bg1">
                <a:lumMod val="50000"/>
              </a:schemeClr>
            </a:solidFill>
            <a:prstDash val="lgDash"/>
            <a:tailEnd type="triangle"/>
          </a:ln>
          <a:effectLst/>
        </p:spPr>
      </p:cxnSp>
      <p:cxnSp>
        <p:nvCxnSpPr>
          <p:cNvPr id="16" name="N18N17"/>
          <p:cNvCxnSpPr/>
          <p:nvPr/>
        </p:nvCxnSpPr>
        <p:spPr>
          <a:xfrm>
            <a:off x="5578400" y="4939494"/>
            <a:ext cx="430972" cy="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N16N22"/>
          <p:cNvCxnSpPr/>
          <p:nvPr/>
        </p:nvCxnSpPr>
        <p:spPr>
          <a:xfrm>
            <a:off x="5603800" y="5085815"/>
            <a:ext cx="442238" cy="0"/>
          </a:xfrm>
          <a:prstGeom prst="straightConnector1">
            <a:avLst/>
          </a:prstGeom>
          <a:noFill/>
          <a:ln w="76200" cap="flat" cmpd="sng" algn="ctr">
            <a:solidFill>
              <a:schemeClr val="bg1">
                <a:lumMod val="50000"/>
              </a:schemeClr>
            </a:solidFill>
            <a:prstDash val="solid"/>
            <a:tailEnd type="triangle"/>
          </a:ln>
          <a:effectLst/>
        </p:spPr>
      </p:cxnSp>
      <p:sp>
        <p:nvSpPr>
          <p:cNvPr id="39" name="N1N4U" hidden="1"/>
          <p:cNvSpPr txBox="1"/>
          <p:nvPr/>
        </p:nvSpPr>
        <p:spPr>
          <a:xfrm>
            <a:off x="1815083" y="1853400"/>
            <a:ext cx="242051" cy="14318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0.22</a:t>
            </a:r>
          </a:p>
        </p:txBody>
      </p:sp>
      <p:sp>
        <p:nvSpPr>
          <p:cNvPr id="42" name="N1N7U" hidden="1"/>
          <p:cNvSpPr txBox="1"/>
          <p:nvPr/>
        </p:nvSpPr>
        <p:spPr>
          <a:xfrm>
            <a:off x="1815083" y="2043311"/>
            <a:ext cx="242051" cy="14318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0.24</a:t>
            </a:r>
          </a:p>
        </p:txBody>
      </p:sp>
      <p:sp>
        <p:nvSpPr>
          <p:cNvPr id="45" name="N1N11U" hidden="1"/>
          <p:cNvSpPr txBox="1"/>
          <p:nvPr/>
        </p:nvSpPr>
        <p:spPr>
          <a:xfrm>
            <a:off x="1815083" y="2328178"/>
            <a:ext cx="242051" cy="14318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0.15</a:t>
            </a:r>
          </a:p>
        </p:txBody>
      </p:sp>
      <p:sp>
        <p:nvSpPr>
          <p:cNvPr id="48" name="N1N15U" hidden="1"/>
          <p:cNvSpPr txBox="1"/>
          <p:nvPr/>
        </p:nvSpPr>
        <p:spPr>
          <a:xfrm>
            <a:off x="1815083" y="2518090"/>
            <a:ext cx="242051" cy="14318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0.08</a:t>
            </a:r>
          </a:p>
        </p:txBody>
      </p:sp>
      <p:sp>
        <p:nvSpPr>
          <p:cNvPr id="51" name="N2N3U" hidden="1"/>
          <p:cNvSpPr txBox="1"/>
          <p:nvPr/>
        </p:nvSpPr>
        <p:spPr>
          <a:xfrm>
            <a:off x="2414359" y="1758444"/>
            <a:ext cx="278536" cy="145599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66.82</a:t>
            </a:r>
          </a:p>
        </p:txBody>
      </p:sp>
      <p:sp>
        <p:nvSpPr>
          <p:cNvPr id="54" name="N3N9U" hidden="1"/>
          <p:cNvSpPr txBox="1"/>
          <p:nvPr/>
        </p:nvSpPr>
        <p:spPr>
          <a:xfrm>
            <a:off x="3128636" y="1948356"/>
            <a:ext cx="158259" cy="145599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0</a:t>
            </a:r>
          </a:p>
        </p:txBody>
      </p:sp>
      <p:sp>
        <p:nvSpPr>
          <p:cNvPr id="57" name="N4N5U" hidden="1"/>
          <p:cNvSpPr txBox="1"/>
          <p:nvPr/>
        </p:nvSpPr>
        <p:spPr>
          <a:xfrm>
            <a:off x="2427019" y="2518090"/>
            <a:ext cx="242051" cy="14318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0.09</a:t>
            </a:r>
          </a:p>
        </p:txBody>
      </p:sp>
      <p:sp>
        <p:nvSpPr>
          <p:cNvPr id="60" name="N5N2U" hidden="1"/>
          <p:cNvSpPr txBox="1"/>
          <p:nvPr/>
        </p:nvSpPr>
        <p:spPr>
          <a:xfrm>
            <a:off x="2427019" y="2518090"/>
            <a:ext cx="242051" cy="14318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0.14</a:t>
            </a:r>
          </a:p>
        </p:txBody>
      </p:sp>
      <p:sp>
        <p:nvSpPr>
          <p:cNvPr id="63" name="N5N7U" hidden="1"/>
          <p:cNvSpPr txBox="1"/>
          <p:nvPr/>
        </p:nvSpPr>
        <p:spPr>
          <a:xfrm>
            <a:off x="2449176" y="2897912"/>
            <a:ext cx="208902" cy="145599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0.2</a:t>
            </a:r>
          </a:p>
        </p:txBody>
      </p:sp>
      <p:sp>
        <p:nvSpPr>
          <p:cNvPr id="66" name="N6N2U" hidden="1"/>
          <p:cNvSpPr txBox="1"/>
          <p:nvPr/>
        </p:nvSpPr>
        <p:spPr>
          <a:xfrm>
            <a:off x="1815083" y="1948356"/>
            <a:ext cx="242051" cy="14318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0.22</a:t>
            </a:r>
          </a:p>
        </p:txBody>
      </p:sp>
      <p:sp>
        <p:nvSpPr>
          <p:cNvPr id="69" name="N6N3U" hidden="1"/>
          <p:cNvSpPr txBox="1"/>
          <p:nvPr/>
        </p:nvSpPr>
        <p:spPr>
          <a:xfrm>
            <a:off x="1802422" y="2043311"/>
            <a:ext cx="278536" cy="145599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37.74</a:t>
            </a:r>
          </a:p>
        </p:txBody>
      </p:sp>
      <p:sp>
        <p:nvSpPr>
          <p:cNvPr id="72" name="N6N5U" hidden="1"/>
          <p:cNvSpPr txBox="1"/>
          <p:nvPr/>
        </p:nvSpPr>
        <p:spPr>
          <a:xfrm>
            <a:off x="1815083" y="2233223"/>
            <a:ext cx="242051" cy="14318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0.36</a:t>
            </a:r>
          </a:p>
        </p:txBody>
      </p:sp>
      <p:sp>
        <p:nvSpPr>
          <p:cNvPr id="75" name="N6N7U" hidden="1"/>
          <p:cNvSpPr txBox="1"/>
          <p:nvPr/>
        </p:nvSpPr>
        <p:spPr>
          <a:xfrm>
            <a:off x="1815083" y="2328178"/>
            <a:ext cx="242051" cy="14318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0.25</a:t>
            </a:r>
          </a:p>
        </p:txBody>
      </p:sp>
      <p:sp>
        <p:nvSpPr>
          <p:cNvPr id="78" name="N6N15U" hidden="1"/>
          <p:cNvSpPr txBox="1"/>
          <p:nvPr/>
        </p:nvSpPr>
        <p:spPr>
          <a:xfrm>
            <a:off x="1815083" y="2802957"/>
            <a:ext cx="242051" cy="14318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0.24</a:t>
            </a:r>
          </a:p>
        </p:txBody>
      </p:sp>
      <p:sp>
        <p:nvSpPr>
          <p:cNvPr id="81" name="N7N10U" hidden="1"/>
          <p:cNvSpPr txBox="1"/>
          <p:nvPr/>
        </p:nvSpPr>
        <p:spPr>
          <a:xfrm>
            <a:off x="2427019" y="3372691"/>
            <a:ext cx="242051" cy="14318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0.44</a:t>
            </a:r>
          </a:p>
        </p:txBody>
      </p:sp>
      <p:sp>
        <p:nvSpPr>
          <p:cNvPr id="84" name="N7N15U" hidden="1"/>
          <p:cNvSpPr txBox="1"/>
          <p:nvPr/>
        </p:nvSpPr>
        <p:spPr>
          <a:xfrm>
            <a:off x="2427019" y="3657558"/>
            <a:ext cx="242051" cy="14318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0.12</a:t>
            </a:r>
          </a:p>
        </p:txBody>
      </p:sp>
      <p:sp>
        <p:nvSpPr>
          <p:cNvPr id="87" name="N8N9U" hidden="1"/>
          <p:cNvSpPr txBox="1"/>
          <p:nvPr/>
        </p:nvSpPr>
        <p:spPr>
          <a:xfrm>
            <a:off x="3128636" y="3087824"/>
            <a:ext cx="158259" cy="145599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0</a:t>
            </a:r>
          </a:p>
        </p:txBody>
      </p:sp>
      <p:sp>
        <p:nvSpPr>
          <p:cNvPr id="90" name="N10N11U" hidden="1"/>
          <p:cNvSpPr txBox="1"/>
          <p:nvPr/>
        </p:nvSpPr>
        <p:spPr>
          <a:xfrm>
            <a:off x="2427019" y="4037380"/>
            <a:ext cx="242051" cy="14318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0.56</a:t>
            </a:r>
          </a:p>
        </p:txBody>
      </p:sp>
      <p:sp>
        <p:nvSpPr>
          <p:cNvPr id="93" name="N10N14U" hidden="1"/>
          <p:cNvSpPr txBox="1"/>
          <p:nvPr/>
        </p:nvSpPr>
        <p:spPr>
          <a:xfrm>
            <a:off x="2427019" y="4132336"/>
            <a:ext cx="242051" cy="14318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55.2</a:t>
            </a:r>
          </a:p>
        </p:txBody>
      </p:sp>
      <p:sp>
        <p:nvSpPr>
          <p:cNvPr id="96" name="N10N15U" hidden="1"/>
          <p:cNvSpPr txBox="1"/>
          <p:nvPr/>
        </p:nvSpPr>
        <p:spPr>
          <a:xfrm>
            <a:off x="2427019" y="4227292"/>
            <a:ext cx="242051" cy="14318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0.21</a:t>
            </a:r>
          </a:p>
        </p:txBody>
      </p:sp>
      <p:sp>
        <p:nvSpPr>
          <p:cNvPr id="99" name="N11N8U" hidden="1"/>
          <p:cNvSpPr txBox="1"/>
          <p:nvPr/>
        </p:nvSpPr>
        <p:spPr>
          <a:xfrm>
            <a:off x="2397478" y="4132336"/>
            <a:ext cx="312298" cy="145599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158.06</a:t>
            </a:r>
          </a:p>
        </p:txBody>
      </p:sp>
      <p:sp>
        <p:nvSpPr>
          <p:cNvPr id="102" name="N12N3U" hidden="1"/>
          <p:cNvSpPr txBox="1"/>
          <p:nvPr/>
        </p:nvSpPr>
        <p:spPr>
          <a:xfrm>
            <a:off x="1802422" y="2328178"/>
            <a:ext cx="278536" cy="145599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30.32</a:t>
            </a:r>
          </a:p>
        </p:txBody>
      </p:sp>
      <p:sp>
        <p:nvSpPr>
          <p:cNvPr id="105" name="N12N10U" hidden="1"/>
          <p:cNvSpPr txBox="1"/>
          <p:nvPr/>
        </p:nvSpPr>
        <p:spPr>
          <a:xfrm>
            <a:off x="1815083" y="2802957"/>
            <a:ext cx="242051" cy="14318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0.21</a:t>
            </a:r>
          </a:p>
        </p:txBody>
      </p:sp>
      <p:sp>
        <p:nvSpPr>
          <p:cNvPr id="108" name="N13N4U" hidden="1"/>
          <p:cNvSpPr txBox="1"/>
          <p:nvPr/>
        </p:nvSpPr>
        <p:spPr>
          <a:xfrm>
            <a:off x="1815083" y="2708001"/>
            <a:ext cx="242051" cy="14318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0.32</a:t>
            </a:r>
          </a:p>
        </p:txBody>
      </p:sp>
      <p:sp>
        <p:nvSpPr>
          <p:cNvPr id="111" name="N14N9U" hidden="1"/>
          <p:cNvSpPr txBox="1"/>
          <p:nvPr/>
        </p:nvSpPr>
        <p:spPr>
          <a:xfrm>
            <a:off x="3128636" y="3942425"/>
            <a:ext cx="158259" cy="145599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0</a:t>
            </a:r>
          </a:p>
        </p:txBody>
      </p:sp>
      <p:sp>
        <p:nvSpPr>
          <p:cNvPr id="114" name="N15N2U" hidden="1"/>
          <p:cNvSpPr txBox="1"/>
          <p:nvPr/>
        </p:nvSpPr>
        <p:spPr>
          <a:xfrm>
            <a:off x="2427019" y="4227292"/>
            <a:ext cx="242051" cy="14318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0.17</a:t>
            </a:r>
          </a:p>
        </p:txBody>
      </p:sp>
      <p:sp>
        <p:nvSpPr>
          <p:cNvPr id="117" name="N15N3U" hidden="1"/>
          <p:cNvSpPr txBox="1"/>
          <p:nvPr/>
        </p:nvSpPr>
        <p:spPr>
          <a:xfrm>
            <a:off x="2414359" y="4322247"/>
            <a:ext cx="278536" cy="145599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57.01</a:t>
            </a:r>
          </a:p>
        </p:txBody>
      </p:sp>
      <p:sp>
        <p:nvSpPr>
          <p:cNvPr id="120" name="N15N11U" hidden="1"/>
          <p:cNvSpPr txBox="1"/>
          <p:nvPr/>
        </p:nvSpPr>
        <p:spPr>
          <a:xfrm>
            <a:off x="2427019" y="4891981"/>
            <a:ext cx="242051" cy="14318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0.16</a:t>
            </a:r>
          </a:p>
        </p:txBody>
      </p:sp>
      <p:sp>
        <p:nvSpPr>
          <p:cNvPr id="123" name="N16N10U" hidden="1"/>
          <p:cNvSpPr txBox="1"/>
          <p:nvPr/>
        </p:nvSpPr>
        <p:spPr>
          <a:xfrm>
            <a:off x="1815083" y="3372691"/>
            <a:ext cx="242051" cy="14318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Calibri Light"/>
              </a:rPr>
              <a:t>0.27</a:t>
            </a:r>
          </a:p>
        </p:txBody>
      </p:sp>
      <p:sp>
        <p:nvSpPr>
          <p:cNvPr id="85" name="Title 11"/>
          <p:cNvSpPr>
            <a:spLocks noGrp="1"/>
          </p:cNvSpPr>
          <p:nvPr>
            <p:ph type="title"/>
          </p:nvPr>
        </p:nvSpPr>
        <p:spPr>
          <a:xfrm>
            <a:off x="160061" y="95685"/>
            <a:ext cx="8375705" cy="1077218"/>
          </a:xfrm>
        </p:spPr>
        <p:txBody>
          <a:bodyPr/>
          <a:lstStyle/>
          <a:p>
            <a:pPr lvl="0"/>
            <a:r>
              <a:rPr lang="en-US" sz="1400" b="1" dirty="0">
                <a:latin typeface="Calibri Light" panose="020F0302020204030204" pitchFamily="34" charset="0"/>
              </a:rPr>
              <a:t>Path Model -- </a:t>
            </a:r>
            <a:r>
              <a:rPr lang="en-US" sz="1400" b="1" u="sng" dirty="0">
                <a:latin typeface="Calibri Light" panose="020F0302020204030204" pitchFamily="34" charset="0"/>
              </a:rPr>
              <a:t>Meaningful</a:t>
            </a:r>
            <a:r>
              <a:rPr lang="en-US" sz="1400" dirty="0">
                <a:latin typeface="Calibri Light" panose="020F0302020204030204" pitchFamily="34" charset="0"/>
              </a:rPr>
              <a:t>: </a:t>
            </a:r>
            <a:r>
              <a:rPr lang="en-US" sz="1400" i="1" dirty="0">
                <a:latin typeface="Calibri Light" panose="020F0302020204030204" pitchFamily="34" charset="0"/>
              </a:rPr>
              <a:t>What Drives ‘Meaningful’ for Kendall-Jackson?</a:t>
            </a:r>
            <a:br>
              <a:rPr lang="en-US" sz="1400" i="1" dirty="0">
                <a:latin typeface="Calibri Light" panose="020F0302020204030204" pitchFamily="34" charset="0"/>
              </a:rPr>
            </a:br>
            <a:r>
              <a:rPr lang="en-US" sz="1400" dirty="0">
                <a:latin typeface="Calibri Light" panose="020F0302020204030204" pitchFamily="34" charset="0"/>
              </a:rPr>
              <a:t>Key is Relevance/Recommendation, mainly supported by Variety/Quality.  There are two roads to Variety/Quality:  strongest is through Heritage, which is influenced by combination of Handcrafted, Family-Owned, and Attractive Label (perceptions of which the “Values” campaign is touching on).  The other road is product-driven; having wines that taste better than other brands.  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23030" y="4510862"/>
            <a:ext cx="92205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0.29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99061" y="3884212"/>
            <a:ext cx="92205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rgbClr val="002060"/>
                </a:solidFill>
                <a:latin typeface="+mj-lt"/>
              </a:rPr>
              <a:t>0.22</a:t>
            </a:r>
          </a:p>
        </p:txBody>
      </p:sp>
      <p:cxnSp>
        <p:nvCxnSpPr>
          <p:cNvPr id="97" name="N6N7"/>
          <p:cNvCxnSpPr/>
          <p:nvPr/>
        </p:nvCxnSpPr>
        <p:spPr>
          <a:xfrm rot="16200000" flipH="1">
            <a:off x="2100060" y="2514319"/>
            <a:ext cx="189356" cy="2944746"/>
          </a:xfrm>
          <a:prstGeom prst="bentConnector2">
            <a:avLst/>
          </a:prstGeom>
          <a:ln w="25400">
            <a:solidFill>
              <a:srgbClr val="7B41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N6N7"/>
          <p:cNvCxnSpPr/>
          <p:nvPr/>
        </p:nvCxnSpPr>
        <p:spPr>
          <a:xfrm rot="5400000" flipH="1" flipV="1">
            <a:off x="2079409" y="2878536"/>
            <a:ext cx="303234" cy="2880160"/>
          </a:xfrm>
          <a:prstGeom prst="bentConnector4">
            <a:avLst>
              <a:gd name="adj1" fmla="val -75387"/>
              <a:gd name="adj2" fmla="val 55979"/>
            </a:avLst>
          </a:prstGeom>
          <a:ln w="25400">
            <a:solidFill>
              <a:srgbClr val="7B41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ATT_PACKAGE"/>
          <p:cNvSpPr txBox="1"/>
          <p:nvPr/>
        </p:nvSpPr>
        <p:spPr>
          <a:xfrm>
            <a:off x="377951" y="2902091"/>
            <a:ext cx="688829" cy="303234"/>
          </a:xfrm>
          <a:prstGeom prst="roundRect">
            <a:avLst/>
          </a:prstGeom>
          <a:solidFill>
            <a:schemeClr val="lt1"/>
          </a:solidFill>
          <a:ln w="9525" cmpd="sng"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27432" tIns="27432" rIns="27432" bIns="27432" rtlCol="0" anchor="ctr" anchorCtr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dirty="0">
                <a:solidFill>
                  <a:srgbClr val="000000"/>
                </a:solidFill>
                <a:latin typeface="Calibri Light"/>
              </a:rPr>
              <a:t>Attractive label/package</a:t>
            </a:r>
          </a:p>
        </p:txBody>
      </p:sp>
      <p:sp>
        <p:nvSpPr>
          <p:cNvPr id="107" name="MFI"/>
          <p:cNvSpPr txBox="1"/>
          <p:nvPr/>
        </p:nvSpPr>
        <p:spPr>
          <a:xfrm>
            <a:off x="6895999" y="2637684"/>
            <a:ext cx="688829" cy="179465"/>
          </a:xfrm>
          <a:prstGeom prst="roundRect">
            <a:avLst/>
          </a:prstGeom>
          <a:solidFill>
            <a:srgbClr val="17248B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27432" tIns="27432" rIns="27432" bIns="27432" rtlCol="0" anchor="ctr" anchorCtr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prstClr val="white"/>
                </a:solidFill>
                <a:latin typeface="Calibri Light"/>
              </a:rPr>
              <a:t>Meaningful</a:t>
            </a:r>
          </a:p>
        </p:txBody>
      </p:sp>
      <p:sp>
        <p:nvSpPr>
          <p:cNvPr id="109" name="POWER"/>
          <p:cNvSpPr txBox="1"/>
          <p:nvPr/>
        </p:nvSpPr>
        <p:spPr>
          <a:xfrm>
            <a:off x="8142348" y="2689686"/>
            <a:ext cx="792100" cy="333708"/>
          </a:xfrm>
          <a:prstGeom prst="roundRect">
            <a:avLst/>
          </a:prstGeom>
          <a:solidFill>
            <a:schemeClr val="bg2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27432" tIns="27432" rIns="27432" bIns="27432" rtlCol="0" anchor="ctr" anchorCtr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dirty="0">
                <a:solidFill>
                  <a:prstClr val="white"/>
                </a:solidFill>
                <a:latin typeface="Calibri Light"/>
              </a:rPr>
              <a:t>Brand Power - Kendall-Jackson </a:t>
            </a:r>
          </a:p>
        </p:txBody>
      </p:sp>
      <p:sp>
        <p:nvSpPr>
          <p:cNvPr id="110" name="QUALITY"/>
          <p:cNvSpPr txBox="1"/>
          <p:nvPr/>
        </p:nvSpPr>
        <p:spPr>
          <a:xfrm>
            <a:off x="3667112" y="4029737"/>
            <a:ext cx="806146" cy="179465"/>
          </a:xfrm>
          <a:prstGeom prst="roundRect">
            <a:avLst/>
          </a:prstGeom>
          <a:solidFill>
            <a:srgbClr val="7B4192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27432" tIns="27432" rIns="27432" bIns="27432" rtlCol="0" anchor="ctr" anchorCtr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dirty="0">
                <a:solidFill>
                  <a:prstClr val="white"/>
                </a:solidFill>
                <a:latin typeface="Calibri Light"/>
              </a:rPr>
              <a:t>Variety/Quality</a:t>
            </a:r>
          </a:p>
        </p:txBody>
      </p:sp>
      <p:sp>
        <p:nvSpPr>
          <p:cNvPr id="112" name="RECOMMEND"/>
          <p:cNvSpPr txBox="1"/>
          <p:nvPr/>
        </p:nvSpPr>
        <p:spPr>
          <a:xfrm>
            <a:off x="5862755" y="2648990"/>
            <a:ext cx="921310" cy="303234"/>
          </a:xfrm>
          <a:prstGeom prst="roundRect">
            <a:avLst/>
          </a:prstGeom>
          <a:solidFill>
            <a:srgbClr val="00A13A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27432" tIns="27432" rIns="27432" bIns="27432" rtlCol="0" anchor="ctr" anchorCtr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dirty="0">
                <a:solidFill>
                  <a:prstClr val="white"/>
                </a:solidFill>
                <a:latin typeface="Calibri Light"/>
              </a:rPr>
              <a:t>Relevance/</a:t>
            </a:r>
            <a:br>
              <a:rPr lang="en-US" sz="800" b="1" dirty="0">
                <a:solidFill>
                  <a:prstClr val="white"/>
                </a:solidFill>
                <a:latin typeface="Calibri Light"/>
              </a:rPr>
            </a:br>
            <a:r>
              <a:rPr lang="en-US" sz="800" b="1" dirty="0">
                <a:solidFill>
                  <a:prstClr val="white"/>
                </a:solidFill>
                <a:latin typeface="Calibri Light"/>
              </a:rPr>
              <a:t>Recommendation</a:t>
            </a:r>
          </a:p>
        </p:txBody>
      </p:sp>
      <p:sp>
        <p:nvSpPr>
          <p:cNvPr id="113" name="REDWINE_TASTE_BETTER"/>
          <p:cNvSpPr txBox="1"/>
          <p:nvPr/>
        </p:nvSpPr>
        <p:spPr>
          <a:xfrm>
            <a:off x="377951" y="3626880"/>
            <a:ext cx="688829" cy="303234"/>
          </a:xfrm>
          <a:prstGeom prst="roundRect">
            <a:avLst/>
          </a:prstGeom>
          <a:solidFill>
            <a:srgbClr val="17248B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27432" tIns="27432" rIns="27432" bIns="27432" rtlCol="0" anchor="ctr" anchorCtr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dirty="0">
                <a:solidFill>
                  <a:prstClr val="white"/>
                </a:solidFill>
                <a:latin typeface="Calibri Light"/>
              </a:rPr>
              <a:t>Red wines taste better</a:t>
            </a:r>
          </a:p>
        </p:txBody>
      </p:sp>
      <p:sp>
        <p:nvSpPr>
          <p:cNvPr id="119" name="WHITEWINE_TASTE_BETTER"/>
          <p:cNvSpPr txBox="1"/>
          <p:nvPr/>
        </p:nvSpPr>
        <p:spPr>
          <a:xfrm>
            <a:off x="377951" y="4258439"/>
            <a:ext cx="688829" cy="303234"/>
          </a:xfrm>
          <a:prstGeom prst="roundRect">
            <a:avLst/>
          </a:prstGeom>
          <a:solidFill>
            <a:srgbClr val="7F7F7F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27432" tIns="27432" rIns="27432" bIns="27432" rtlCol="0" anchor="ctr" anchorCtr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dirty="0">
                <a:solidFill>
                  <a:prstClr val="white"/>
                </a:solidFill>
                <a:latin typeface="Calibri Light"/>
              </a:rPr>
              <a:t>White wines taste better</a:t>
            </a:r>
          </a:p>
        </p:txBody>
      </p:sp>
      <p:sp>
        <p:nvSpPr>
          <p:cNvPr id="122" name="HANDCRAFTED"/>
          <p:cNvSpPr txBox="1"/>
          <p:nvPr/>
        </p:nvSpPr>
        <p:spPr>
          <a:xfrm>
            <a:off x="293999" y="1487226"/>
            <a:ext cx="772782" cy="179465"/>
          </a:xfrm>
          <a:prstGeom prst="roundRect">
            <a:avLst/>
          </a:prstGeom>
          <a:solidFill>
            <a:srgbClr val="383838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27432" tIns="27432" rIns="27432" bIns="27432" rtlCol="0" anchor="ctr" anchorCtr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dirty="0">
                <a:solidFill>
                  <a:prstClr val="white"/>
                </a:solidFill>
                <a:latin typeface="Calibri Light"/>
              </a:rPr>
              <a:t>Handcrafted</a:t>
            </a:r>
          </a:p>
        </p:txBody>
      </p:sp>
      <p:sp>
        <p:nvSpPr>
          <p:cNvPr id="124" name="HERITAGE"/>
          <p:cNvSpPr txBox="1"/>
          <p:nvPr/>
        </p:nvSpPr>
        <p:spPr>
          <a:xfrm>
            <a:off x="2775938" y="3466014"/>
            <a:ext cx="688829" cy="179465"/>
          </a:xfrm>
          <a:prstGeom prst="roundRect">
            <a:avLst/>
          </a:prstGeom>
          <a:solidFill>
            <a:srgbClr val="2E7DE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27432" tIns="27432" rIns="27432" bIns="27432" rtlCol="0" anchor="ctr" anchorCtr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dirty="0">
                <a:solidFill>
                  <a:prstClr val="white"/>
                </a:solidFill>
                <a:latin typeface="Calibri Light"/>
              </a:rPr>
              <a:t>Heritage</a:t>
            </a:r>
          </a:p>
        </p:txBody>
      </p:sp>
      <p:cxnSp>
        <p:nvCxnSpPr>
          <p:cNvPr id="125" name="N6N7"/>
          <p:cNvCxnSpPr>
            <a:endCxn id="124" idx="1"/>
          </p:cNvCxnSpPr>
          <p:nvPr/>
        </p:nvCxnSpPr>
        <p:spPr>
          <a:xfrm>
            <a:off x="293842" y="1585014"/>
            <a:ext cx="2482096" cy="1970733"/>
          </a:xfrm>
          <a:prstGeom prst="bentConnector3">
            <a:avLst>
              <a:gd name="adj1" fmla="val -2653"/>
            </a:avLst>
          </a:prstGeom>
          <a:ln w="25400">
            <a:solidFill>
              <a:srgbClr val="2E7DE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N6N7"/>
          <p:cNvCxnSpPr>
            <a:stCxn id="122" idx="2"/>
            <a:endCxn id="128" idx="1"/>
          </p:cNvCxnSpPr>
          <p:nvPr/>
        </p:nvCxnSpPr>
        <p:spPr>
          <a:xfrm rot="16200000" flipH="1">
            <a:off x="1443042" y="904038"/>
            <a:ext cx="376403" cy="1901708"/>
          </a:xfrm>
          <a:prstGeom prst="bentConnector2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FAMILY_OWNED"/>
          <p:cNvSpPr txBox="1"/>
          <p:nvPr/>
        </p:nvSpPr>
        <p:spPr>
          <a:xfrm>
            <a:off x="2582098" y="1953362"/>
            <a:ext cx="688829" cy="179465"/>
          </a:xfrm>
          <a:prstGeom prst="roundRect">
            <a:avLst/>
          </a:prstGeom>
          <a:solidFill>
            <a:srgbClr val="0070C0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27432" tIns="27432" rIns="27432" bIns="27432" rtlCol="0" anchor="ctr" anchorCtr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dirty="0">
                <a:solidFill>
                  <a:prstClr val="white"/>
                </a:solidFill>
                <a:latin typeface="Calibri Light"/>
              </a:rPr>
              <a:t>Family-owned</a:t>
            </a:r>
          </a:p>
        </p:txBody>
      </p:sp>
      <p:cxnSp>
        <p:nvCxnSpPr>
          <p:cNvPr id="132" name="N6N7"/>
          <p:cNvCxnSpPr/>
          <p:nvPr/>
        </p:nvCxnSpPr>
        <p:spPr>
          <a:xfrm flipV="1">
            <a:off x="1066781" y="2732027"/>
            <a:ext cx="4795974" cy="253101"/>
          </a:xfrm>
          <a:prstGeom prst="bentConnector3">
            <a:avLst>
              <a:gd name="adj1" fmla="val 50000"/>
            </a:avLst>
          </a:prstGeom>
          <a:ln w="25400">
            <a:solidFill>
              <a:srgbClr val="00A1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N6N7"/>
          <p:cNvCxnSpPr>
            <a:stCxn id="101" idx="2"/>
            <a:endCxn id="124" idx="0"/>
          </p:cNvCxnSpPr>
          <p:nvPr/>
        </p:nvCxnSpPr>
        <p:spPr>
          <a:xfrm rot="16200000" flipH="1">
            <a:off x="1791015" y="2136675"/>
            <a:ext cx="260689" cy="2397987"/>
          </a:xfrm>
          <a:prstGeom prst="bentConnector3">
            <a:avLst>
              <a:gd name="adj1" fmla="val 50000"/>
            </a:avLst>
          </a:prstGeom>
          <a:ln w="25400">
            <a:solidFill>
              <a:srgbClr val="2E7DE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N6N7"/>
          <p:cNvCxnSpPr>
            <a:stCxn id="124" idx="2"/>
            <a:endCxn id="110" idx="0"/>
          </p:cNvCxnSpPr>
          <p:nvPr/>
        </p:nvCxnSpPr>
        <p:spPr>
          <a:xfrm rot="16200000" flipH="1">
            <a:off x="3403140" y="3362691"/>
            <a:ext cx="384258" cy="949832"/>
          </a:xfrm>
          <a:prstGeom prst="bentConnector3">
            <a:avLst>
              <a:gd name="adj1" fmla="val 21103"/>
            </a:avLst>
          </a:prstGeom>
          <a:ln w="76200">
            <a:solidFill>
              <a:srgbClr val="7B41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N6N7"/>
          <p:cNvCxnSpPr>
            <a:stCxn id="110" idx="3"/>
            <a:endCxn id="112" idx="2"/>
          </p:cNvCxnSpPr>
          <p:nvPr/>
        </p:nvCxnSpPr>
        <p:spPr>
          <a:xfrm flipV="1">
            <a:off x="4473258" y="2952223"/>
            <a:ext cx="1850152" cy="1167246"/>
          </a:xfrm>
          <a:prstGeom prst="bentConnector2">
            <a:avLst/>
          </a:prstGeom>
          <a:ln w="76200">
            <a:solidFill>
              <a:srgbClr val="00A1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N6N7"/>
          <p:cNvCxnSpPr/>
          <p:nvPr/>
        </p:nvCxnSpPr>
        <p:spPr>
          <a:xfrm rot="16200000" flipH="1">
            <a:off x="2555207" y="2737257"/>
            <a:ext cx="1373055" cy="127483"/>
          </a:xfrm>
          <a:prstGeom prst="bentConnector3">
            <a:avLst>
              <a:gd name="adj1" fmla="val 50000"/>
            </a:avLst>
          </a:prstGeom>
          <a:ln w="25400">
            <a:solidFill>
              <a:srgbClr val="2E7DE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N6N7"/>
          <p:cNvCxnSpPr>
            <a:stCxn id="112" idx="0"/>
            <a:endCxn id="107" idx="0"/>
          </p:cNvCxnSpPr>
          <p:nvPr/>
        </p:nvCxnSpPr>
        <p:spPr>
          <a:xfrm rot="5400000" flipH="1" flipV="1">
            <a:off x="6776259" y="2184836"/>
            <a:ext cx="11307" cy="917004"/>
          </a:xfrm>
          <a:prstGeom prst="bentConnector3">
            <a:avLst>
              <a:gd name="adj1" fmla="val 2737464"/>
            </a:avLst>
          </a:prstGeom>
          <a:ln w="76200">
            <a:solidFill>
              <a:srgbClr val="17248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N6N7"/>
          <p:cNvCxnSpPr>
            <a:stCxn id="107" idx="3"/>
            <a:endCxn id="109" idx="1"/>
          </p:cNvCxnSpPr>
          <p:nvPr/>
        </p:nvCxnSpPr>
        <p:spPr>
          <a:xfrm>
            <a:off x="7584829" y="2727417"/>
            <a:ext cx="557521" cy="129123"/>
          </a:xfrm>
          <a:prstGeom prst="bentConnector3">
            <a:avLst>
              <a:gd name="adj1" fmla="val 50000"/>
            </a:avLst>
          </a:prstGeom>
          <a:ln w="762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N21N18"/>
          <p:cNvCxnSpPr/>
          <p:nvPr/>
        </p:nvCxnSpPr>
        <p:spPr>
          <a:xfrm>
            <a:off x="5578400" y="4834719"/>
            <a:ext cx="430972" cy="0"/>
          </a:xfrm>
          <a:prstGeom prst="straightConnector1">
            <a:avLst/>
          </a:prstGeom>
          <a:noFill/>
          <a:ln w="0" cap="flat" cmpd="sng" algn="ctr">
            <a:solidFill>
              <a:schemeClr val="bg1">
                <a:lumMod val="50000"/>
              </a:schemeClr>
            </a:solidFill>
            <a:prstDash val="lgDash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831223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" name="Table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625335"/>
              </p:ext>
            </p:extLst>
          </p:nvPr>
        </p:nvGraphicFramePr>
        <p:xfrm>
          <a:off x="754380" y="1107187"/>
          <a:ext cx="7241540" cy="36817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5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51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51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51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51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51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15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003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3032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12694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27660">
                <a:tc rowSpan="2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marL="1111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CBF33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+mn-cs"/>
                          <a:sym typeface="Wingdings"/>
                        </a:rPr>
                        <a:t>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Strength</a:t>
                      </a:r>
                    </a:p>
                    <a:p>
                      <a:pPr marL="60325" marR="0" lvl="0" indent="5397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+mn-cs"/>
                          <a:sym typeface="Wingdings"/>
                        </a:rPr>
                        <a:t>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Weakness</a:t>
                      </a:r>
                    </a:p>
                    <a:p>
                      <a:pPr marL="2286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vs. others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14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Highest Among</a:t>
                      </a:r>
                    </a:p>
                  </a:txBody>
                  <a:tcPr marL="0" marR="0" marT="0" marB="0"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1400" b="1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Changes</a:t>
                      </a:r>
                    </a:p>
                  </a:txBody>
                  <a:tcPr marL="0" marR="0" marT="0" marB="0"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0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2014 </a:t>
                      </a:r>
                    </a:p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2015 </a:t>
                      </a:r>
                    </a:p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2016 </a:t>
                      </a:r>
                    </a:p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1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Statements ranked in order of Category</a:t>
                      </a:r>
                      <a:r>
                        <a:rPr lang="en-US" sz="800" b="0" i="1" u="none" strike="noStrike" kern="12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DI to consideration</a:t>
                      </a:r>
                      <a:r>
                        <a:rPr lang="en-US" sz="800" b="0" i="1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: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in 2016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2015 - 2016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985">
                <a:tc>
                  <a:txBody>
                    <a:bodyPr/>
                    <a:lstStyle/>
                    <a:p>
                      <a:pPr algn="l" rtl="0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Is a brand I recommend to friends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D9D9D9"/>
                          </a:solidFill>
                          <a:effectLst/>
                          <a:latin typeface="Wingdings 2"/>
                        </a:rPr>
                        <a:t>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D9D9D9"/>
                          </a:solidFill>
                          <a:effectLst/>
                          <a:latin typeface="Wingdings 2"/>
                        </a:rPr>
                        <a:t>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dirty="0">
                          <a:solidFill>
                            <a:srgbClr val="D9D9D9"/>
                          </a:solidFill>
                          <a:effectLst/>
                          <a:latin typeface="Wingdings 2"/>
                        </a:rPr>
                        <a:t>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800" b="0" i="0" u="none" strike="noStrike" kern="1200" dirty="0">
                        <a:solidFill>
                          <a:srgbClr val="000000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Men 35-69,</a:t>
                      </a:r>
                      <a:r>
                        <a:rPr lang="en-US" sz="800" b="0" i="0" u="none" strike="noStrike" kern="1200" baseline="0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Women 45-69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800" b="0" i="0" u="none" strike="noStrike" kern="1200" dirty="0">
                        <a:solidFill>
                          <a:srgbClr val="000000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More</a:t>
                      </a:r>
                      <a:r>
                        <a:rPr lang="en-US" sz="800" b="0" i="0" u="none" strike="noStrike" kern="12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Men 35-44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985">
                <a:tc>
                  <a:txBody>
                    <a:bodyPr/>
                    <a:lstStyle/>
                    <a:p>
                      <a:pPr algn="l" rtl="0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Is for people like me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D9D9D9"/>
                          </a:solidFill>
                          <a:effectLst/>
                          <a:latin typeface="Wingdings 2"/>
                        </a:rPr>
                        <a:t>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D9D9D9"/>
                          </a:solidFill>
                          <a:effectLst/>
                          <a:latin typeface="Wingdings 2"/>
                        </a:rPr>
                        <a:t>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dirty="0">
                          <a:solidFill>
                            <a:srgbClr val="D9D9D9"/>
                          </a:solidFill>
                          <a:effectLst/>
                          <a:latin typeface="Wingdings 2"/>
                        </a:rPr>
                        <a:t>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800" b="0" i="0" u="none" strike="noStrike" kern="1200" dirty="0">
                        <a:solidFill>
                          <a:srgbClr val="000000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Men 35-69, Women 45-69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800" b="0" i="0" u="none" strike="noStrike" kern="1200" dirty="0">
                        <a:solidFill>
                          <a:srgbClr val="000000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800" b="0" i="0" u="none" strike="noStrike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3985">
                <a:tc>
                  <a:txBody>
                    <a:bodyPr/>
                    <a:lstStyle/>
                    <a:p>
                      <a:pPr algn="l" rtl="0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Consistently makes high-quality wine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D9D9D9"/>
                          </a:solidFill>
                          <a:effectLst/>
                          <a:latin typeface="Wingdings 2"/>
                        </a:rPr>
                        <a:t>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D9D9D9"/>
                          </a:solidFill>
                          <a:effectLst/>
                          <a:latin typeface="Wingdings 2"/>
                        </a:rPr>
                        <a:t>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dirty="0">
                          <a:solidFill>
                            <a:srgbClr val="D9D9D9"/>
                          </a:solidFill>
                          <a:effectLst/>
                          <a:latin typeface="Wingdings 2"/>
                        </a:rPr>
                        <a:t>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800" b="0" i="0" u="none" strike="noStrike" kern="1200" dirty="0">
                        <a:solidFill>
                          <a:srgbClr val="000000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Men 35-69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800" b="0" i="0" u="none" strike="noStrike" kern="1200" dirty="0">
                        <a:solidFill>
                          <a:srgbClr val="000000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More</a:t>
                      </a:r>
                      <a:r>
                        <a:rPr lang="en-US" sz="800" b="0" i="0" u="none" strike="noStrike" kern="12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Men 35-44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3985">
                <a:tc>
                  <a:txBody>
                    <a:bodyPr/>
                    <a:lstStyle/>
                    <a:p>
                      <a:pPr algn="l" rtl="0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Makes red wines that taste better than most others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25 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D9D9D9"/>
                          </a:solidFill>
                          <a:effectLst/>
                          <a:latin typeface="Wingdings 2"/>
                        </a:rPr>
                        <a:t>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D9D9D9"/>
                          </a:solidFill>
                          <a:effectLst/>
                          <a:latin typeface="Wingdings 2"/>
                        </a:rPr>
                        <a:t>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dirty="0">
                          <a:solidFill>
                            <a:srgbClr val="D9D9D9"/>
                          </a:solidFill>
                          <a:effectLst/>
                          <a:latin typeface="Wingdings 2"/>
                        </a:rPr>
                        <a:t>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800" b="0" i="0" u="none" strike="noStrike" kern="1200" dirty="0">
                        <a:solidFill>
                          <a:srgbClr val="000000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Men 35-44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800" b="0" i="0" u="none" strike="noStrike" kern="1200" dirty="0">
                        <a:solidFill>
                          <a:srgbClr val="000000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Less</a:t>
                      </a:r>
                      <a:r>
                        <a:rPr lang="en-US" sz="800" b="0" i="0" u="none" strike="noStrike" kern="12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Men 21-34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3985">
                <a:tc>
                  <a:txBody>
                    <a:bodyPr/>
                    <a:lstStyle/>
                    <a:p>
                      <a:pPr algn="l" rtl="0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Is a good choice to order in restaurants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35 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34 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7CBF33"/>
                          </a:solidFill>
                          <a:effectLst/>
                          <a:latin typeface="Wingdings 2"/>
                        </a:rPr>
                        <a:t>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D9D9D9"/>
                          </a:solidFill>
                          <a:effectLst/>
                          <a:latin typeface="Wingdings 2"/>
                        </a:rPr>
                        <a:t>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dirty="0">
                          <a:solidFill>
                            <a:srgbClr val="D9D9D9"/>
                          </a:solidFill>
                          <a:effectLst/>
                          <a:latin typeface="Wingdings 2"/>
                        </a:rPr>
                        <a:t>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800" b="0" i="0" u="none" strike="noStrike" kern="1200" dirty="0">
                        <a:solidFill>
                          <a:srgbClr val="000000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Men 35-69, Women 45-69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800" b="0" i="0" u="none" strike="noStrike" kern="1200" dirty="0">
                        <a:solidFill>
                          <a:srgbClr val="000000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Less</a:t>
                      </a:r>
                      <a:r>
                        <a:rPr lang="en-US" sz="800" b="0" i="0" u="none" strike="noStrike" kern="12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M21-34, W45-69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3985">
                <a:tc>
                  <a:txBody>
                    <a:bodyPr/>
                    <a:lstStyle/>
                    <a:p>
                      <a:pPr algn="l" rtl="0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Offers many types of good quality wines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D9D9D9"/>
                          </a:solidFill>
                          <a:effectLst/>
                          <a:latin typeface="Wingdings 2"/>
                        </a:rPr>
                        <a:t>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D9D9D9"/>
                          </a:solidFill>
                          <a:effectLst/>
                          <a:latin typeface="Wingdings 2"/>
                        </a:rPr>
                        <a:t>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dirty="0">
                          <a:solidFill>
                            <a:srgbClr val="D9D9D9"/>
                          </a:solidFill>
                          <a:effectLst/>
                          <a:latin typeface="Wingdings 2"/>
                        </a:rPr>
                        <a:t>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800" b="0" i="0" u="none" strike="noStrike" kern="1200" dirty="0">
                        <a:solidFill>
                          <a:srgbClr val="000000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Men 45-69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800" b="0" i="0" u="none" strike="noStrike" kern="1200" dirty="0">
                        <a:solidFill>
                          <a:srgbClr val="000000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800" b="0" i="0" u="none" strike="noStrike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3985">
                <a:tc>
                  <a:txBody>
                    <a:bodyPr/>
                    <a:lstStyle/>
                    <a:p>
                      <a:pPr algn="l" rtl="0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You would want to be seen drinking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D9D9D9"/>
                          </a:solidFill>
                          <a:effectLst/>
                          <a:latin typeface="Wingdings 2"/>
                        </a:rPr>
                        <a:t>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D9D9D9"/>
                          </a:solidFill>
                          <a:effectLst/>
                          <a:latin typeface="Wingdings 2"/>
                        </a:rPr>
                        <a:t>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dirty="0">
                          <a:solidFill>
                            <a:srgbClr val="D9D9D9"/>
                          </a:solidFill>
                          <a:effectLst/>
                          <a:latin typeface="Wingdings 2"/>
                        </a:rPr>
                        <a:t>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800" b="0" i="0" u="none" strike="noStrike" kern="1200" dirty="0">
                        <a:solidFill>
                          <a:srgbClr val="000000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Women 45-69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800" b="0" i="0" u="none" strike="noStrike" kern="1200" dirty="0">
                        <a:solidFill>
                          <a:srgbClr val="000000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800" b="0" i="0" u="none" strike="noStrike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3985">
                <a:tc>
                  <a:txBody>
                    <a:bodyPr/>
                    <a:lstStyle/>
                    <a:p>
                      <a:pPr algn="l" rtl="0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Stand for something unique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16 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C00000"/>
                          </a:solidFill>
                          <a:effectLst/>
                          <a:latin typeface="Wingdings 2"/>
                        </a:rPr>
                        <a:t>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C00000"/>
                          </a:solidFill>
                          <a:effectLst/>
                          <a:latin typeface="Wingdings 2"/>
                        </a:rPr>
                        <a:t>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dirty="0">
                          <a:solidFill>
                            <a:srgbClr val="C00000"/>
                          </a:solidFill>
                          <a:effectLst/>
                          <a:latin typeface="Wingdings 2"/>
                        </a:rPr>
                        <a:t></a:t>
                      </a:r>
                      <a:endParaRPr lang="en-US" sz="800" b="0" i="0" u="none" strike="noStrike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800" b="0" i="0" u="none" strike="noStrike" kern="1200" dirty="0">
                        <a:solidFill>
                          <a:srgbClr val="000000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Men 21-44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800" b="0" i="0" u="none" strike="noStrike" kern="1200" dirty="0">
                        <a:solidFill>
                          <a:srgbClr val="000000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800" b="0" i="0" u="none" strike="noStrike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3985">
                <a:tc>
                  <a:txBody>
                    <a:bodyPr/>
                    <a:lstStyle/>
                    <a:p>
                      <a:pPr algn="l" rtl="0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Makes white wines that taste better than most other brands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D9D9D9"/>
                          </a:solidFill>
                          <a:effectLst/>
                          <a:latin typeface="Wingdings 2"/>
                        </a:rPr>
                        <a:t>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D9D9D9"/>
                          </a:solidFill>
                          <a:effectLst/>
                          <a:latin typeface="Wingdings 2"/>
                        </a:rPr>
                        <a:t>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dirty="0">
                          <a:solidFill>
                            <a:srgbClr val="D9D9D9"/>
                          </a:solidFill>
                          <a:effectLst/>
                          <a:latin typeface="Wingdings 2"/>
                        </a:rPr>
                        <a:t>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800" b="0" i="0" u="none" strike="noStrike" kern="1200" dirty="0">
                        <a:solidFill>
                          <a:srgbClr val="000000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Men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800" b="0" i="0" u="none" strike="noStrike" kern="1200" dirty="0">
                        <a:solidFill>
                          <a:srgbClr val="000000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800" b="0" i="0" u="none" strike="noStrike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3985">
                <a:tc>
                  <a:txBody>
                    <a:bodyPr/>
                    <a:lstStyle/>
                    <a:p>
                      <a:pPr algn="l" rtl="0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Is good for special occasions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D9D9D9"/>
                          </a:solidFill>
                          <a:effectLst/>
                          <a:latin typeface="Wingdings 2"/>
                        </a:rPr>
                        <a:t>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D9D9D9"/>
                          </a:solidFill>
                          <a:effectLst/>
                          <a:latin typeface="Wingdings 2"/>
                        </a:rPr>
                        <a:t>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dirty="0">
                          <a:solidFill>
                            <a:srgbClr val="D9D9D9"/>
                          </a:solidFill>
                          <a:effectLst/>
                          <a:latin typeface="Wingdings 2"/>
                        </a:rPr>
                        <a:t>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800" b="0" i="0" u="none" strike="noStrike" kern="1200" dirty="0">
                        <a:solidFill>
                          <a:srgbClr val="000000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Men 35-69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800" b="0" i="0" u="none" strike="noStrike" kern="1200" dirty="0">
                        <a:solidFill>
                          <a:srgbClr val="000000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800" b="0" i="0" u="none" strike="noStrike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3985">
                <a:tc>
                  <a:txBody>
                    <a:bodyPr/>
                    <a:lstStyle/>
                    <a:p>
                      <a:pPr algn="l" rtl="0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Has attractive labelling/packaging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A6A6A6"/>
                          </a:solidFill>
                          <a:effectLst/>
                          <a:latin typeface="Calibri Light" panose="020F030202020403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A6A6A6"/>
                          </a:solidFill>
                          <a:effectLst/>
                          <a:latin typeface="Tekton Pro Cond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D9D9D9"/>
                          </a:solidFill>
                          <a:effectLst/>
                          <a:latin typeface="Wingdings 2"/>
                        </a:rPr>
                        <a:t>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dirty="0">
                          <a:solidFill>
                            <a:srgbClr val="D9D9D9"/>
                          </a:solidFill>
                          <a:effectLst/>
                          <a:latin typeface="Wingdings 2"/>
                        </a:rPr>
                        <a:t>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800" b="0" i="0" u="none" strike="noStrike" kern="1200" dirty="0">
                        <a:solidFill>
                          <a:srgbClr val="000000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45-69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800" b="0" i="0" u="none" strike="noStrike" kern="1200" dirty="0">
                        <a:solidFill>
                          <a:srgbClr val="000000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Less</a:t>
                      </a:r>
                      <a:r>
                        <a:rPr lang="en-US" sz="800" b="0" i="0" u="none" strike="noStrike" kern="12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Men 21-34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3985">
                <a:tc>
                  <a:txBody>
                    <a:bodyPr/>
                    <a:lstStyle/>
                    <a:p>
                      <a:pPr algn="l" rtl="0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Behaves in responsible way, working with charities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11 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10 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D9D9D9"/>
                          </a:solidFill>
                          <a:effectLst/>
                          <a:latin typeface="Wingdings 2"/>
                        </a:rPr>
                        <a:t>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D9D9D9"/>
                          </a:solidFill>
                          <a:effectLst/>
                          <a:latin typeface="Wingdings 2"/>
                        </a:rPr>
                        <a:t>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dirty="0">
                          <a:solidFill>
                            <a:srgbClr val="D9D9D9"/>
                          </a:solidFill>
                          <a:effectLst/>
                          <a:latin typeface="Wingdings 2"/>
                        </a:rPr>
                        <a:t>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800" b="0" i="0" u="none" strike="noStrike" kern="1200" dirty="0">
                        <a:solidFill>
                          <a:srgbClr val="000000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Men 21-44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800" b="0" i="0" u="none" strike="noStrike" kern="1200" dirty="0">
                        <a:solidFill>
                          <a:srgbClr val="000000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800" b="0" i="0" u="none" strike="noStrike" kern="1200" dirty="0">
                        <a:solidFill>
                          <a:srgbClr val="FF0000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3985">
                <a:tc>
                  <a:txBody>
                    <a:bodyPr/>
                    <a:lstStyle/>
                    <a:p>
                      <a:pPr algn="l" rtl="0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Is environmentally friendly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11 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D9D9D9"/>
                          </a:solidFill>
                          <a:effectLst/>
                          <a:latin typeface="Wingdings 2"/>
                        </a:rPr>
                        <a:t>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D9D9D9"/>
                          </a:solidFill>
                          <a:effectLst/>
                          <a:latin typeface="Wingdings 2"/>
                        </a:rPr>
                        <a:t>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dirty="0">
                          <a:solidFill>
                            <a:srgbClr val="D9D9D9"/>
                          </a:solidFill>
                          <a:effectLst/>
                          <a:latin typeface="Wingdings 2"/>
                        </a:rPr>
                        <a:t>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800" b="0" i="0" u="none" strike="noStrike" kern="1200" dirty="0">
                        <a:solidFill>
                          <a:srgbClr val="000000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Men 21-44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800" b="0" i="0" u="none" strike="noStrike" kern="1200" dirty="0">
                        <a:solidFill>
                          <a:srgbClr val="000000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800" b="0" i="0" u="none" strike="noStrike" kern="1200" dirty="0">
                        <a:solidFill>
                          <a:srgbClr val="FF0000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3985">
                <a:tc>
                  <a:txBody>
                    <a:bodyPr/>
                    <a:lstStyle/>
                    <a:p>
                      <a:pPr algn="l" rtl="0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Is hand-crafted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14 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13 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D9D9D9"/>
                          </a:solidFill>
                          <a:effectLst/>
                          <a:latin typeface="Wingdings 2"/>
                        </a:rPr>
                        <a:t>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D9D9D9"/>
                          </a:solidFill>
                          <a:effectLst/>
                          <a:latin typeface="Wingdings 2"/>
                        </a:rPr>
                        <a:t>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dirty="0">
                          <a:solidFill>
                            <a:srgbClr val="C00000"/>
                          </a:solidFill>
                          <a:effectLst/>
                          <a:latin typeface="Wingdings 2"/>
                        </a:rPr>
                        <a:t></a:t>
                      </a:r>
                      <a:endParaRPr lang="en-US" sz="800" b="0" i="0" u="none" strike="noStrike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800" b="0" i="0" u="none" strike="noStrike" kern="1200" dirty="0">
                        <a:solidFill>
                          <a:srgbClr val="000000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Men 21-44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800" b="0" i="0" u="none" strike="noStrike" kern="1200" dirty="0">
                        <a:solidFill>
                          <a:srgbClr val="000000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800" b="0" i="0" u="none" strike="noStrike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3985">
                <a:tc>
                  <a:txBody>
                    <a:bodyPr/>
                    <a:lstStyle/>
                    <a:p>
                      <a:pPr algn="l" rtl="0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Makes wine from its own vineyards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D9D9D9"/>
                          </a:solidFill>
                          <a:effectLst/>
                          <a:latin typeface="Wingdings 2"/>
                        </a:rPr>
                        <a:t>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D9D9D9"/>
                          </a:solidFill>
                          <a:effectLst/>
                          <a:latin typeface="Wingdings 2"/>
                        </a:rPr>
                        <a:t>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dirty="0">
                          <a:solidFill>
                            <a:srgbClr val="D9D9D9"/>
                          </a:solidFill>
                          <a:effectLst/>
                          <a:latin typeface="Wingdings 2"/>
                        </a:rPr>
                        <a:t>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800" b="0" i="0" u="none" strike="noStrike" kern="1200" dirty="0">
                        <a:solidFill>
                          <a:srgbClr val="000000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Men 35-69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800" b="0" i="0" u="none" strike="noStrike" kern="1200" dirty="0">
                        <a:solidFill>
                          <a:srgbClr val="000000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Less</a:t>
                      </a:r>
                      <a:r>
                        <a:rPr lang="en-US" sz="800" b="0" i="0" u="none" strike="noStrike" kern="12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21-34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3985">
                <a:tc>
                  <a:txBody>
                    <a:bodyPr/>
                    <a:lstStyle/>
                    <a:p>
                      <a:pPr algn="l" rtl="0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Is an everyday wine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44 cd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7CBF33"/>
                          </a:solidFill>
                          <a:effectLst/>
                          <a:latin typeface="Wingdings 2"/>
                        </a:rPr>
                        <a:t>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7CBF33"/>
                          </a:solidFill>
                          <a:effectLst/>
                          <a:latin typeface="Wingdings 2"/>
                        </a:rPr>
                        <a:t>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dirty="0">
                          <a:solidFill>
                            <a:srgbClr val="92D050"/>
                          </a:solidFill>
                          <a:effectLst/>
                          <a:latin typeface="Wingdings 2"/>
                        </a:rPr>
                        <a:t></a:t>
                      </a:r>
                      <a:endParaRPr lang="en-US" sz="800" b="0" i="0" u="none" strike="noStrike" kern="1200" dirty="0">
                        <a:solidFill>
                          <a:srgbClr val="92D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800" b="0" i="0" u="none" strike="noStrike" kern="1200" dirty="0">
                        <a:solidFill>
                          <a:srgbClr val="000000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35-69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800" b="0" i="0" u="none" strike="noStrike" kern="1200" dirty="0">
                        <a:solidFill>
                          <a:srgbClr val="000000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More</a:t>
                      </a:r>
                      <a:r>
                        <a:rPr lang="en-US" sz="800" b="0" i="0" u="none" strike="noStrike" kern="12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Men 35-44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3985">
                <a:tc>
                  <a:txBody>
                    <a:bodyPr/>
                    <a:lstStyle/>
                    <a:p>
                      <a:pPr algn="l" rtl="0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Is family–owned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D9D9D9"/>
                          </a:solidFill>
                          <a:effectLst/>
                          <a:latin typeface="Wingdings 2"/>
                        </a:rPr>
                        <a:t>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D9D9D9"/>
                          </a:solidFill>
                          <a:effectLst/>
                          <a:latin typeface="Wingdings 2"/>
                        </a:rPr>
                        <a:t>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dirty="0">
                          <a:solidFill>
                            <a:srgbClr val="D9D9D9"/>
                          </a:solidFill>
                          <a:effectLst/>
                          <a:latin typeface="Wingdings 2"/>
                        </a:rPr>
                        <a:t>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800" b="0" i="0" u="none" strike="noStrike" kern="1200" dirty="0">
                        <a:solidFill>
                          <a:srgbClr val="000000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Men 21-44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800" b="0" i="0" u="none" strike="noStrike" kern="1200" dirty="0">
                        <a:solidFill>
                          <a:srgbClr val="000000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800" b="0" i="0" u="none" strike="noStrike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3985">
                <a:tc>
                  <a:txBody>
                    <a:bodyPr/>
                    <a:lstStyle/>
                    <a:p>
                      <a:pPr algn="l" rtl="0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Is from a respected wine region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C00000"/>
                          </a:solidFill>
                          <a:effectLst/>
                          <a:latin typeface="Wingdings 2"/>
                        </a:rPr>
                        <a:t>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C00000"/>
                          </a:solidFill>
                          <a:effectLst/>
                          <a:latin typeface="Wingdings 2"/>
                        </a:rPr>
                        <a:t>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dirty="0">
                          <a:solidFill>
                            <a:srgbClr val="D9D9D9"/>
                          </a:solidFill>
                          <a:effectLst/>
                          <a:latin typeface="Wingdings 2"/>
                        </a:rPr>
                        <a:t>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800" b="0" i="0" u="none" strike="noStrike" kern="1200" dirty="0">
                        <a:solidFill>
                          <a:srgbClr val="000000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Men 35-69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800" b="0" i="0" u="none" strike="noStrike" kern="1200" dirty="0">
                        <a:solidFill>
                          <a:srgbClr val="000000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800" b="0" i="0" u="none" strike="noStrike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3985">
                <a:tc>
                  <a:txBody>
                    <a:bodyPr/>
                    <a:lstStyle/>
                    <a:p>
                      <a:pPr algn="l" rtl="0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Is often on sale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30 cd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7CBF33"/>
                          </a:solidFill>
                          <a:effectLst/>
                          <a:latin typeface="Wingdings 2"/>
                        </a:rPr>
                        <a:t>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7CBF33"/>
                          </a:solidFill>
                          <a:effectLst/>
                          <a:latin typeface="Wingdings 2"/>
                        </a:rPr>
                        <a:t>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dirty="0">
                          <a:solidFill>
                            <a:srgbClr val="92D050"/>
                          </a:solidFill>
                          <a:effectLst/>
                          <a:latin typeface="Wingdings 2"/>
                        </a:rPr>
                        <a:t></a:t>
                      </a:r>
                      <a:endParaRPr lang="en-US" sz="800" b="0" i="0" u="none" strike="noStrike" kern="1200" dirty="0">
                        <a:solidFill>
                          <a:srgbClr val="92D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800" b="0" i="0" u="none" strike="noStrike" kern="1200" dirty="0">
                        <a:solidFill>
                          <a:srgbClr val="000000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Men 45-69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800" b="0" i="0" u="none" strike="noStrike" kern="1200" dirty="0">
                        <a:solidFill>
                          <a:srgbClr val="000000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More Men 45-69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3985">
                <a:tc>
                  <a:txBody>
                    <a:bodyPr/>
                    <a:lstStyle/>
                    <a:p>
                      <a:pPr algn="l" rtl="0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Doesn't make white wines that taste as good as most brands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14 c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D9D9D9"/>
                          </a:solidFill>
                          <a:effectLst/>
                          <a:latin typeface="Wingdings 2"/>
                        </a:rPr>
                        <a:t>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D9D9D9"/>
                          </a:solidFill>
                          <a:effectLst/>
                          <a:latin typeface="Wingdings 2"/>
                        </a:rPr>
                        <a:t>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dirty="0">
                          <a:solidFill>
                            <a:srgbClr val="D9D9D9"/>
                          </a:solidFill>
                          <a:effectLst/>
                          <a:latin typeface="Wingdings 2"/>
                        </a:rPr>
                        <a:t>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800" b="0" i="0" u="none" strike="noStrike" kern="1200" dirty="0">
                        <a:solidFill>
                          <a:srgbClr val="000000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Men 35-44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800" b="0" i="0" u="none" strike="noStrike" kern="1200" dirty="0">
                        <a:solidFill>
                          <a:srgbClr val="000000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800" b="0" i="0" u="none" strike="noStrike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7791">
                <a:tc>
                  <a:txBody>
                    <a:bodyPr/>
                    <a:lstStyle/>
                    <a:p>
                      <a:pPr algn="l" rtl="0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Doesn't make red wines that taste as good as most brands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17 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17 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cap="small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D9D9D9"/>
                          </a:solidFill>
                          <a:effectLst/>
                          <a:latin typeface="Wingdings 2"/>
                        </a:rPr>
                        <a:t>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D9D9D9"/>
                          </a:solidFill>
                          <a:effectLst/>
                          <a:latin typeface="Wingdings 2"/>
                        </a:rPr>
                        <a:t>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dirty="0">
                          <a:solidFill>
                            <a:srgbClr val="D9D9D9"/>
                          </a:solidFill>
                          <a:effectLst/>
                          <a:latin typeface="Wingdings 2"/>
                        </a:rPr>
                        <a:t>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800" b="0" i="0" u="none" strike="noStrike" kern="1200" dirty="0">
                        <a:solidFill>
                          <a:srgbClr val="000000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Women 21-34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800" b="0" i="0" u="none" strike="noStrike" kern="1200" dirty="0">
                        <a:solidFill>
                          <a:srgbClr val="000000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800" b="0" i="0" u="none" strike="noStrike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37791">
                <a:tc>
                  <a:txBody>
                    <a:bodyPr/>
                    <a:lstStyle/>
                    <a:p>
                      <a:pPr algn="r" fontAlgn="b"/>
                      <a:endParaRPr lang="en-US" sz="800" i="1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i="1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Base:</a:t>
                      </a:r>
                      <a:r>
                        <a:rPr lang="en-US" sz="800" i="1" u="none" strike="noStrike" kern="12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Aware of Brand</a:t>
                      </a:r>
                      <a:r>
                        <a:rPr lang="en-US" sz="800" i="1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i="1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(2552)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i="1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(2614)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i="1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(2609)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i="1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 dirty="0">
                        <a:solidFill>
                          <a:srgbClr val="D9D9D9"/>
                        </a:solidFill>
                        <a:effectLst/>
                        <a:latin typeface="Wingdings 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8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800" b="0" i="0" u="none" strike="noStrike" kern="1200" dirty="0">
                        <a:solidFill>
                          <a:srgbClr val="000000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800" b="0" i="0" u="none" strike="noStrike" kern="1200" dirty="0">
                        <a:solidFill>
                          <a:srgbClr val="000000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800" b="0" i="0" u="none" strike="noStrike" kern="1200" dirty="0">
                        <a:solidFill>
                          <a:srgbClr val="000000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800" b="0" i="0" u="none" strike="noStrike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83" name="Title 9"/>
          <p:cNvSpPr>
            <a:spLocks noGrp="1"/>
          </p:cNvSpPr>
          <p:nvPr>
            <p:ph type="title"/>
          </p:nvPr>
        </p:nvSpPr>
        <p:spPr>
          <a:xfrm>
            <a:off x="172217" y="70283"/>
            <a:ext cx="8057383" cy="830997"/>
          </a:xfr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Key perceptions from the ‘Values’ campaign – on family, quality, and sustainability – have yet to shift for K-J.  Impressions are generally stable versus 2015, with the exception of mixed feelings consumers hold about K-J red wines this year.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9AB4E72-7858-48F1-A40D-12FF09E4BFB8}" type="slidenum">
              <a:rPr>
                <a:solidFill>
                  <a:srgbClr val="000000">
                    <a:lumMod val="50000"/>
                    <a:lumOff val="50000"/>
                  </a:srgbClr>
                </a:solidFill>
                <a:latin typeface="Calibri Light" panose="020F0302020204030204" pitchFamily="34" charset="0"/>
              </a:rPr>
              <a:pPr/>
              <a:t>7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  <a:latin typeface="Calibri Light" panose="020F0302020204030204" pitchFamily="34" charset="0"/>
            </a:endParaRPr>
          </a:p>
        </p:txBody>
      </p:sp>
      <p:sp>
        <p:nvSpPr>
          <p:cNvPr id="92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59592" y="4809122"/>
            <a:ext cx="7090888" cy="338554"/>
          </a:xfrm>
        </p:spPr>
        <p:txBody>
          <a:bodyPr/>
          <a:lstStyle>
            <a:lvl1pPr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65000"/>
                  </a:prstClr>
                </a:solidFill>
                <a:latin typeface="Calibri Light" panose="020F0302020204030204" pitchFamily="34" charset="0"/>
              </a:rPr>
              <a:t>QBD11. Which of these brands..?	</a:t>
            </a:r>
          </a:p>
          <a:p>
            <a:r>
              <a:rPr lang="en-US" dirty="0">
                <a:solidFill>
                  <a:prstClr val="white">
                    <a:lumMod val="65000"/>
                  </a:prstClr>
                </a:solidFill>
                <a:latin typeface="Calibri Light" panose="020F0302020204030204" pitchFamily="34" charset="0"/>
              </a:rPr>
              <a:t>BCD = Significantly different at the 95% confidence level	 </a:t>
            </a:r>
          </a:p>
        </p:txBody>
      </p:sp>
      <p:pic>
        <p:nvPicPr>
          <p:cNvPr id="7" name="Picture 2" descr="Image result for kendall jackson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6047" y="953263"/>
            <a:ext cx="804545" cy="59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12700" y="1379361"/>
            <a:ext cx="853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prstClr val="white">
                    <a:lumMod val="50000"/>
                  </a:prst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Drives Meaningful: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75049" y="2212552"/>
            <a:ext cx="908051" cy="224178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noAutofit/>
          </a:bodyPr>
          <a:lstStyle/>
          <a:p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91500" y="2250196"/>
            <a:ext cx="0" cy="1505942"/>
          </a:xfrm>
          <a:prstGeom prst="line">
            <a:avLst/>
          </a:prstGeom>
          <a:ln>
            <a:solidFill>
              <a:schemeClr val="tx1"/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937500" y="2251826"/>
            <a:ext cx="254000" cy="0"/>
          </a:xfrm>
          <a:prstGeom prst="line">
            <a:avLst/>
          </a:prstGeom>
          <a:ln>
            <a:solidFill>
              <a:schemeClr val="tx1"/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937500" y="2388986"/>
            <a:ext cx="254000" cy="0"/>
          </a:xfrm>
          <a:prstGeom prst="line">
            <a:avLst/>
          </a:prstGeom>
          <a:ln>
            <a:solidFill>
              <a:schemeClr val="tx1"/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937500" y="3213216"/>
            <a:ext cx="254000" cy="0"/>
          </a:xfrm>
          <a:prstGeom prst="line">
            <a:avLst/>
          </a:prstGeom>
          <a:ln>
            <a:solidFill>
              <a:schemeClr val="tx1"/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937500" y="3749788"/>
            <a:ext cx="254000" cy="0"/>
          </a:xfrm>
          <a:prstGeom prst="line">
            <a:avLst/>
          </a:prstGeom>
          <a:ln>
            <a:solidFill>
              <a:schemeClr val="tx1"/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217745" y="2754108"/>
            <a:ext cx="900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latin typeface="Calibri Light"/>
              </a:rPr>
              <a:t>Men 21-34 see several declines</a:t>
            </a:r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8190298" y="2912980"/>
            <a:ext cx="71052" cy="0"/>
          </a:xfrm>
          <a:prstGeom prst="line">
            <a:avLst/>
          </a:prstGeom>
          <a:ln>
            <a:solidFill>
              <a:schemeClr val="tx1"/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8191500" y="1846463"/>
            <a:ext cx="0" cy="268203"/>
          </a:xfrm>
          <a:prstGeom prst="line">
            <a:avLst/>
          </a:prstGeom>
          <a:ln>
            <a:solidFill>
              <a:schemeClr val="tx1"/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946424" y="2105892"/>
            <a:ext cx="254000" cy="0"/>
          </a:xfrm>
          <a:prstGeom prst="line">
            <a:avLst/>
          </a:prstGeom>
          <a:ln>
            <a:solidFill>
              <a:schemeClr val="tx1"/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7946424" y="1850505"/>
            <a:ext cx="254000" cy="0"/>
          </a:xfrm>
          <a:prstGeom prst="line">
            <a:avLst/>
          </a:prstGeom>
          <a:ln>
            <a:solidFill>
              <a:schemeClr val="tx1"/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8230447" y="1792602"/>
            <a:ext cx="900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latin typeface="Calibri Light"/>
              </a:rPr>
              <a:t>Men 35-44 grow on key imagery</a:t>
            </a:r>
          </a:p>
        </p:txBody>
      </p:sp>
      <p:cxnSp>
        <p:nvCxnSpPr>
          <p:cNvPr id="59" name="Straight Connector 58"/>
          <p:cNvCxnSpPr/>
          <p:nvPr/>
        </p:nvCxnSpPr>
        <p:spPr>
          <a:xfrm flipH="1">
            <a:off x="8203000" y="1951474"/>
            <a:ext cx="71052" cy="0"/>
          </a:xfrm>
          <a:prstGeom prst="line">
            <a:avLst/>
          </a:prstGeom>
          <a:ln>
            <a:solidFill>
              <a:schemeClr val="tx1"/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 797"/>
          <p:cNvSpPr>
            <a:spLocks noChangeAspect="1" noEditPoints="1"/>
          </p:cNvSpPr>
          <p:nvPr/>
        </p:nvSpPr>
        <p:spPr bwMode="auto">
          <a:xfrm>
            <a:off x="581288" y="1881008"/>
            <a:ext cx="183252" cy="160516"/>
          </a:xfrm>
          <a:custGeom>
            <a:avLst/>
            <a:gdLst/>
            <a:ahLst/>
            <a:cxnLst>
              <a:cxn ang="0">
                <a:pos x="916" y="114"/>
              </a:cxn>
              <a:cxn ang="0">
                <a:pos x="802" y="0"/>
              </a:cxn>
              <a:cxn ang="0">
                <a:pos x="736" y="66"/>
              </a:cxn>
              <a:cxn ang="0">
                <a:pos x="721" y="60"/>
              </a:cxn>
              <a:cxn ang="0">
                <a:pos x="22" y="60"/>
              </a:cxn>
              <a:cxn ang="0">
                <a:pos x="0" y="82"/>
              </a:cxn>
              <a:cxn ang="0">
                <a:pos x="0" y="781"/>
              </a:cxn>
              <a:cxn ang="0">
                <a:pos x="22" y="804"/>
              </a:cxn>
              <a:cxn ang="0">
                <a:pos x="721" y="804"/>
              </a:cxn>
              <a:cxn ang="0">
                <a:pos x="744" y="781"/>
              </a:cxn>
              <a:cxn ang="0">
                <a:pos x="744" y="286"/>
              </a:cxn>
              <a:cxn ang="0">
                <a:pos x="916" y="114"/>
              </a:cxn>
              <a:cxn ang="0">
                <a:pos x="646" y="685"/>
              </a:cxn>
              <a:cxn ang="0">
                <a:pos x="625" y="706"/>
              </a:cxn>
              <a:cxn ang="0">
                <a:pos x="118" y="706"/>
              </a:cxn>
              <a:cxn ang="0">
                <a:pos x="97" y="685"/>
              </a:cxn>
              <a:cxn ang="0">
                <a:pos x="97" y="178"/>
              </a:cxn>
              <a:cxn ang="0">
                <a:pos x="118" y="157"/>
              </a:cxn>
              <a:cxn ang="0">
                <a:pos x="625" y="157"/>
              </a:cxn>
              <a:cxn ang="0">
                <a:pos x="639" y="163"/>
              </a:cxn>
              <a:cxn ang="0">
                <a:pos x="346" y="456"/>
              </a:cxn>
              <a:cxn ang="0">
                <a:pos x="232" y="342"/>
              </a:cxn>
              <a:cxn ang="0">
                <a:pos x="118" y="456"/>
              </a:cxn>
              <a:cxn ang="0">
                <a:pos x="346" y="684"/>
              </a:cxn>
              <a:cxn ang="0">
                <a:pos x="646" y="384"/>
              </a:cxn>
              <a:cxn ang="0">
                <a:pos x="646" y="685"/>
              </a:cxn>
            </a:cxnLst>
            <a:rect l="0" t="0" r="r" b="b"/>
            <a:pathLst>
              <a:path w="916" h="804">
                <a:moveTo>
                  <a:pt x="916" y="114"/>
                </a:moveTo>
                <a:cubicBezTo>
                  <a:pt x="802" y="0"/>
                  <a:pt x="802" y="0"/>
                  <a:pt x="802" y="0"/>
                </a:cubicBezTo>
                <a:cubicBezTo>
                  <a:pt x="736" y="66"/>
                  <a:pt x="736" y="66"/>
                  <a:pt x="736" y="66"/>
                </a:cubicBezTo>
                <a:cubicBezTo>
                  <a:pt x="732" y="62"/>
                  <a:pt x="727" y="60"/>
                  <a:pt x="721" y="60"/>
                </a:cubicBezTo>
                <a:cubicBezTo>
                  <a:pt x="22" y="60"/>
                  <a:pt x="22" y="60"/>
                  <a:pt x="22" y="60"/>
                </a:cubicBezTo>
                <a:cubicBezTo>
                  <a:pt x="10" y="60"/>
                  <a:pt x="0" y="70"/>
                  <a:pt x="0" y="82"/>
                </a:cubicBezTo>
                <a:cubicBezTo>
                  <a:pt x="0" y="781"/>
                  <a:pt x="0" y="781"/>
                  <a:pt x="0" y="781"/>
                </a:cubicBezTo>
                <a:cubicBezTo>
                  <a:pt x="0" y="794"/>
                  <a:pt x="10" y="804"/>
                  <a:pt x="22" y="804"/>
                </a:cubicBezTo>
                <a:cubicBezTo>
                  <a:pt x="721" y="804"/>
                  <a:pt x="721" y="804"/>
                  <a:pt x="721" y="804"/>
                </a:cubicBezTo>
                <a:cubicBezTo>
                  <a:pt x="733" y="804"/>
                  <a:pt x="744" y="794"/>
                  <a:pt x="744" y="781"/>
                </a:cubicBezTo>
                <a:cubicBezTo>
                  <a:pt x="744" y="286"/>
                  <a:pt x="744" y="286"/>
                  <a:pt x="744" y="286"/>
                </a:cubicBezTo>
                <a:lnTo>
                  <a:pt x="916" y="114"/>
                </a:lnTo>
                <a:close/>
                <a:moveTo>
                  <a:pt x="646" y="685"/>
                </a:moveTo>
                <a:cubicBezTo>
                  <a:pt x="646" y="697"/>
                  <a:pt x="637" y="706"/>
                  <a:pt x="625" y="706"/>
                </a:cubicBezTo>
                <a:cubicBezTo>
                  <a:pt x="118" y="706"/>
                  <a:pt x="118" y="706"/>
                  <a:pt x="118" y="706"/>
                </a:cubicBezTo>
                <a:cubicBezTo>
                  <a:pt x="106" y="706"/>
                  <a:pt x="97" y="697"/>
                  <a:pt x="97" y="685"/>
                </a:cubicBezTo>
                <a:cubicBezTo>
                  <a:pt x="97" y="178"/>
                  <a:pt x="97" y="178"/>
                  <a:pt x="97" y="178"/>
                </a:cubicBezTo>
                <a:cubicBezTo>
                  <a:pt x="97" y="167"/>
                  <a:pt x="106" y="157"/>
                  <a:pt x="118" y="157"/>
                </a:cubicBezTo>
                <a:cubicBezTo>
                  <a:pt x="625" y="157"/>
                  <a:pt x="625" y="157"/>
                  <a:pt x="625" y="157"/>
                </a:cubicBezTo>
                <a:cubicBezTo>
                  <a:pt x="631" y="157"/>
                  <a:pt x="635" y="159"/>
                  <a:pt x="639" y="163"/>
                </a:cubicBezTo>
                <a:cubicBezTo>
                  <a:pt x="346" y="456"/>
                  <a:pt x="346" y="456"/>
                  <a:pt x="346" y="456"/>
                </a:cubicBezTo>
                <a:cubicBezTo>
                  <a:pt x="232" y="342"/>
                  <a:pt x="232" y="342"/>
                  <a:pt x="232" y="342"/>
                </a:cubicBezTo>
                <a:cubicBezTo>
                  <a:pt x="118" y="456"/>
                  <a:pt x="118" y="456"/>
                  <a:pt x="118" y="456"/>
                </a:cubicBezTo>
                <a:cubicBezTo>
                  <a:pt x="346" y="684"/>
                  <a:pt x="346" y="684"/>
                  <a:pt x="346" y="684"/>
                </a:cubicBezTo>
                <a:cubicBezTo>
                  <a:pt x="646" y="384"/>
                  <a:pt x="646" y="384"/>
                  <a:pt x="646" y="384"/>
                </a:cubicBezTo>
                <a:lnTo>
                  <a:pt x="646" y="68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200" dirty="0"/>
          </a:p>
        </p:txBody>
      </p:sp>
      <p:sp>
        <p:nvSpPr>
          <p:cNvPr id="44" name="Freeform 797"/>
          <p:cNvSpPr>
            <a:spLocks noChangeAspect="1" noEditPoints="1"/>
          </p:cNvSpPr>
          <p:nvPr/>
        </p:nvSpPr>
        <p:spPr bwMode="auto">
          <a:xfrm>
            <a:off x="588908" y="2582048"/>
            <a:ext cx="183252" cy="160516"/>
          </a:xfrm>
          <a:custGeom>
            <a:avLst/>
            <a:gdLst/>
            <a:ahLst/>
            <a:cxnLst>
              <a:cxn ang="0">
                <a:pos x="916" y="114"/>
              </a:cxn>
              <a:cxn ang="0">
                <a:pos x="802" y="0"/>
              </a:cxn>
              <a:cxn ang="0">
                <a:pos x="736" y="66"/>
              </a:cxn>
              <a:cxn ang="0">
                <a:pos x="721" y="60"/>
              </a:cxn>
              <a:cxn ang="0">
                <a:pos x="22" y="60"/>
              </a:cxn>
              <a:cxn ang="0">
                <a:pos x="0" y="82"/>
              </a:cxn>
              <a:cxn ang="0">
                <a:pos x="0" y="781"/>
              </a:cxn>
              <a:cxn ang="0">
                <a:pos x="22" y="804"/>
              </a:cxn>
              <a:cxn ang="0">
                <a:pos x="721" y="804"/>
              </a:cxn>
              <a:cxn ang="0">
                <a:pos x="744" y="781"/>
              </a:cxn>
              <a:cxn ang="0">
                <a:pos x="744" y="286"/>
              </a:cxn>
              <a:cxn ang="0">
                <a:pos x="916" y="114"/>
              </a:cxn>
              <a:cxn ang="0">
                <a:pos x="646" y="685"/>
              </a:cxn>
              <a:cxn ang="0">
                <a:pos x="625" y="706"/>
              </a:cxn>
              <a:cxn ang="0">
                <a:pos x="118" y="706"/>
              </a:cxn>
              <a:cxn ang="0">
                <a:pos x="97" y="685"/>
              </a:cxn>
              <a:cxn ang="0">
                <a:pos x="97" y="178"/>
              </a:cxn>
              <a:cxn ang="0">
                <a:pos x="118" y="157"/>
              </a:cxn>
              <a:cxn ang="0">
                <a:pos x="625" y="157"/>
              </a:cxn>
              <a:cxn ang="0">
                <a:pos x="639" y="163"/>
              </a:cxn>
              <a:cxn ang="0">
                <a:pos x="346" y="456"/>
              </a:cxn>
              <a:cxn ang="0">
                <a:pos x="232" y="342"/>
              </a:cxn>
              <a:cxn ang="0">
                <a:pos x="118" y="456"/>
              </a:cxn>
              <a:cxn ang="0">
                <a:pos x="346" y="684"/>
              </a:cxn>
              <a:cxn ang="0">
                <a:pos x="646" y="384"/>
              </a:cxn>
              <a:cxn ang="0">
                <a:pos x="646" y="685"/>
              </a:cxn>
            </a:cxnLst>
            <a:rect l="0" t="0" r="r" b="b"/>
            <a:pathLst>
              <a:path w="916" h="804">
                <a:moveTo>
                  <a:pt x="916" y="114"/>
                </a:moveTo>
                <a:cubicBezTo>
                  <a:pt x="802" y="0"/>
                  <a:pt x="802" y="0"/>
                  <a:pt x="802" y="0"/>
                </a:cubicBezTo>
                <a:cubicBezTo>
                  <a:pt x="736" y="66"/>
                  <a:pt x="736" y="66"/>
                  <a:pt x="736" y="66"/>
                </a:cubicBezTo>
                <a:cubicBezTo>
                  <a:pt x="732" y="62"/>
                  <a:pt x="727" y="60"/>
                  <a:pt x="721" y="60"/>
                </a:cubicBezTo>
                <a:cubicBezTo>
                  <a:pt x="22" y="60"/>
                  <a:pt x="22" y="60"/>
                  <a:pt x="22" y="60"/>
                </a:cubicBezTo>
                <a:cubicBezTo>
                  <a:pt x="10" y="60"/>
                  <a:pt x="0" y="70"/>
                  <a:pt x="0" y="82"/>
                </a:cubicBezTo>
                <a:cubicBezTo>
                  <a:pt x="0" y="781"/>
                  <a:pt x="0" y="781"/>
                  <a:pt x="0" y="781"/>
                </a:cubicBezTo>
                <a:cubicBezTo>
                  <a:pt x="0" y="794"/>
                  <a:pt x="10" y="804"/>
                  <a:pt x="22" y="804"/>
                </a:cubicBezTo>
                <a:cubicBezTo>
                  <a:pt x="721" y="804"/>
                  <a:pt x="721" y="804"/>
                  <a:pt x="721" y="804"/>
                </a:cubicBezTo>
                <a:cubicBezTo>
                  <a:pt x="733" y="804"/>
                  <a:pt x="744" y="794"/>
                  <a:pt x="744" y="781"/>
                </a:cubicBezTo>
                <a:cubicBezTo>
                  <a:pt x="744" y="286"/>
                  <a:pt x="744" y="286"/>
                  <a:pt x="744" y="286"/>
                </a:cubicBezTo>
                <a:lnTo>
                  <a:pt x="916" y="114"/>
                </a:lnTo>
                <a:close/>
                <a:moveTo>
                  <a:pt x="646" y="685"/>
                </a:moveTo>
                <a:cubicBezTo>
                  <a:pt x="646" y="697"/>
                  <a:pt x="637" y="706"/>
                  <a:pt x="625" y="706"/>
                </a:cubicBezTo>
                <a:cubicBezTo>
                  <a:pt x="118" y="706"/>
                  <a:pt x="118" y="706"/>
                  <a:pt x="118" y="706"/>
                </a:cubicBezTo>
                <a:cubicBezTo>
                  <a:pt x="106" y="706"/>
                  <a:pt x="97" y="697"/>
                  <a:pt x="97" y="685"/>
                </a:cubicBezTo>
                <a:cubicBezTo>
                  <a:pt x="97" y="178"/>
                  <a:pt x="97" y="178"/>
                  <a:pt x="97" y="178"/>
                </a:cubicBezTo>
                <a:cubicBezTo>
                  <a:pt x="97" y="167"/>
                  <a:pt x="106" y="157"/>
                  <a:pt x="118" y="157"/>
                </a:cubicBezTo>
                <a:cubicBezTo>
                  <a:pt x="625" y="157"/>
                  <a:pt x="625" y="157"/>
                  <a:pt x="625" y="157"/>
                </a:cubicBezTo>
                <a:cubicBezTo>
                  <a:pt x="631" y="157"/>
                  <a:pt x="635" y="159"/>
                  <a:pt x="639" y="163"/>
                </a:cubicBezTo>
                <a:cubicBezTo>
                  <a:pt x="346" y="456"/>
                  <a:pt x="346" y="456"/>
                  <a:pt x="346" y="456"/>
                </a:cubicBezTo>
                <a:cubicBezTo>
                  <a:pt x="232" y="342"/>
                  <a:pt x="232" y="342"/>
                  <a:pt x="232" y="342"/>
                </a:cubicBezTo>
                <a:cubicBezTo>
                  <a:pt x="118" y="456"/>
                  <a:pt x="118" y="456"/>
                  <a:pt x="118" y="456"/>
                </a:cubicBezTo>
                <a:cubicBezTo>
                  <a:pt x="346" y="684"/>
                  <a:pt x="346" y="684"/>
                  <a:pt x="346" y="684"/>
                </a:cubicBezTo>
                <a:cubicBezTo>
                  <a:pt x="646" y="384"/>
                  <a:pt x="646" y="384"/>
                  <a:pt x="646" y="384"/>
                </a:cubicBezTo>
                <a:lnTo>
                  <a:pt x="646" y="68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200" dirty="0"/>
          </a:p>
        </p:txBody>
      </p:sp>
      <p:sp>
        <p:nvSpPr>
          <p:cNvPr id="45" name="Freeform 797"/>
          <p:cNvSpPr>
            <a:spLocks noChangeAspect="1" noEditPoints="1"/>
          </p:cNvSpPr>
          <p:nvPr/>
        </p:nvSpPr>
        <p:spPr bwMode="auto">
          <a:xfrm>
            <a:off x="588908" y="1726131"/>
            <a:ext cx="183252" cy="160516"/>
          </a:xfrm>
          <a:custGeom>
            <a:avLst/>
            <a:gdLst/>
            <a:ahLst/>
            <a:cxnLst>
              <a:cxn ang="0">
                <a:pos x="916" y="114"/>
              </a:cxn>
              <a:cxn ang="0">
                <a:pos x="802" y="0"/>
              </a:cxn>
              <a:cxn ang="0">
                <a:pos x="736" y="66"/>
              </a:cxn>
              <a:cxn ang="0">
                <a:pos x="721" y="60"/>
              </a:cxn>
              <a:cxn ang="0">
                <a:pos x="22" y="60"/>
              </a:cxn>
              <a:cxn ang="0">
                <a:pos x="0" y="82"/>
              </a:cxn>
              <a:cxn ang="0">
                <a:pos x="0" y="781"/>
              </a:cxn>
              <a:cxn ang="0">
                <a:pos x="22" y="804"/>
              </a:cxn>
              <a:cxn ang="0">
                <a:pos x="721" y="804"/>
              </a:cxn>
              <a:cxn ang="0">
                <a:pos x="744" y="781"/>
              </a:cxn>
              <a:cxn ang="0">
                <a:pos x="744" y="286"/>
              </a:cxn>
              <a:cxn ang="0">
                <a:pos x="916" y="114"/>
              </a:cxn>
              <a:cxn ang="0">
                <a:pos x="646" y="685"/>
              </a:cxn>
              <a:cxn ang="0">
                <a:pos x="625" y="706"/>
              </a:cxn>
              <a:cxn ang="0">
                <a:pos x="118" y="706"/>
              </a:cxn>
              <a:cxn ang="0">
                <a:pos x="97" y="685"/>
              </a:cxn>
              <a:cxn ang="0">
                <a:pos x="97" y="178"/>
              </a:cxn>
              <a:cxn ang="0">
                <a:pos x="118" y="157"/>
              </a:cxn>
              <a:cxn ang="0">
                <a:pos x="625" y="157"/>
              </a:cxn>
              <a:cxn ang="0">
                <a:pos x="639" y="163"/>
              </a:cxn>
              <a:cxn ang="0">
                <a:pos x="346" y="456"/>
              </a:cxn>
              <a:cxn ang="0">
                <a:pos x="232" y="342"/>
              </a:cxn>
              <a:cxn ang="0">
                <a:pos x="118" y="456"/>
              </a:cxn>
              <a:cxn ang="0">
                <a:pos x="346" y="684"/>
              </a:cxn>
              <a:cxn ang="0">
                <a:pos x="646" y="384"/>
              </a:cxn>
              <a:cxn ang="0">
                <a:pos x="646" y="685"/>
              </a:cxn>
            </a:cxnLst>
            <a:rect l="0" t="0" r="r" b="b"/>
            <a:pathLst>
              <a:path w="916" h="804">
                <a:moveTo>
                  <a:pt x="916" y="114"/>
                </a:moveTo>
                <a:cubicBezTo>
                  <a:pt x="802" y="0"/>
                  <a:pt x="802" y="0"/>
                  <a:pt x="802" y="0"/>
                </a:cubicBezTo>
                <a:cubicBezTo>
                  <a:pt x="736" y="66"/>
                  <a:pt x="736" y="66"/>
                  <a:pt x="736" y="66"/>
                </a:cubicBezTo>
                <a:cubicBezTo>
                  <a:pt x="732" y="62"/>
                  <a:pt x="727" y="60"/>
                  <a:pt x="721" y="60"/>
                </a:cubicBezTo>
                <a:cubicBezTo>
                  <a:pt x="22" y="60"/>
                  <a:pt x="22" y="60"/>
                  <a:pt x="22" y="60"/>
                </a:cubicBezTo>
                <a:cubicBezTo>
                  <a:pt x="10" y="60"/>
                  <a:pt x="0" y="70"/>
                  <a:pt x="0" y="82"/>
                </a:cubicBezTo>
                <a:cubicBezTo>
                  <a:pt x="0" y="781"/>
                  <a:pt x="0" y="781"/>
                  <a:pt x="0" y="781"/>
                </a:cubicBezTo>
                <a:cubicBezTo>
                  <a:pt x="0" y="794"/>
                  <a:pt x="10" y="804"/>
                  <a:pt x="22" y="804"/>
                </a:cubicBezTo>
                <a:cubicBezTo>
                  <a:pt x="721" y="804"/>
                  <a:pt x="721" y="804"/>
                  <a:pt x="721" y="804"/>
                </a:cubicBezTo>
                <a:cubicBezTo>
                  <a:pt x="733" y="804"/>
                  <a:pt x="744" y="794"/>
                  <a:pt x="744" y="781"/>
                </a:cubicBezTo>
                <a:cubicBezTo>
                  <a:pt x="744" y="286"/>
                  <a:pt x="744" y="286"/>
                  <a:pt x="744" y="286"/>
                </a:cubicBezTo>
                <a:lnTo>
                  <a:pt x="916" y="114"/>
                </a:lnTo>
                <a:close/>
                <a:moveTo>
                  <a:pt x="646" y="685"/>
                </a:moveTo>
                <a:cubicBezTo>
                  <a:pt x="646" y="697"/>
                  <a:pt x="637" y="706"/>
                  <a:pt x="625" y="706"/>
                </a:cubicBezTo>
                <a:cubicBezTo>
                  <a:pt x="118" y="706"/>
                  <a:pt x="118" y="706"/>
                  <a:pt x="118" y="706"/>
                </a:cubicBezTo>
                <a:cubicBezTo>
                  <a:pt x="106" y="706"/>
                  <a:pt x="97" y="697"/>
                  <a:pt x="97" y="685"/>
                </a:cubicBezTo>
                <a:cubicBezTo>
                  <a:pt x="97" y="178"/>
                  <a:pt x="97" y="178"/>
                  <a:pt x="97" y="178"/>
                </a:cubicBezTo>
                <a:cubicBezTo>
                  <a:pt x="97" y="167"/>
                  <a:pt x="106" y="157"/>
                  <a:pt x="118" y="157"/>
                </a:cubicBezTo>
                <a:cubicBezTo>
                  <a:pt x="625" y="157"/>
                  <a:pt x="625" y="157"/>
                  <a:pt x="625" y="157"/>
                </a:cubicBezTo>
                <a:cubicBezTo>
                  <a:pt x="631" y="157"/>
                  <a:pt x="635" y="159"/>
                  <a:pt x="639" y="163"/>
                </a:cubicBezTo>
                <a:cubicBezTo>
                  <a:pt x="346" y="456"/>
                  <a:pt x="346" y="456"/>
                  <a:pt x="346" y="456"/>
                </a:cubicBezTo>
                <a:cubicBezTo>
                  <a:pt x="232" y="342"/>
                  <a:pt x="232" y="342"/>
                  <a:pt x="232" y="342"/>
                </a:cubicBezTo>
                <a:cubicBezTo>
                  <a:pt x="118" y="456"/>
                  <a:pt x="118" y="456"/>
                  <a:pt x="118" y="456"/>
                </a:cubicBezTo>
                <a:cubicBezTo>
                  <a:pt x="346" y="684"/>
                  <a:pt x="346" y="684"/>
                  <a:pt x="346" y="684"/>
                </a:cubicBezTo>
                <a:cubicBezTo>
                  <a:pt x="646" y="384"/>
                  <a:pt x="646" y="384"/>
                  <a:pt x="646" y="384"/>
                </a:cubicBezTo>
                <a:lnTo>
                  <a:pt x="646" y="68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200" dirty="0"/>
          </a:p>
        </p:txBody>
      </p:sp>
      <p:sp>
        <p:nvSpPr>
          <p:cNvPr id="46" name="Freeform 797"/>
          <p:cNvSpPr>
            <a:spLocks noChangeAspect="1" noEditPoints="1"/>
          </p:cNvSpPr>
          <p:nvPr/>
        </p:nvSpPr>
        <p:spPr bwMode="auto">
          <a:xfrm>
            <a:off x="583642" y="2986908"/>
            <a:ext cx="183252" cy="160516"/>
          </a:xfrm>
          <a:custGeom>
            <a:avLst/>
            <a:gdLst/>
            <a:ahLst/>
            <a:cxnLst>
              <a:cxn ang="0">
                <a:pos x="916" y="114"/>
              </a:cxn>
              <a:cxn ang="0">
                <a:pos x="802" y="0"/>
              </a:cxn>
              <a:cxn ang="0">
                <a:pos x="736" y="66"/>
              </a:cxn>
              <a:cxn ang="0">
                <a:pos x="721" y="60"/>
              </a:cxn>
              <a:cxn ang="0">
                <a:pos x="22" y="60"/>
              </a:cxn>
              <a:cxn ang="0">
                <a:pos x="0" y="82"/>
              </a:cxn>
              <a:cxn ang="0">
                <a:pos x="0" y="781"/>
              </a:cxn>
              <a:cxn ang="0">
                <a:pos x="22" y="804"/>
              </a:cxn>
              <a:cxn ang="0">
                <a:pos x="721" y="804"/>
              </a:cxn>
              <a:cxn ang="0">
                <a:pos x="744" y="781"/>
              </a:cxn>
              <a:cxn ang="0">
                <a:pos x="744" y="286"/>
              </a:cxn>
              <a:cxn ang="0">
                <a:pos x="916" y="114"/>
              </a:cxn>
              <a:cxn ang="0">
                <a:pos x="646" y="685"/>
              </a:cxn>
              <a:cxn ang="0">
                <a:pos x="625" y="706"/>
              </a:cxn>
              <a:cxn ang="0">
                <a:pos x="118" y="706"/>
              </a:cxn>
              <a:cxn ang="0">
                <a:pos x="97" y="685"/>
              </a:cxn>
              <a:cxn ang="0">
                <a:pos x="97" y="178"/>
              </a:cxn>
              <a:cxn ang="0">
                <a:pos x="118" y="157"/>
              </a:cxn>
              <a:cxn ang="0">
                <a:pos x="625" y="157"/>
              </a:cxn>
              <a:cxn ang="0">
                <a:pos x="639" y="163"/>
              </a:cxn>
              <a:cxn ang="0">
                <a:pos x="346" y="456"/>
              </a:cxn>
              <a:cxn ang="0">
                <a:pos x="232" y="342"/>
              </a:cxn>
              <a:cxn ang="0">
                <a:pos x="118" y="456"/>
              </a:cxn>
              <a:cxn ang="0">
                <a:pos x="346" y="684"/>
              </a:cxn>
              <a:cxn ang="0">
                <a:pos x="646" y="384"/>
              </a:cxn>
              <a:cxn ang="0">
                <a:pos x="646" y="685"/>
              </a:cxn>
            </a:cxnLst>
            <a:rect l="0" t="0" r="r" b="b"/>
            <a:pathLst>
              <a:path w="916" h="804">
                <a:moveTo>
                  <a:pt x="916" y="114"/>
                </a:moveTo>
                <a:cubicBezTo>
                  <a:pt x="802" y="0"/>
                  <a:pt x="802" y="0"/>
                  <a:pt x="802" y="0"/>
                </a:cubicBezTo>
                <a:cubicBezTo>
                  <a:pt x="736" y="66"/>
                  <a:pt x="736" y="66"/>
                  <a:pt x="736" y="66"/>
                </a:cubicBezTo>
                <a:cubicBezTo>
                  <a:pt x="732" y="62"/>
                  <a:pt x="727" y="60"/>
                  <a:pt x="721" y="60"/>
                </a:cubicBezTo>
                <a:cubicBezTo>
                  <a:pt x="22" y="60"/>
                  <a:pt x="22" y="60"/>
                  <a:pt x="22" y="60"/>
                </a:cubicBezTo>
                <a:cubicBezTo>
                  <a:pt x="10" y="60"/>
                  <a:pt x="0" y="70"/>
                  <a:pt x="0" y="82"/>
                </a:cubicBezTo>
                <a:cubicBezTo>
                  <a:pt x="0" y="781"/>
                  <a:pt x="0" y="781"/>
                  <a:pt x="0" y="781"/>
                </a:cubicBezTo>
                <a:cubicBezTo>
                  <a:pt x="0" y="794"/>
                  <a:pt x="10" y="804"/>
                  <a:pt x="22" y="804"/>
                </a:cubicBezTo>
                <a:cubicBezTo>
                  <a:pt x="721" y="804"/>
                  <a:pt x="721" y="804"/>
                  <a:pt x="721" y="804"/>
                </a:cubicBezTo>
                <a:cubicBezTo>
                  <a:pt x="733" y="804"/>
                  <a:pt x="744" y="794"/>
                  <a:pt x="744" y="781"/>
                </a:cubicBezTo>
                <a:cubicBezTo>
                  <a:pt x="744" y="286"/>
                  <a:pt x="744" y="286"/>
                  <a:pt x="744" y="286"/>
                </a:cubicBezTo>
                <a:lnTo>
                  <a:pt x="916" y="114"/>
                </a:lnTo>
                <a:close/>
                <a:moveTo>
                  <a:pt x="646" y="685"/>
                </a:moveTo>
                <a:cubicBezTo>
                  <a:pt x="646" y="697"/>
                  <a:pt x="637" y="706"/>
                  <a:pt x="625" y="706"/>
                </a:cubicBezTo>
                <a:cubicBezTo>
                  <a:pt x="118" y="706"/>
                  <a:pt x="118" y="706"/>
                  <a:pt x="118" y="706"/>
                </a:cubicBezTo>
                <a:cubicBezTo>
                  <a:pt x="106" y="706"/>
                  <a:pt x="97" y="697"/>
                  <a:pt x="97" y="685"/>
                </a:cubicBezTo>
                <a:cubicBezTo>
                  <a:pt x="97" y="178"/>
                  <a:pt x="97" y="178"/>
                  <a:pt x="97" y="178"/>
                </a:cubicBezTo>
                <a:cubicBezTo>
                  <a:pt x="97" y="167"/>
                  <a:pt x="106" y="157"/>
                  <a:pt x="118" y="157"/>
                </a:cubicBezTo>
                <a:cubicBezTo>
                  <a:pt x="625" y="157"/>
                  <a:pt x="625" y="157"/>
                  <a:pt x="625" y="157"/>
                </a:cubicBezTo>
                <a:cubicBezTo>
                  <a:pt x="631" y="157"/>
                  <a:pt x="635" y="159"/>
                  <a:pt x="639" y="163"/>
                </a:cubicBezTo>
                <a:cubicBezTo>
                  <a:pt x="346" y="456"/>
                  <a:pt x="346" y="456"/>
                  <a:pt x="346" y="456"/>
                </a:cubicBezTo>
                <a:cubicBezTo>
                  <a:pt x="232" y="342"/>
                  <a:pt x="232" y="342"/>
                  <a:pt x="232" y="342"/>
                </a:cubicBezTo>
                <a:cubicBezTo>
                  <a:pt x="118" y="456"/>
                  <a:pt x="118" y="456"/>
                  <a:pt x="118" y="456"/>
                </a:cubicBezTo>
                <a:cubicBezTo>
                  <a:pt x="346" y="684"/>
                  <a:pt x="346" y="684"/>
                  <a:pt x="346" y="684"/>
                </a:cubicBezTo>
                <a:cubicBezTo>
                  <a:pt x="646" y="384"/>
                  <a:pt x="646" y="384"/>
                  <a:pt x="646" y="384"/>
                </a:cubicBezTo>
                <a:lnTo>
                  <a:pt x="646" y="68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291829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Chart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9869053"/>
              </p:ext>
            </p:extLst>
          </p:nvPr>
        </p:nvGraphicFramePr>
        <p:xfrm>
          <a:off x="1051216" y="1287303"/>
          <a:ext cx="8509000" cy="1935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3" name="Chart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886912"/>
              </p:ext>
            </p:extLst>
          </p:nvPr>
        </p:nvGraphicFramePr>
        <p:xfrm>
          <a:off x="186989" y="1287303"/>
          <a:ext cx="8509000" cy="1916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7" name="Title 11"/>
          <p:cNvSpPr>
            <a:spLocks noGrp="1"/>
          </p:cNvSpPr>
          <p:nvPr>
            <p:ph type="title"/>
          </p:nvPr>
        </p:nvSpPr>
        <p:spPr>
          <a:xfrm>
            <a:off x="162692" y="246884"/>
            <a:ext cx="8097388" cy="553998"/>
          </a:xfrm>
        </p:spPr>
        <p:txBody>
          <a:bodyPr/>
          <a:lstStyle/>
          <a:p>
            <a:pPr lvl="0"/>
            <a:r>
              <a:rPr lang="en-US" dirty="0"/>
              <a:t>After growth in 2015, frequent purchase behavior (whether buying ‘most often’ or regularly) slows down for K-J and key competitors.  Declines tend to be driven by men.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9AB4E72-7858-48F1-A40D-12FF09E4BFB8}" type="slidenum">
              <a:rPr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8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20"/>
          </p:nvPr>
        </p:nvSpPr>
        <p:spPr>
          <a:xfrm>
            <a:off x="-45720" y="1072559"/>
            <a:ext cx="2298472" cy="381000"/>
          </a:xfrm>
        </p:spPr>
        <p:txBody>
          <a:bodyPr anchor="ctr"/>
          <a:lstStyle/>
          <a:p>
            <a:pPr>
              <a:spcBef>
                <a:spcPts val="0"/>
              </a:spcBef>
            </a:pPr>
            <a:r>
              <a:rPr lang="en-US" sz="1400" b="1" dirty="0">
                <a:latin typeface="+mj-lt"/>
              </a:rPr>
              <a:t> Brand  Awareness</a:t>
            </a:r>
          </a:p>
        </p:txBody>
      </p:sp>
      <p:graphicFrame>
        <p:nvGraphicFramePr>
          <p:cNvPr id="16" name="Content Placeholder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5925268"/>
              </p:ext>
            </p:extLst>
          </p:nvPr>
        </p:nvGraphicFramePr>
        <p:xfrm>
          <a:off x="4102098" y="3045601"/>
          <a:ext cx="608063" cy="5128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8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28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Robert Mondavi</a:t>
                      </a: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1" name="Picture 2" descr="http://lhaevents.com/taste/cms/images/kendall%20jackson%20logo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1038" y="3056714"/>
            <a:ext cx="630390" cy="33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281597"/>
              </p:ext>
            </p:extLst>
          </p:nvPr>
        </p:nvGraphicFramePr>
        <p:xfrm>
          <a:off x="266026" y="1566251"/>
          <a:ext cx="1213104" cy="1420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3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9238">
                <a:tc>
                  <a:txBody>
                    <a:bodyPr/>
                    <a:lstStyle/>
                    <a:p>
                      <a:pPr algn="r"/>
                      <a:r>
                        <a:rPr lang="en-US" sz="950" b="0" dirty="0">
                          <a:solidFill>
                            <a:schemeClr val="tx1"/>
                          </a:solidFill>
                          <a:latin typeface="+mj-lt"/>
                        </a:rPr>
                        <a:t>Buy most often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804">
                <a:tc>
                  <a:txBody>
                    <a:bodyPr/>
                    <a:lstStyle/>
                    <a:p>
                      <a:pPr algn="r"/>
                      <a:r>
                        <a:rPr lang="en-US" sz="950" b="0" dirty="0">
                          <a:solidFill>
                            <a:schemeClr val="tx1"/>
                          </a:solidFill>
                          <a:latin typeface="+mj-lt"/>
                        </a:rPr>
                        <a:t>Buy regularly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798">
                <a:tc>
                  <a:txBody>
                    <a:bodyPr/>
                    <a:lstStyle/>
                    <a:p>
                      <a:pPr algn="r"/>
                      <a:r>
                        <a:rPr lang="en-US" sz="950" b="0" dirty="0">
                          <a:solidFill>
                            <a:schemeClr val="tx1"/>
                          </a:solidFill>
                          <a:latin typeface="+mj-lt"/>
                        </a:rPr>
                        <a:t>Have tried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238">
                <a:tc>
                  <a:txBody>
                    <a:bodyPr/>
                    <a:lstStyle/>
                    <a:p>
                      <a:pPr algn="r"/>
                      <a:r>
                        <a:rPr lang="en-US" sz="950" b="0" dirty="0">
                          <a:solidFill>
                            <a:schemeClr val="tx1"/>
                          </a:solidFill>
                          <a:latin typeface="+mj-lt"/>
                        </a:rPr>
                        <a:t>Have seen</a:t>
                      </a:r>
                      <a:r>
                        <a:rPr lang="en-US" sz="950" b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/</a:t>
                      </a:r>
                      <a:r>
                        <a:rPr lang="en-US" sz="950" b="0" dirty="0">
                          <a:solidFill>
                            <a:schemeClr val="tx1"/>
                          </a:solidFill>
                          <a:latin typeface="+mj-lt"/>
                        </a:rPr>
                        <a:t>heard a</a:t>
                      </a:r>
                      <a:r>
                        <a:rPr lang="en-US" sz="950" b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 lot</a:t>
                      </a:r>
                      <a:endParaRPr lang="en-US" sz="95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238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dirty="0">
                          <a:solidFill>
                            <a:schemeClr val="tx1"/>
                          </a:solidFill>
                          <a:latin typeface="+mj-lt"/>
                        </a:rPr>
                        <a:t>Have seen</a:t>
                      </a:r>
                      <a:r>
                        <a:rPr lang="en-US" sz="950" b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/</a:t>
                      </a:r>
                      <a:r>
                        <a:rPr lang="en-US" sz="950" b="0" dirty="0">
                          <a:solidFill>
                            <a:schemeClr val="tx1"/>
                          </a:solidFill>
                          <a:latin typeface="+mj-lt"/>
                        </a:rPr>
                        <a:t>heard a</a:t>
                      </a:r>
                      <a:r>
                        <a:rPr lang="en-US" sz="950" b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 little</a:t>
                      </a:r>
                      <a:endParaRPr lang="en-US" sz="95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0473">
                <a:tc>
                  <a:txBody>
                    <a:bodyPr/>
                    <a:lstStyle/>
                    <a:p>
                      <a:pPr algn="r"/>
                      <a:r>
                        <a:rPr lang="en-US" sz="950" b="0" dirty="0">
                          <a:solidFill>
                            <a:schemeClr val="tx1"/>
                          </a:solidFill>
                          <a:latin typeface="+mj-lt"/>
                        </a:rPr>
                        <a:t>Never seen/heard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" name="Footer Placeholder 4"/>
          <p:cNvSpPr txBox="1">
            <a:spLocks/>
          </p:cNvSpPr>
          <p:nvPr/>
        </p:nvSpPr>
        <p:spPr>
          <a:xfrm>
            <a:off x="559592" y="4686011"/>
            <a:ext cx="8127208" cy="461665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QBE2A .How familiar are you with each of these wine brands? 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  <a:sym typeface="Wingdings 3"/>
              </a:rPr>
              <a:t>QBE3. How likely are you to consider choosing each of these wine brands the next time you BUY wine? 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  <a:p>
            <a:r>
              <a:rPr lang="en-US" dirty="0">
                <a:solidFill>
                  <a:prstClr val="white">
                    <a:lumMod val="65000"/>
                  </a:prstClr>
                </a:solidFill>
                <a:sym typeface="Wingdings 3"/>
              </a:rPr>
              <a:t>ABCDEF = Significantly different at a 95% confidence level</a:t>
            </a:r>
          </a:p>
          <a:p>
            <a:r>
              <a:rPr lang="en-US" dirty="0">
                <a:solidFill>
                  <a:prstClr val="white">
                    <a:lumMod val="65000"/>
                  </a:prstClr>
                </a:solidFill>
                <a:sym typeface="Wingdings 3"/>
              </a:rPr>
              <a:t> = Significantly higher/lower than 2015 at a 95% confidence level;  = Significantly higher/lower than 2014 at a 95% confidence level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591076" y="1070951"/>
            <a:ext cx="4572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537177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813417"/>
              </p:ext>
            </p:extLst>
          </p:nvPr>
        </p:nvGraphicFramePr>
        <p:xfrm>
          <a:off x="1528578" y="1070951"/>
          <a:ext cx="601532" cy="4649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1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4926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en-US" sz="1800" b="1" i="0" u="none" strike="noStrike" dirty="0">
                          <a:solidFill>
                            <a:schemeClr val="accent2"/>
                          </a:solidFill>
                          <a:effectLst/>
                          <a:latin typeface="Calibri Light" panose="020F0302020204030204" pitchFamily="34" charset="0"/>
                        </a:rPr>
                        <a:t>88</a:t>
                      </a:r>
                      <a:r>
                        <a:rPr lang="en-US" sz="1400" b="1" i="0" u="none" strike="noStrike" dirty="0">
                          <a:solidFill>
                            <a:schemeClr val="accent2"/>
                          </a:solidFill>
                          <a:effectLst/>
                          <a:latin typeface="Calibri Light" panose="020F0302020204030204" pitchFamily="34" charset="0"/>
                        </a:rPr>
                        <a:t>%</a:t>
                      </a:r>
                    </a:p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solidFill>
                            <a:prstClr val="white">
                              <a:lumMod val="65000"/>
                            </a:prstClr>
                          </a:solidFill>
                          <a:latin typeface="Calibri Light" panose="020F0302020204030204" pitchFamily="34" charset="0"/>
                          <a:sym typeface="Wingdings 3"/>
                        </a:rPr>
                        <a:t></a:t>
                      </a:r>
                      <a:endParaRPr lang="en-US" sz="1800" b="1" i="0" u="none" strike="noStrike" dirty="0">
                        <a:solidFill>
                          <a:schemeClr val="bg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" name="Content Placeholder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4659282"/>
              </p:ext>
            </p:extLst>
          </p:nvPr>
        </p:nvGraphicFramePr>
        <p:xfrm>
          <a:off x="6866713" y="3041999"/>
          <a:ext cx="608063" cy="5128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8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28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Francis Coppola</a:t>
                      </a: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1" name="Rounded Rectangle 40"/>
          <p:cNvSpPr/>
          <p:nvPr/>
        </p:nvSpPr>
        <p:spPr>
          <a:xfrm>
            <a:off x="4182409" y="1049699"/>
            <a:ext cx="4572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537177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252132"/>
              </p:ext>
            </p:extLst>
          </p:nvPr>
        </p:nvGraphicFramePr>
        <p:xfrm>
          <a:off x="4119911" y="1049699"/>
          <a:ext cx="601532" cy="4649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1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492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89</a:t>
                      </a:r>
                      <a:r>
                        <a:rPr lang="en-US" sz="1400" b="1" i="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prstClr val="white">
                              <a:lumMod val="65000"/>
                            </a:prstClr>
                          </a:solidFill>
                          <a:latin typeface="Calibri Light" panose="020F0302020204030204" pitchFamily="34" charset="0"/>
                          <a:sym typeface="Wingdings 3"/>
                        </a:rPr>
                        <a:t></a:t>
                      </a:r>
                      <a:endParaRPr lang="en-US" sz="1400" b="1" i="0" u="none" strike="noStrike" kern="1200" dirty="0">
                        <a:solidFill>
                          <a:schemeClr val="bg2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5" name="Rounded Rectangle 54"/>
          <p:cNvSpPr/>
          <p:nvPr/>
        </p:nvSpPr>
        <p:spPr>
          <a:xfrm>
            <a:off x="6946564" y="1051848"/>
            <a:ext cx="4572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537177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765968"/>
              </p:ext>
            </p:extLst>
          </p:nvPr>
        </p:nvGraphicFramePr>
        <p:xfrm>
          <a:off x="6884066" y="1051848"/>
          <a:ext cx="601532" cy="4649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1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492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85</a:t>
                      </a:r>
                      <a:r>
                        <a:rPr lang="en-US" sz="1400" b="1" i="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prstClr val="white">
                              <a:lumMod val="65000"/>
                            </a:prstClr>
                          </a:solidFill>
                          <a:latin typeface="Calibri Light" panose="020F0302020204030204" pitchFamily="34" charset="0"/>
                          <a:sym typeface="Wingdings 3"/>
                        </a:rPr>
                        <a:t></a:t>
                      </a:r>
                      <a:endParaRPr lang="en-US" sz="1400" b="1" i="0" u="none" strike="noStrike" kern="1200" dirty="0">
                        <a:solidFill>
                          <a:schemeClr val="bg2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1" name="Chart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3753382"/>
              </p:ext>
            </p:extLst>
          </p:nvPr>
        </p:nvGraphicFramePr>
        <p:xfrm>
          <a:off x="860716" y="1295210"/>
          <a:ext cx="8509000" cy="1870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5" name="Rectangular Callout 64"/>
          <p:cNvSpPr/>
          <p:nvPr/>
        </p:nvSpPr>
        <p:spPr>
          <a:xfrm>
            <a:off x="2247132" y="1510381"/>
            <a:ext cx="1280927" cy="321440"/>
          </a:xfrm>
          <a:prstGeom prst="wedgeRectCallout">
            <a:avLst>
              <a:gd name="adj1" fmla="val -59831"/>
              <a:gd name="adj2" fmla="val -10199"/>
            </a:avLst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1000" b="1" i="1" kern="0" dirty="0">
                <a:solidFill>
                  <a:prstClr val="white"/>
                </a:solidFill>
                <a:latin typeface="Arial Narrow"/>
              </a:rPr>
              <a:t>Down this year among Men 21-34</a:t>
            </a:r>
          </a:p>
        </p:txBody>
      </p:sp>
      <p:sp>
        <p:nvSpPr>
          <p:cNvPr id="66" name="Rectangular Callout 65"/>
          <p:cNvSpPr/>
          <p:nvPr/>
        </p:nvSpPr>
        <p:spPr>
          <a:xfrm>
            <a:off x="4853172" y="1731122"/>
            <a:ext cx="1639067" cy="321440"/>
          </a:xfrm>
          <a:prstGeom prst="wedgeRectCallout">
            <a:avLst>
              <a:gd name="adj1" fmla="val -59831"/>
              <a:gd name="adj2" fmla="val -10199"/>
            </a:avLst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1000" b="1" i="1" kern="0" dirty="0">
                <a:solidFill>
                  <a:prstClr val="white"/>
                </a:solidFill>
                <a:latin typeface="Arial Narrow"/>
              </a:rPr>
              <a:t>Not driven by any single group; general softening</a:t>
            </a:r>
          </a:p>
        </p:txBody>
      </p:sp>
      <p:sp>
        <p:nvSpPr>
          <p:cNvPr id="67" name="Rectangular Callout 66"/>
          <p:cNvSpPr/>
          <p:nvPr/>
        </p:nvSpPr>
        <p:spPr>
          <a:xfrm>
            <a:off x="7657332" y="1424284"/>
            <a:ext cx="1280927" cy="701040"/>
          </a:xfrm>
          <a:prstGeom prst="wedgeRectCallout">
            <a:avLst>
              <a:gd name="adj1" fmla="val -65780"/>
              <a:gd name="adj2" fmla="val -26503"/>
            </a:avLst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1000" b="1" i="1" kern="0" dirty="0">
                <a:solidFill>
                  <a:prstClr val="white"/>
                </a:solidFill>
                <a:latin typeface="Arial Narrow"/>
              </a:rPr>
              <a:t>Down this year among Men 21-44, but up among Women 45-69</a:t>
            </a:r>
          </a:p>
        </p:txBody>
      </p:sp>
      <p:graphicFrame>
        <p:nvGraphicFramePr>
          <p:cNvPr id="23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4081701"/>
              </p:ext>
            </p:extLst>
          </p:nvPr>
        </p:nvGraphicFramePr>
        <p:xfrm>
          <a:off x="716282" y="3534201"/>
          <a:ext cx="6943386" cy="103632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44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7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8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8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68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68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68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68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15066"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+mn-cs"/>
                        </a:rPr>
                        <a:t>%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marL="45720" marR="4572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bg1"/>
                          </a:solidFill>
                          <a:latin typeface="+mj-lt"/>
                        </a:rPr>
                        <a:t>Males 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bg1"/>
                          </a:solidFill>
                          <a:latin typeface="+mj-lt"/>
                        </a:rPr>
                        <a:t>21-34</a:t>
                      </a:r>
                    </a:p>
                    <a:p>
                      <a:pPr algn="ctr"/>
                      <a:r>
                        <a:rPr lang="en-US" sz="900" b="0" dirty="0">
                          <a:solidFill>
                            <a:schemeClr val="bg1"/>
                          </a:solidFill>
                          <a:latin typeface="+mj-lt"/>
                        </a:rPr>
                        <a:t>A</a:t>
                      </a: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bg1"/>
                          </a:solidFill>
                          <a:latin typeface="+mj-lt"/>
                        </a:rPr>
                        <a:t>Males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</a:p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  <a:latin typeface="+mj-lt"/>
                        </a:rPr>
                        <a:t>35-44</a:t>
                      </a:r>
                      <a:endParaRPr lang="en-US" sz="900" dirty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en-US" sz="900" b="0" dirty="0">
                          <a:solidFill>
                            <a:schemeClr val="bg1"/>
                          </a:solidFill>
                          <a:latin typeface="+mj-lt"/>
                        </a:rPr>
                        <a:t>B</a:t>
                      </a: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Males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45-69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C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bg1"/>
                          </a:solidFill>
                          <a:latin typeface="+mj-lt"/>
                        </a:rPr>
                        <a:t>Females 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bg1"/>
                          </a:solidFill>
                          <a:latin typeface="+mj-lt"/>
                        </a:rPr>
                        <a:t>21-34</a:t>
                      </a:r>
                    </a:p>
                    <a:p>
                      <a:pPr algn="ctr"/>
                      <a:r>
                        <a:rPr lang="en-US" sz="900" b="0" dirty="0">
                          <a:solidFill>
                            <a:schemeClr val="bg1"/>
                          </a:solidFill>
                          <a:latin typeface="+mj-lt"/>
                        </a:rPr>
                        <a:t>D</a:t>
                      </a: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bg1"/>
                          </a:solidFill>
                          <a:latin typeface="+mj-lt"/>
                        </a:rPr>
                        <a:t>Females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br>
                        <a:rPr lang="en-US" sz="900" baseline="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900" baseline="0" dirty="0">
                          <a:solidFill>
                            <a:schemeClr val="bg1"/>
                          </a:solidFill>
                          <a:latin typeface="+mj-lt"/>
                        </a:rPr>
                        <a:t>35-44</a:t>
                      </a:r>
                      <a:endParaRPr lang="en-US" sz="900" dirty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en-US" sz="900" b="0" dirty="0">
                          <a:solidFill>
                            <a:schemeClr val="bg1"/>
                          </a:solidFill>
                          <a:latin typeface="+mj-lt"/>
                        </a:rPr>
                        <a:t>E</a:t>
                      </a: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Females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45-69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F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620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kern="1200" dirty="0">
                        <a:solidFill>
                          <a:schemeClr val="accent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  <a:latin typeface="+mj-lt"/>
                        </a:rPr>
                        <a:t>Aware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89</a:t>
                      </a:r>
                      <a:r>
                        <a:rPr lang="en-US" sz="1100" b="0" i="0" u="none" strike="noStrike" kern="1200" cap="small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d</a:t>
                      </a:r>
                      <a:endParaRPr lang="en-US" sz="1100" b="0" i="0" u="none" strike="noStrike" kern="1200" cap="small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87</a:t>
                      </a:r>
                      <a:r>
                        <a:rPr lang="en-US" sz="1100" b="0" i="0" u="none" strike="noStrike" kern="1200" cap="small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d</a:t>
                      </a:r>
                      <a:r>
                        <a:rPr lang="en-US" sz="900" b="0" i="0" u="none" strike="noStrike" kern="1200" cap="small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Wingdings 3"/>
                        </a:rPr>
                        <a:t></a:t>
                      </a:r>
                      <a:endParaRPr lang="en-US" sz="900" b="0" i="0" u="none" strike="noStrike" kern="1200" cap="small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93 </a:t>
                      </a:r>
                      <a:r>
                        <a:rPr lang="en-US" sz="1100" b="0" i="0" u="none" strike="noStrike" kern="1200" cap="small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abdef</a:t>
                      </a:r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Wingdings 3"/>
                        </a:rPr>
                        <a:t></a:t>
                      </a:r>
                      <a:endParaRPr lang="en-US" sz="1100" b="0" i="0" u="none" strike="noStrike" kern="1200" cap="small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79</a:t>
                      </a:r>
                      <a:r>
                        <a:rPr lang="en-US" sz="1100" b="0" i="0" u="none" strike="noStrike" kern="1200" cap="small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cap="small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Wingdings 3"/>
                        </a:rPr>
                        <a:t></a:t>
                      </a:r>
                      <a:endParaRPr lang="en-US" sz="1100" b="0" i="0" u="none" strike="noStrike" kern="1200" cap="small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88</a:t>
                      </a:r>
                      <a:r>
                        <a:rPr lang="en-US" sz="1100" b="0" i="0" u="none" strike="noStrike" kern="1200" cap="small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d</a:t>
                      </a:r>
                      <a:endParaRPr lang="en-US" sz="1100" b="0" i="0" u="none" strike="noStrike" kern="1200" cap="small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6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050" u="none" strike="noStrike" dirty="0">
                          <a:effectLst/>
                          <a:latin typeface="+mj-lt"/>
                        </a:rPr>
                        <a:t>Buyers (Buy</a:t>
                      </a:r>
                      <a:r>
                        <a:rPr lang="en-IN" sz="1050" u="none" strike="noStrike" baseline="0" dirty="0">
                          <a:effectLst/>
                          <a:latin typeface="+mj-lt"/>
                        </a:rPr>
                        <a:t> ‘Most Often’ or ‘Regularly’)</a:t>
                      </a:r>
                      <a:endParaRPr lang="en-IN" sz="105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35 </a:t>
                      </a:r>
                      <a:r>
                        <a:rPr lang="en-US" sz="1100" b="0" i="0" u="none" strike="noStrike" kern="1200" cap="small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def</a:t>
                      </a:r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Wingdings 3"/>
                        </a:rPr>
                        <a:t></a:t>
                      </a:r>
                      <a:endParaRPr lang="en-US" sz="900" b="0" i="0" u="none" strike="noStrike" kern="1200" cap="small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44 </a:t>
                      </a:r>
                      <a:r>
                        <a:rPr lang="en-US" sz="1100" b="0" i="0" u="none" strike="noStrike" kern="1200" cap="small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acdef</a:t>
                      </a:r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Wingdings 3"/>
                        </a:rPr>
                        <a:t></a:t>
                      </a:r>
                      <a:endParaRPr lang="en-US" sz="900" b="0" i="0" u="none" strike="noStrike" kern="1200" cap="small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32 de</a:t>
                      </a: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24</a:t>
                      </a:r>
                      <a:r>
                        <a:rPr lang="en-US" sz="1100" b="0" i="0" u="none" strike="noStrike" kern="1200" cap="small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d</a:t>
                      </a:r>
                      <a:endParaRPr lang="en-US" sz="1100" b="0" i="0" u="none" strike="noStrike" kern="1200" cap="small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27</a:t>
                      </a:r>
                      <a:r>
                        <a:rPr lang="en-US" sz="1100" b="0" i="0" u="none" strike="noStrike" kern="1200" cap="small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d</a:t>
                      </a:r>
                      <a:endParaRPr lang="en-US" sz="1100" b="0" i="0" u="none" strike="noStrike" kern="1200" cap="small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6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050" u="none" strike="noStrike" dirty="0">
                          <a:effectLst/>
                          <a:latin typeface="+mj-lt"/>
                        </a:rPr>
                        <a:t>Consideration</a:t>
                      </a:r>
                      <a:r>
                        <a:rPr lang="en-IN" sz="1050" u="none" strike="noStrike" baseline="0" dirty="0">
                          <a:effectLst/>
                          <a:latin typeface="+mj-lt"/>
                        </a:rPr>
                        <a:t> (Top-3-Box)</a:t>
                      </a:r>
                      <a:endParaRPr lang="en-IN" sz="105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47 </a:t>
                      </a:r>
                      <a:r>
                        <a:rPr lang="en-US" sz="1100" b="0" i="0" u="none" strike="noStrike" kern="1200" cap="small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cdef</a:t>
                      </a:r>
                      <a:endParaRPr lang="en-US" sz="1100" b="0" i="0" u="none" strike="noStrike" kern="1200" cap="small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55 </a:t>
                      </a:r>
                      <a:r>
                        <a:rPr lang="en-US" sz="1100" b="0" i="0" u="none" strike="noStrike" kern="1200" cap="small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cdef</a:t>
                      </a:r>
                      <a:r>
                        <a:rPr lang="en-US" sz="9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Wingdings 3"/>
                        </a:rPr>
                        <a:t></a:t>
                      </a:r>
                      <a:endParaRPr lang="en-US" sz="900" b="0" i="0" u="none" strike="noStrike" kern="1200" cap="small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39 </a:t>
                      </a:r>
                      <a:r>
                        <a:rPr lang="en-US" sz="1100" b="0" i="0" u="none" strike="noStrike" kern="1200" cap="small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def</a:t>
                      </a:r>
                      <a:endParaRPr lang="en-US" sz="1100" b="0" i="0" u="none" strike="noStrike" kern="1200" cap="small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0" i="0" u="none" strike="noStrike" kern="1200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32</a:t>
                      </a:r>
                      <a:r>
                        <a:rPr lang="en-US" sz="1100" b="0" i="0" u="none" strike="noStrike" kern="1200" cap="small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d</a:t>
                      </a:r>
                      <a:endParaRPr lang="en-US" sz="1100" b="0" i="0" u="none" strike="noStrike" kern="1200" cap="small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620">
                <a:tc vMerge="1">
                  <a:txBody>
                    <a:bodyPr/>
                    <a:lstStyle/>
                    <a:p>
                      <a:pPr algn="r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</a:rPr>
                        <a:t>Base: Total</a:t>
                      </a:r>
                      <a:endParaRPr lang="en-IN" sz="8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</a:rPr>
                        <a:t>(492)</a:t>
                      </a:r>
                      <a:endParaRPr lang="en-US" sz="8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</a:rPr>
                        <a:t>(255)</a:t>
                      </a:r>
                      <a:endParaRPr lang="en-US" sz="8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</a:rPr>
                        <a:t>(741)</a:t>
                      </a:r>
                      <a:endParaRPr lang="en-US" sz="8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</a:rPr>
                        <a:t>(423)</a:t>
                      </a:r>
                      <a:endParaRPr lang="en-US" sz="8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</a:rPr>
                        <a:t>(328)</a:t>
                      </a:r>
                      <a:endParaRPr lang="en-US" sz="8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</a:rPr>
                        <a:t>(753)</a:t>
                      </a:r>
                      <a:endParaRPr lang="en-US" sz="8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19100" y="3077422"/>
            <a:ext cx="10439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800" i="1" dirty="0">
                <a:solidFill>
                  <a:prstClr val="white">
                    <a:lumMod val="65000"/>
                  </a:prstClr>
                </a:solidFill>
                <a:latin typeface="+mj-lt"/>
              </a:rPr>
              <a:t>Base (Total): 2992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1806233" y="3431240"/>
            <a:ext cx="0" cy="264460"/>
          </a:xfrm>
          <a:prstGeom prst="line">
            <a:avLst/>
          </a:prstGeom>
          <a:ln>
            <a:solidFill>
              <a:schemeClr val="tx1"/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806233" y="3695700"/>
            <a:ext cx="1363687" cy="0"/>
          </a:xfrm>
          <a:prstGeom prst="line">
            <a:avLst/>
          </a:prstGeom>
          <a:ln>
            <a:solidFill>
              <a:schemeClr val="tx1"/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806496" y="3799850"/>
            <a:ext cx="1152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latin typeface="Calibri Light"/>
              </a:rPr>
              <a:t>Millennial women still least aware of K-J.  Awareness higher than two years ago, but not translating to purchase.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7683208" y="4194458"/>
            <a:ext cx="123666" cy="0"/>
          </a:xfrm>
          <a:prstGeom prst="line">
            <a:avLst/>
          </a:prstGeom>
          <a:ln>
            <a:solidFill>
              <a:schemeClr val="tx1"/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7806496" y="4042485"/>
            <a:ext cx="0" cy="142130"/>
          </a:xfrm>
          <a:prstGeom prst="line">
            <a:avLst/>
          </a:prstGeom>
          <a:ln>
            <a:solidFill>
              <a:schemeClr val="tx1"/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681498" y="4028364"/>
            <a:ext cx="123666" cy="0"/>
          </a:xfrm>
          <a:prstGeom prst="line">
            <a:avLst/>
          </a:prstGeom>
          <a:ln>
            <a:solidFill>
              <a:schemeClr val="tx1"/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38152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2768" y="132583"/>
            <a:ext cx="7916437" cy="553998"/>
          </a:xfrm>
        </p:spPr>
        <p:txBody>
          <a:bodyPr/>
          <a:lstStyle/>
          <a:p>
            <a:r>
              <a:rPr lang="en-US" dirty="0"/>
              <a:t>Although the proportion of those who buy K-J ‘most often’ is lower this year, purchasing behavior has not changed.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9AB4E72-7858-48F1-A40D-12FF09E4BFB8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9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1681" y="2534935"/>
            <a:ext cx="171522" cy="13862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i="1" dirty="0">
                <a:solidFill>
                  <a:prstClr val="white"/>
                </a:solidFill>
              </a:rPr>
              <a:t>(+1)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69656" y="1522417"/>
            <a:ext cx="1649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Calibri Light"/>
              </a:rPr>
              <a:t>Buyers %</a:t>
            </a:r>
            <a:endParaRPr lang="en-US" sz="1200" dirty="0">
              <a:solidFill>
                <a:prstClr val="white">
                  <a:lumMod val="50000"/>
                </a:prstClr>
              </a:solidFill>
              <a:latin typeface="Calibri Ligh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33484" y="2758923"/>
            <a:ext cx="359133" cy="1457477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rgbClr val="537177"/>
              </a:solidFill>
            </a:endParaRPr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3360091162"/>
              </p:ext>
            </p:extLst>
          </p:nvPr>
        </p:nvGraphicFramePr>
        <p:xfrm>
          <a:off x="1271032" y="1778001"/>
          <a:ext cx="1614408" cy="2581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Right Arrow 23"/>
          <p:cNvSpPr/>
          <p:nvPr/>
        </p:nvSpPr>
        <p:spPr>
          <a:xfrm>
            <a:off x="2457429" y="1947664"/>
            <a:ext cx="713433" cy="284578"/>
          </a:xfrm>
          <a:prstGeom prst="rightArrow">
            <a:avLst/>
          </a:prstGeom>
          <a:solidFill>
            <a:schemeClr val="accent2"/>
          </a:solidFill>
          <a:ln w="952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rgbClr val="537177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2457429" y="2497464"/>
            <a:ext cx="713433" cy="284578"/>
          </a:xfrm>
          <a:prstGeom prst="rightArrow">
            <a:avLst/>
          </a:prstGeom>
          <a:solidFill>
            <a:schemeClr val="accent4"/>
          </a:solidFill>
          <a:ln w="952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rgbClr val="537177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2457429" y="3504052"/>
            <a:ext cx="713433" cy="284578"/>
          </a:xfrm>
          <a:prstGeom prst="rightArrow">
            <a:avLst/>
          </a:prstGeom>
          <a:solidFill>
            <a:schemeClr val="accent6"/>
          </a:solidFill>
          <a:ln w="952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rgbClr val="537177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75567" y="1271611"/>
            <a:ext cx="1773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Calibri Light"/>
              </a:rPr>
              <a:t>Mean # of K-J bottles bought per year^</a:t>
            </a:r>
            <a:endParaRPr lang="en-US" sz="1200" dirty="0">
              <a:solidFill>
                <a:prstClr val="white">
                  <a:lumMod val="50000"/>
                </a:prstClr>
              </a:solidFill>
              <a:latin typeface="Calibri Ligh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35579" y="1853131"/>
            <a:ext cx="1370816" cy="46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E003F"/>
                </a:solidFill>
                <a:latin typeface="Georgia"/>
              </a:rPr>
              <a:t>13.2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435579" y="2405597"/>
            <a:ext cx="1370816" cy="46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D8D24"/>
                </a:solidFill>
                <a:latin typeface="Georgia"/>
              </a:rPr>
              <a:t>7.8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435579" y="3424407"/>
            <a:ext cx="1370816" cy="46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EC881D"/>
                </a:solidFill>
                <a:latin typeface="Georgia"/>
              </a:rPr>
              <a:t>2.2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13798" y="1271611"/>
            <a:ext cx="1643034" cy="646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Calibri Light"/>
              </a:rPr>
              <a:t>Value</a:t>
            </a:r>
          </a:p>
          <a:p>
            <a:pPr algn="ctr"/>
            <a:r>
              <a:rPr lang="en-US" sz="1100" dirty="0">
                <a:solidFill>
                  <a:prstClr val="white">
                    <a:lumMod val="50000"/>
                  </a:prstClr>
                </a:solidFill>
                <a:latin typeface="Calibri Light"/>
              </a:rPr>
              <a:t>(based on $12 average bottle price)^^</a:t>
            </a:r>
            <a:endParaRPr lang="en-US" sz="1050" dirty="0">
              <a:solidFill>
                <a:prstClr val="white">
                  <a:lumMod val="50000"/>
                </a:prstClr>
              </a:solidFill>
              <a:latin typeface="Calibri Ligh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07577" y="1853131"/>
            <a:ext cx="1370816" cy="46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E003F"/>
                </a:solidFill>
                <a:latin typeface="Georgia"/>
              </a:rPr>
              <a:t>$158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807577" y="2405597"/>
            <a:ext cx="1370816" cy="46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6D8D24"/>
                </a:solidFill>
                <a:latin typeface="Georgia"/>
              </a:rPr>
              <a:t>$94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07577" y="3424407"/>
            <a:ext cx="1370816" cy="46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EC881D"/>
                </a:solidFill>
                <a:latin typeface="Georgia"/>
              </a:rPr>
              <a:t>$26</a:t>
            </a:r>
          </a:p>
        </p:txBody>
      </p:sp>
      <p:pic>
        <p:nvPicPr>
          <p:cNvPr id="45" name="Picture 2" descr="http://lhaevents.com/taste/cms/images/kendall%20jackson%20logo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4695" y="1104414"/>
            <a:ext cx="836043" cy="44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285750" y="1971887"/>
            <a:ext cx="12416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 Light"/>
              </a:rPr>
              <a:t>Buy Most Often</a:t>
            </a:r>
          </a:p>
          <a:p>
            <a:endParaRPr lang="en-US" sz="1400" dirty="0">
              <a:solidFill>
                <a:srgbClr val="000000"/>
              </a:solidFill>
              <a:latin typeface="Calibri Light"/>
            </a:endParaRPr>
          </a:p>
          <a:p>
            <a:r>
              <a:rPr lang="en-US" sz="1400" dirty="0">
                <a:solidFill>
                  <a:srgbClr val="000000"/>
                </a:solidFill>
                <a:latin typeface="Calibri Light"/>
              </a:rPr>
              <a:t>Buy Regularly</a:t>
            </a:r>
          </a:p>
          <a:p>
            <a:endParaRPr lang="en-US" sz="1400" dirty="0">
              <a:solidFill>
                <a:srgbClr val="000000"/>
              </a:solidFill>
              <a:latin typeface="Calibri Light"/>
            </a:endParaRPr>
          </a:p>
          <a:p>
            <a:endParaRPr lang="en-US" sz="1400" dirty="0">
              <a:solidFill>
                <a:srgbClr val="000000"/>
              </a:solidFill>
              <a:latin typeface="Calibri Light"/>
            </a:endParaRPr>
          </a:p>
          <a:p>
            <a:endParaRPr lang="en-US" sz="1400" dirty="0">
              <a:solidFill>
                <a:srgbClr val="000000"/>
              </a:solidFill>
              <a:latin typeface="Calibri Light"/>
            </a:endParaRPr>
          </a:p>
          <a:p>
            <a:r>
              <a:rPr lang="en-US" sz="1400" dirty="0">
                <a:solidFill>
                  <a:srgbClr val="000000"/>
                </a:solidFill>
                <a:latin typeface="Calibri Light"/>
              </a:rPr>
              <a:t>Tried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10480" y="1003609"/>
            <a:ext cx="6005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Calibri Light"/>
              </a:rPr>
              <a:t>------------ OFF-PREMISE ------------</a:t>
            </a:r>
            <a:endParaRPr lang="en-US" sz="1200" dirty="0">
              <a:solidFill>
                <a:prstClr val="white">
                  <a:lumMod val="50000"/>
                </a:prstClr>
              </a:solidFill>
              <a:latin typeface="Calibri Ligh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77151" y="1271611"/>
            <a:ext cx="2145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Calibri Light"/>
              </a:rPr>
              <a:t>Worth</a:t>
            </a:r>
          </a:p>
          <a:p>
            <a:pPr algn="ctr"/>
            <a:r>
              <a:rPr lang="en-US" sz="1100" dirty="0">
                <a:solidFill>
                  <a:prstClr val="white">
                    <a:lumMod val="50000"/>
                  </a:prstClr>
                </a:solidFill>
                <a:latin typeface="Calibri Light"/>
              </a:rPr>
              <a:t>(Top 2 Box – Worth “more than” </a:t>
            </a:r>
          </a:p>
          <a:p>
            <a:pPr algn="ctr"/>
            <a:r>
              <a:rPr lang="en-US" sz="1100" dirty="0">
                <a:solidFill>
                  <a:prstClr val="white">
                    <a:lumMod val="50000"/>
                  </a:prstClr>
                </a:solidFill>
                <a:latin typeface="Calibri Light"/>
              </a:rPr>
              <a:t>or “about the” price)</a:t>
            </a:r>
            <a:endParaRPr lang="en-US" sz="1050" dirty="0">
              <a:solidFill>
                <a:prstClr val="white">
                  <a:lumMod val="50000"/>
                </a:prstClr>
              </a:solidFill>
              <a:latin typeface="Calibri Ligh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70411" y="1853131"/>
            <a:ext cx="1370816" cy="46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E003F"/>
                </a:solidFill>
                <a:latin typeface="Georgia"/>
              </a:rPr>
              <a:t>91%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570411" y="2405597"/>
            <a:ext cx="1370816" cy="46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6D8D24"/>
                </a:solidFill>
                <a:latin typeface="Georgia"/>
              </a:rPr>
              <a:t>86%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570411" y="3424407"/>
            <a:ext cx="1370816" cy="46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EC881D"/>
                </a:solidFill>
                <a:latin typeface="Georgia"/>
              </a:rPr>
              <a:t>73%</a:t>
            </a:r>
          </a:p>
        </p:txBody>
      </p:sp>
      <p:sp>
        <p:nvSpPr>
          <p:cNvPr id="41" name="Footer Placeholder 3"/>
          <p:cNvSpPr txBox="1">
            <a:spLocks/>
          </p:cNvSpPr>
          <p:nvPr/>
        </p:nvSpPr>
        <p:spPr>
          <a:xfrm>
            <a:off x="982865" y="4269066"/>
            <a:ext cx="1576173" cy="249379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">
                <a:solidFill>
                  <a:schemeClr val="accent2"/>
                </a:solidFill>
              </a:defRPr>
            </a:lvl1pPr>
          </a:lstStyle>
          <a:p>
            <a:pPr algn="ctr">
              <a:defRPr/>
            </a:pPr>
            <a:r>
              <a:rPr lang="en-US" sz="900" i="1" dirty="0">
                <a:solidFill>
                  <a:prstClr val="white">
                    <a:lumMod val="65000"/>
                  </a:prstClr>
                </a:solidFill>
                <a:latin typeface="Calibri Light"/>
              </a:rPr>
              <a:t>Base: Ever  Used (2005)</a:t>
            </a:r>
          </a:p>
        </p:txBody>
      </p:sp>
      <p:sp>
        <p:nvSpPr>
          <p:cNvPr id="43" name="Footer Placeholder 4"/>
          <p:cNvSpPr txBox="1">
            <a:spLocks/>
          </p:cNvSpPr>
          <p:nvPr/>
        </p:nvSpPr>
        <p:spPr>
          <a:xfrm>
            <a:off x="559592" y="4516734"/>
            <a:ext cx="8127208" cy="63094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prstClr val="white">
                    <a:lumMod val="65000"/>
                  </a:prstClr>
                </a:solidFill>
                <a:sym typeface="Wingdings 3"/>
              </a:rPr>
              <a:t>QBE2A.  How familiar are you with each of these wine brands? QBD9A. How many bottles of each of these brands did you buy in total when you purchased wine from a store in the past 6 months? Note: number of 12 month bottles is a projection using QBD9A question. QBP6. Now drag each brand to the statement that best describes how much you think the brand is worth when buying a bottle from a store. </a:t>
            </a:r>
          </a:p>
          <a:p>
            <a:r>
              <a:rPr lang="en-US" sz="700" dirty="0">
                <a:solidFill>
                  <a:prstClr val="white">
                    <a:lumMod val="65000"/>
                  </a:prstClr>
                </a:solidFill>
                <a:sym typeface="Wingdings 3"/>
              </a:rPr>
              <a:t>^2014 stat-testing not available due to question not being asked</a:t>
            </a:r>
          </a:p>
          <a:p>
            <a:r>
              <a:rPr lang="en-US" sz="700" dirty="0">
                <a:solidFill>
                  <a:prstClr val="white">
                    <a:lumMod val="65000"/>
                  </a:prstClr>
                </a:solidFill>
                <a:sym typeface="Wingdings 3"/>
              </a:rPr>
              <a:t>^^ Value not stat-tested</a:t>
            </a:r>
          </a:p>
          <a:p>
            <a:r>
              <a:rPr lang="en-US" sz="700" dirty="0">
                <a:solidFill>
                  <a:prstClr val="white">
                    <a:lumMod val="65000"/>
                  </a:prstClr>
                </a:solidFill>
                <a:sym typeface="Wingdings 3"/>
              </a:rPr>
              <a:t> = Significantly higher/lower than 2015 at a 95% confidence level;  = Significantly higher/lower than 2014 at a 95% confidence level	</a:t>
            </a:r>
          </a:p>
        </p:txBody>
      </p:sp>
      <p:sp>
        <p:nvSpPr>
          <p:cNvPr id="44" name="Footer Placeholder 3"/>
          <p:cNvSpPr txBox="1">
            <a:spLocks/>
          </p:cNvSpPr>
          <p:nvPr/>
        </p:nvSpPr>
        <p:spPr>
          <a:xfrm>
            <a:off x="7734185" y="1894166"/>
            <a:ext cx="1576173" cy="249379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">
                <a:solidFill>
                  <a:schemeClr val="accent2"/>
                </a:solidFill>
              </a:defRPr>
            </a:lvl1pPr>
          </a:lstStyle>
          <a:p>
            <a:pPr algn="ctr">
              <a:defRPr/>
            </a:pPr>
            <a:r>
              <a:rPr lang="en-US" sz="900" i="1" dirty="0">
                <a:solidFill>
                  <a:prstClr val="white">
                    <a:lumMod val="65000"/>
                  </a:prstClr>
                </a:solidFill>
                <a:latin typeface="Calibri Light"/>
              </a:rPr>
              <a:t>Base: </a:t>
            </a:r>
            <a:br>
              <a:rPr lang="en-US" sz="900" i="1" dirty="0">
                <a:solidFill>
                  <a:prstClr val="white">
                    <a:lumMod val="65000"/>
                  </a:prstClr>
                </a:solidFill>
                <a:latin typeface="Calibri Light"/>
              </a:rPr>
            </a:br>
            <a:r>
              <a:rPr lang="en-US" sz="900" i="1" dirty="0">
                <a:solidFill>
                  <a:prstClr val="white">
                    <a:lumMod val="65000"/>
                  </a:prstClr>
                </a:solidFill>
                <a:latin typeface="Calibri Light"/>
              </a:rPr>
              <a:t>Buy Most Often (260)</a:t>
            </a:r>
          </a:p>
        </p:txBody>
      </p:sp>
      <p:sp>
        <p:nvSpPr>
          <p:cNvPr id="46" name="Footer Placeholder 3"/>
          <p:cNvSpPr txBox="1">
            <a:spLocks/>
          </p:cNvSpPr>
          <p:nvPr/>
        </p:nvSpPr>
        <p:spPr>
          <a:xfrm>
            <a:off x="7734185" y="2493606"/>
            <a:ext cx="1576173" cy="249379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">
                <a:solidFill>
                  <a:schemeClr val="accent2"/>
                </a:solidFill>
              </a:defRPr>
            </a:lvl1pPr>
          </a:lstStyle>
          <a:p>
            <a:pPr algn="ctr">
              <a:defRPr/>
            </a:pPr>
            <a:r>
              <a:rPr lang="en-US" sz="900" i="1" dirty="0">
                <a:solidFill>
                  <a:prstClr val="white">
                    <a:lumMod val="65000"/>
                  </a:prstClr>
                </a:solidFill>
                <a:latin typeface="Calibri Light"/>
              </a:rPr>
              <a:t>Base: </a:t>
            </a:r>
            <a:br>
              <a:rPr lang="en-US" sz="900" i="1" dirty="0">
                <a:solidFill>
                  <a:prstClr val="white">
                    <a:lumMod val="65000"/>
                  </a:prstClr>
                </a:solidFill>
                <a:latin typeface="Calibri Light"/>
              </a:rPr>
            </a:br>
            <a:r>
              <a:rPr lang="en-US" sz="900" i="1" dirty="0">
                <a:solidFill>
                  <a:prstClr val="white">
                    <a:lumMod val="65000"/>
                  </a:prstClr>
                </a:solidFill>
                <a:latin typeface="Calibri Light"/>
              </a:rPr>
              <a:t>Buy Regularly (568)</a:t>
            </a:r>
          </a:p>
        </p:txBody>
      </p:sp>
      <p:sp>
        <p:nvSpPr>
          <p:cNvPr id="47" name="Footer Placeholder 3"/>
          <p:cNvSpPr txBox="1">
            <a:spLocks/>
          </p:cNvSpPr>
          <p:nvPr/>
        </p:nvSpPr>
        <p:spPr>
          <a:xfrm>
            <a:off x="7734185" y="3560406"/>
            <a:ext cx="1576173" cy="249379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">
                <a:solidFill>
                  <a:schemeClr val="accent2"/>
                </a:solidFill>
              </a:defRPr>
            </a:lvl1pPr>
          </a:lstStyle>
          <a:p>
            <a:pPr algn="ctr">
              <a:defRPr/>
            </a:pPr>
            <a:r>
              <a:rPr lang="en-US" sz="900" i="1" dirty="0">
                <a:solidFill>
                  <a:prstClr val="white">
                    <a:lumMod val="65000"/>
                  </a:prstClr>
                </a:solidFill>
                <a:latin typeface="Calibri Light"/>
              </a:rPr>
              <a:t>Base: </a:t>
            </a:r>
            <a:br>
              <a:rPr lang="en-US" sz="900" i="1" dirty="0">
                <a:solidFill>
                  <a:prstClr val="white">
                    <a:lumMod val="65000"/>
                  </a:prstClr>
                </a:solidFill>
                <a:latin typeface="Calibri Light"/>
              </a:rPr>
            </a:br>
            <a:r>
              <a:rPr lang="en-US" sz="900" i="1" dirty="0">
                <a:solidFill>
                  <a:prstClr val="white">
                    <a:lumMod val="65000"/>
                  </a:prstClr>
                </a:solidFill>
                <a:latin typeface="Calibri Light"/>
              </a:rPr>
              <a:t>Tried (1163)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971040" y="1960880"/>
            <a:ext cx="629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 3"/>
              </a:rPr>
              <a:t>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71040" y="3515360"/>
            <a:ext cx="629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 3"/>
              </a:rPr>
              <a:t>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631497"/>
      </p:ext>
    </p:extLst>
  </p:cSld>
  <p:clrMapOvr>
    <a:masterClrMapping/>
  </p:clrMapOvr>
</p:sld>
</file>

<file path=ppt/theme/theme1.xml><?xml version="1.0" encoding="utf-8"?>
<a:theme xmlns:a="http://schemas.openxmlformats.org/drawingml/2006/main" name="Core Template v2.0">
  <a:themeElements>
    <a:clrScheme name="JFW *New*">
      <a:dk1>
        <a:srgbClr val="000000"/>
      </a:dk1>
      <a:lt1>
        <a:sysClr val="window" lastClr="FFFFFF"/>
      </a:lt1>
      <a:dk2>
        <a:srgbClr val="CCFF33"/>
      </a:dk2>
      <a:lt2>
        <a:srgbClr val="7E0018"/>
      </a:lt2>
      <a:accent1>
        <a:srgbClr val="BC0024"/>
      </a:accent1>
      <a:accent2>
        <a:srgbClr val="7E003F"/>
      </a:accent2>
      <a:accent3>
        <a:srgbClr val="460046"/>
      </a:accent3>
      <a:accent4>
        <a:srgbClr val="6D8D24"/>
      </a:accent4>
      <a:accent5>
        <a:srgbClr val="336600"/>
      </a:accent5>
      <a:accent6>
        <a:srgbClr val="EC881D"/>
      </a:accent6>
      <a:hlink>
        <a:srgbClr val="DBD8BD"/>
      </a:hlink>
      <a:folHlink>
        <a:srgbClr val="847E47"/>
      </a:folHlink>
    </a:clrScheme>
    <a:fontScheme name="Custom 6">
      <a:majorFont>
        <a:latin typeface="Calibri Light"/>
        <a:ea typeface=""/>
        <a:cs typeface=""/>
      </a:majorFont>
      <a:minorFont>
        <a:latin typeface="Andalu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2D050"/>
        </a:solidFill>
        <a:ln w="9525">
          <a:solidFill>
            <a:schemeClr val="accent2"/>
          </a:solidFill>
          <a:miter lim="800000"/>
        </a:ln>
        <a:effectLst/>
      </a:spPr>
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537177"/>
            </a:solidFill>
            <a:latin typeface="Arial Narrow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accent6">
                <a:lumMod val="60000"/>
                <a:lumOff val="40000"/>
              </a:schemeClr>
            </a:solidFill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6_Core Template v2.0">
  <a:themeElements>
    <a:clrScheme name="JFW *New*">
      <a:dk1>
        <a:srgbClr val="000000"/>
      </a:dk1>
      <a:lt1>
        <a:sysClr val="window" lastClr="FFFFFF"/>
      </a:lt1>
      <a:dk2>
        <a:srgbClr val="CCFF33"/>
      </a:dk2>
      <a:lt2>
        <a:srgbClr val="7E0018"/>
      </a:lt2>
      <a:accent1>
        <a:srgbClr val="BC0024"/>
      </a:accent1>
      <a:accent2>
        <a:srgbClr val="7E003F"/>
      </a:accent2>
      <a:accent3>
        <a:srgbClr val="460046"/>
      </a:accent3>
      <a:accent4>
        <a:srgbClr val="6D8D24"/>
      </a:accent4>
      <a:accent5>
        <a:srgbClr val="336600"/>
      </a:accent5>
      <a:accent6>
        <a:srgbClr val="EC881D"/>
      </a:accent6>
      <a:hlink>
        <a:srgbClr val="DBD8BD"/>
      </a:hlink>
      <a:folHlink>
        <a:srgbClr val="847E47"/>
      </a:folHlink>
    </a:clrScheme>
    <a:fontScheme name="Custom 6">
      <a:majorFont>
        <a:latin typeface="Calibri Light"/>
        <a:ea typeface=""/>
        <a:cs typeface=""/>
      </a:majorFont>
      <a:minorFont>
        <a:latin typeface="Andalu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100000">
              <a:schemeClr val="accent6">
                <a:lumMod val="20000"/>
                <a:lumOff val="80000"/>
              </a:schemeClr>
            </a:gs>
            <a:gs pos="0">
              <a:schemeClr val="accent5">
                <a:lumMod val="60000"/>
                <a:lumOff val="40000"/>
              </a:schemeClr>
            </a:gs>
          </a:gsLst>
          <a:lin ang="5400000" scaled="0"/>
        </a:gradFill>
        <a:ln w="9525">
          <a:noFill/>
          <a:miter lim="800000"/>
        </a:ln>
        <a:effectLst>
          <a:outerShdw dist="114300" dir="8100000" algn="tr" rotWithShape="0">
            <a:schemeClr val="accent6">
              <a:lumMod val="50000"/>
              <a:alpha val="56000"/>
            </a:schemeClr>
          </a:outerShdw>
        </a:effectLst>
      </a:spPr>
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537177"/>
            </a:solidFill>
            <a:latin typeface="Arial Narrow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accent6">
                <a:lumMod val="60000"/>
                <a:lumOff val="40000"/>
              </a:schemeClr>
            </a:solidFill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7_Core Template v2.0">
  <a:themeElements>
    <a:clrScheme name="JFW *New*">
      <a:dk1>
        <a:srgbClr val="000000"/>
      </a:dk1>
      <a:lt1>
        <a:sysClr val="window" lastClr="FFFFFF"/>
      </a:lt1>
      <a:dk2>
        <a:srgbClr val="CCFF33"/>
      </a:dk2>
      <a:lt2>
        <a:srgbClr val="7E0018"/>
      </a:lt2>
      <a:accent1>
        <a:srgbClr val="BC0024"/>
      </a:accent1>
      <a:accent2>
        <a:srgbClr val="7E003F"/>
      </a:accent2>
      <a:accent3>
        <a:srgbClr val="460046"/>
      </a:accent3>
      <a:accent4>
        <a:srgbClr val="6D8D24"/>
      </a:accent4>
      <a:accent5>
        <a:srgbClr val="336600"/>
      </a:accent5>
      <a:accent6>
        <a:srgbClr val="EC881D"/>
      </a:accent6>
      <a:hlink>
        <a:srgbClr val="DBD8BD"/>
      </a:hlink>
      <a:folHlink>
        <a:srgbClr val="847E47"/>
      </a:folHlink>
    </a:clrScheme>
    <a:fontScheme name="Custom 6">
      <a:majorFont>
        <a:latin typeface="Calibri Light"/>
        <a:ea typeface=""/>
        <a:cs typeface=""/>
      </a:majorFont>
      <a:minorFont>
        <a:latin typeface="Andalu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2D050"/>
        </a:solidFill>
        <a:ln w="9525">
          <a:solidFill>
            <a:schemeClr val="accent2"/>
          </a:solidFill>
          <a:miter lim="800000"/>
        </a:ln>
        <a:effectLst/>
      </a:spPr>
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537177"/>
            </a:solidFill>
            <a:latin typeface="Arial Narrow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accent6">
                <a:lumMod val="60000"/>
                <a:lumOff val="40000"/>
              </a:schemeClr>
            </a:solidFill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39_Core Template v2.0">
  <a:themeElements>
    <a:clrScheme name="JFW *New*">
      <a:dk1>
        <a:srgbClr val="000000"/>
      </a:dk1>
      <a:lt1>
        <a:sysClr val="window" lastClr="FFFFFF"/>
      </a:lt1>
      <a:dk2>
        <a:srgbClr val="CCFF33"/>
      </a:dk2>
      <a:lt2>
        <a:srgbClr val="7E0018"/>
      </a:lt2>
      <a:accent1>
        <a:srgbClr val="BC0024"/>
      </a:accent1>
      <a:accent2>
        <a:srgbClr val="7E003F"/>
      </a:accent2>
      <a:accent3>
        <a:srgbClr val="460046"/>
      </a:accent3>
      <a:accent4>
        <a:srgbClr val="6D8D24"/>
      </a:accent4>
      <a:accent5>
        <a:srgbClr val="336600"/>
      </a:accent5>
      <a:accent6>
        <a:srgbClr val="EC881D"/>
      </a:accent6>
      <a:hlink>
        <a:srgbClr val="DBD8BD"/>
      </a:hlink>
      <a:folHlink>
        <a:srgbClr val="847E47"/>
      </a:folHlink>
    </a:clrScheme>
    <a:fontScheme name="Custom 6">
      <a:majorFont>
        <a:latin typeface="Calibri Light"/>
        <a:ea typeface=""/>
        <a:cs typeface=""/>
      </a:majorFont>
      <a:minorFont>
        <a:latin typeface="Andalu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2D050"/>
        </a:solidFill>
        <a:ln w="9525">
          <a:solidFill>
            <a:schemeClr val="accent2"/>
          </a:solidFill>
          <a:miter lim="800000"/>
        </a:ln>
        <a:effectLst/>
      </a:spPr>
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537177"/>
            </a:solidFill>
            <a:latin typeface="Arial Narrow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accent6">
                <a:lumMod val="60000"/>
                <a:lumOff val="40000"/>
              </a:schemeClr>
            </a:solidFill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41_Core Template v2.0">
  <a:themeElements>
    <a:clrScheme name="JFW *New*">
      <a:dk1>
        <a:srgbClr val="000000"/>
      </a:dk1>
      <a:lt1>
        <a:sysClr val="window" lastClr="FFFFFF"/>
      </a:lt1>
      <a:dk2>
        <a:srgbClr val="CCFF33"/>
      </a:dk2>
      <a:lt2>
        <a:srgbClr val="7E0018"/>
      </a:lt2>
      <a:accent1>
        <a:srgbClr val="BC0024"/>
      </a:accent1>
      <a:accent2>
        <a:srgbClr val="7E003F"/>
      </a:accent2>
      <a:accent3>
        <a:srgbClr val="460046"/>
      </a:accent3>
      <a:accent4>
        <a:srgbClr val="6D8D24"/>
      </a:accent4>
      <a:accent5>
        <a:srgbClr val="336600"/>
      </a:accent5>
      <a:accent6>
        <a:srgbClr val="EC881D"/>
      </a:accent6>
      <a:hlink>
        <a:srgbClr val="DBD8BD"/>
      </a:hlink>
      <a:folHlink>
        <a:srgbClr val="847E47"/>
      </a:folHlink>
    </a:clrScheme>
    <a:fontScheme name="Custom 6">
      <a:majorFont>
        <a:latin typeface="Calibri Light"/>
        <a:ea typeface=""/>
        <a:cs typeface=""/>
      </a:majorFont>
      <a:minorFont>
        <a:latin typeface="Andalu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2D050"/>
        </a:solidFill>
        <a:ln w="9525">
          <a:solidFill>
            <a:schemeClr val="accent2"/>
          </a:solidFill>
          <a:miter lim="800000"/>
        </a:ln>
        <a:effectLst/>
      </a:spPr>
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537177"/>
            </a:solidFill>
            <a:latin typeface="Arial Narrow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accent6">
                <a:lumMod val="60000"/>
                <a:lumOff val="40000"/>
              </a:schemeClr>
            </a:solidFill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15_Core Template v2.0">
  <a:themeElements>
    <a:clrScheme name="Jackson Family Wines">
      <a:dk1>
        <a:srgbClr val="000000"/>
      </a:dk1>
      <a:lt1>
        <a:sysClr val="window" lastClr="FFFFFF"/>
      </a:lt1>
      <a:dk2>
        <a:srgbClr val="FDB924"/>
      </a:dk2>
      <a:lt2>
        <a:srgbClr val="EC881D"/>
      </a:lt2>
      <a:accent1>
        <a:srgbClr val="847E47"/>
      </a:accent1>
      <a:accent2>
        <a:srgbClr val="660066"/>
      </a:accent2>
      <a:accent3>
        <a:srgbClr val="537177"/>
      </a:accent3>
      <a:accent4>
        <a:srgbClr val="6D8D24"/>
      </a:accent4>
      <a:accent5>
        <a:srgbClr val="EC881D"/>
      </a:accent5>
      <a:accent6>
        <a:srgbClr val="5091CD"/>
      </a:accent6>
      <a:hlink>
        <a:srgbClr val="DBD8BD"/>
      </a:hlink>
      <a:folHlink>
        <a:srgbClr val="847E47"/>
      </a:folHlink>
    </a:clrScheme>
    <a:fontScheme name="Millward Brown">
      <a:majorFont>
        <a:latin typeface="Georgia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2D050"/>
        </a:solidFill>
        <a:ln w="9525">
          <a:solidFill>
            <a:schemeClr val="accent2"/>
          </a:solidFill>
          <a:miter lim="800000"/>
        </a:ln>
        <a:effectLst/>
      </a:spPr>
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537177"/>
            </a:solidFill>
            <a:latin typeface="Arial Narrow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accent6">
                <a:lumMod val="60000"/>
                <a:lumOff val="40000"/>
              </a:schemeClr>
            </a:solidFill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14_Core Template v2.0">
  <a:themeElements>
    <a:clrScheme name="JFW *New*">
      <a:dk1>
        <a:srgbClr val="000000"/>
      </a:dk1>
      <a:lt1>
        <a:sysClr val="window" lastClr="FFFFFF"/>
      </a:lt1>
      <a:dk2>
        <a:srgbClr val="CCFF33"/>
      </a:dk2>
      <a:lt2>
        <a:srgbClr val="7E0018"/>
      </a:lt2>
      <a:accent1>
        <a:srgbClr val="BC0024"/>
      </a:accent1>
      <a:accent2>
        <a:srgbClr val="7E003F"/>
      </a:accent2>
      <a:accent3>
        <a:srgbClr val="460046"/>
      </a:accent3>
      <a:accent4>
        <a:srgbClr val="6D8D24"/>
      </a:accent4>
      <a:accent5>
        <a:srgbClr val="336600"/>
      </a:accent5>
      <a:accent6>
        <a:srgbClr val="EC881D"/>
      </a:accent6>
      <a:hlink>
        <a:srgbClr val="DBD8BD"/>
      </a:hlink>
      <a:folHlink>
        <a:srgbClr val="847E47"/>
      </a:folHlink>
    </a:clrScheme>
    <a:fontScheme name="Custom 6">
      <a:majorFont>
        <a:latin typeface="Calibri Light"/>
        <a:ea typeface=""/>
        <a:cs typeface=""/>
      </a:majorFont>
      <a:minorFont>
        <a:latin typeface="Andalu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2D050"/>
        </a:solidFill>
        <a:ln w="9525">
          <a:solidFill>
            <a:schemeClr val="accent2"/>
          </a:solidFill>
          <a:miter lim="800000"/>
        </a:ln>
        <a:effectLst/>
      </a:spPr>
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537177"/>
            </a:solidFill>
            <a:latin typeface="Arial Narrow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accent6">
                <a:lumMod val="60000"/>
                <a:lumOff val="40000"/>
              </a:schemeClr>
            </a:solidFill>
          </a:defRPr>
        </a:defPPr>
      </a:lstStyle>
    </a:txDef>
  </a:objectDefaults>
  <a:extraClrSchemeLst/>
</a:theme>
</file>

<file path=ppt/theme/theme16.xml><?xml version="1.0" encoding="utf-8"?>
<a:theme xmlns:a="http://schemas.openxmlformats.org/drawingml/2006/main" name="16_Core Template v2.0">
  <a:themeElements>
    <a:clrScheme name="JFW *New*">
      <a:dk1>
        <a:srgbClr val="000000"/>
      </a:dk1>
      <a:lt1>
        <a:sysClr val="window" lastClr="FFFFFF"/>
      </a:lt1>
      <a:dk2>
        <a:srgbClr val="CCFF33"/>
      </a:dk2>
      <a:lt2>
        <a:srgbClr val="7E0018"/>
      </a:lt2>
      <a:accent1>
        <a:srgbClr val="BC0024"/>
      </a:accent1>
      <a:accent2>
        <a:srgbClr val="7E003F"/>
      </a:accent2>
      <a:accent3>
        <a:srgbClr val="460046"/>
      </a:accent3>
      <a:accent4>
        <a:srgbClr val="6D8D24"/>
      </a:accent4>
      <a:accent5>
        <a:srgbClr val="336600"/>
      </a:accent5>
      <a:accent6>
        <a:srgbClr val="EC881D"/>
      </a:accent6>
      <a:hlink>
        <a:srgbClr val="DBD8BD"/>
      </a:hlink>
      <a:folHlink>
        <a:srgbClr val="847E47"/>
      </a:folHlink>
    </a:clrScheme>
    <a:fontScheme name="Custom 6">
      <a:majorFont>
        <a:latin typeface="Calibri Light"/>
        <a:ea typeface=""/>
        <a:cs typeface=""/>
      </a:majorFont>
      <a:minorFont>
        <a:latin typeface="Andalu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2D050"/>
        </a:solidFill>
        <a:ln w="9525">
          <a:solidFill>
            <a:schemeClr val="accent2"/>
          </a:solidFill>
          <a:miter lim="800000"/>
        </a:ln>
        <a:effectLst/>
      </a:spPr>
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537177"/>
            </a:solidFill>
            <a:latin typeface="Arial Narrow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accent6">
                <a:lumMod val="60000"/>
                <a:lumOff val="40000"/>
              </a:schemeClr>
            </a:solidFill>
          </a:defRPr>
        </a:defPPr>
      </a:lstStyle>
    </a:txDef>
  </a:objectDefaults>
  <a:extraClrSchemeLst/>
</a:theme>
</file>

<file path=ppt/theme/theme17.xml><?xml version="1.0" encoding="utf-8"?>
<a:theme xmlns:a="http://schemas.openxmlformats.org/drawingml/2006/main" name="23_Core Template v2.0">
  <a:themeElements>
    <a:clrScheme name="JFW *New*">
      <a:dk1>
        <a:srgbClr val="000000"/>
      </a:dk1>
      <a:lt1>
        <a:sysClr val="window" lastClr="FFFFFF"/>
      </a:lt1>
      <a:dk2>
        <a:srgbClr val="CCFF33"/>
      </a:dk2>
      <a:lt2>
        <a:srgbClr val="7E0018"/>
      </a:lt2>
      <a:accent1>
        <a:srgbClr val="BC0024"/>
      </a:accent1>
      <a:accent2>
        <a:srgbClr val="7E003F"/>
      </a:accent2>
      <a:accent3>
        <a:srgbClr val="460046"/>
      </a:accent3>
      <a:accent4>
        <a:srgbClr val="6D8D24"/>
      </a:accent4>
      <a:accent5>
        <a:srgbClr val="336600"/>
      </a:accent5>
      <a:accent6>
        <a:srgbClr val="EC881D"/>
      </a:accent6>
      <a:hlink>
        <a:srgbClr val="DBD8BD"/>
      </a:hlink>
      <a:folHlink>
        <a:srgbClr val="847E47"/>
      </a:folHlink>
    </a:clrScheme>
    <a:fontScheme name="Custom 6">
      <a:majorFont>
        <a:latin typeface="Calibri Light"/>
        <a:ea typeface=""/>
        <a:cs typeface=""/>
      </a:majorFont>
      <a:minorFont>
        <a:latin typeface="Andalu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2D050"/>
        </a:solidFill>
        <a:ln w="9525">
          <a:solidFill>
            <a:schemeClr val="accent2"/>
          </a:solidFill>
          <a:miter lim="800000"/>
        </a:ln>
        <a:effectLst/>
      </a:spPr>
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537177"/>
            </a:solidFill>
            <a:latin typeface="Arial Narrow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accent6">
                <a:lumMod val="60000"/>
                <a:lumOff val="40000"/>
              </a:schemeClr>
            </a:solidFill>
          </a:defRPr>
        </a:defPPr>
      </a:lstStyle>
    </a:txDef>
  </a:objectDefaults>
  <a:extraClrSchemeLst/>
</a:theme>
</file>

<file path=ppt/theme/theme18.xml><?xml version="1.0" encoding="utf-8"?>
<a:theme xmlns:a="http://schemas.openxmlformats.org/drawingml/2006/main" name="24_Core Template v2.0">
  <a:themeElements>
    <a:clrScheme name="JFW *New*">
      <a:dk1>
        <a:srgbClr val="000000"/>
      </a:dk1>
      <a:lt1>
        <a:sysClr val="window" lastClr="FFFFFF"/>
      </a:lt1>
      <a:dk2>
        <a:srgbClr val="CCFF33"/>
      </a:dk2>
      <a:lt2>
        <a:srgbClr val="7E0018"/>
      </a:lt2>
      <a:accent1>
        <a:srgbClr val="BC0024"/>
      </a:accent1>
      <a:accent2>
        <a:srgbClr val="7E003F"/>
      </a:accent2>
      <a:accent3>
        <a:srgbClr val="460046"/>
      </a:accent3>
      <a:accent4>
        <a:srgbClr val="6D8D24"/>
      </a:accent4>
      <a:accent5>
        <a:srgbClr val="336600"/>
      </a:accent5>
      <a:accent6>
        <a:srgbClr val="EC881D"/>
      </a:accent6>
      <a:hlink>
        <a:srgbClr val="DBD8BD"/>
      </a:hlink>
      <a:folHlink>
        <a:srgbClr val="847E47"/>
      </a:folHlink>
    </a:clrScheme>
    <a:fontScheme name="Custom 6">
      <a:majorFont>
        <a:latin typeface="Calibri Light"/>
        <a:ea typeface=""/>
        <a:cs typeface=""/>
      </a:majorFont>
      <a:minorFont>
        <a:latin typeface="Andalu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100000">
              <a:schemeClr val="accent6">
                <a:lumMod val="20000"/>
                <a:lumOff val="80000"/>
              </a:schemeClr>
            </a:gs>
            <a:gs pos="0">
              <a:schemeClr val="accent5">
                <a:lumMod val="60000"/>
                <a:lumOff val="40000"/>
              </a:schemeClr>
            </a:gs>
          </a:gsLst>
          <a:lin ang="5400000" scaled="0"/>
        </a:gradFill>
        <a:ln w="9525">
          <a:noFill/>
          <a:miter lim="800000"/>
        </a:ln>
        <a:effectLst>
          <a:outerShdw dist="114300" dir="8100000" algn="tr" rotWithShape="0">
            <a:schemeClr val="accent6">
              <a:lumMod val="50000"/>
              <a:alpha val="56000"/>
            </a:schemeClr>
          </a:outerShdw>
        </a:effectLst>
      </a:spPr>
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537177"/>
            </a:solidFill>
            <a:latin typeface="Arial Narrow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accent6">
                <a:lumMod val="60000"/>
                <a:lumOff val="40000"/>
              </a:schemeClr>
            </a:solidFill>
          </a:defRPr>
        </a:defPPr>
      </a:lstStyle>
    </a:txDef>
  </a:objectDefaults>
  <a:extraClrSchemeLst/>
</a:theme>
</file>

<file path=ppt/theme/theme19.xml><?xml version="1.0" encoding="utf-8"?>
<a:theme xmlns:a="http://schemas.openxmlformats.org/drawingml/2006/main" name="31_Core Template v2.0">
  <a:themeElements>
    <a:clrScheme name="JFW *New*">
      <a:dk1>
        <a:srgbClr val="000000"/>
      </a:dk1>
      <a:lt1>
        <a:sysClr val="window" lastClr="FFFFFF"/>
      </a:lt1>
      <a:dk2>
        <a:srgbClr val="CCFF33"/>
      </a:dk2>
      <a:lt2>
        <a:srgbClr val="7E0018"/>
      </a:lt2>
      <a:accent1>
        <a:srgbClr val="BC0024"/>
      </a:accent1>
      <a:accent2>
        <a:srgbClr val="7E003F"/>
      </a:accent2>
      <a:accent3>
        <a:srgbClr val="460046"/>
      </a:accent3>
      <a:accent4>
        <a:srgbClr val="6D8D24"/>
      </a:accent4>
      <a:accent5>
        <a:srgbClr val="336600"/>
      </a:accent5>
      <a:accent6>
        <a:srgbClr val="EC881D"/>
      </a:accent6>
      <a:hlink>
        <a:srgbClr val="DBD8BD"/>
      </a:hlink>
      <a:folHlink>
        <a:srgbClr val="847E47"/>
      </a:folHlink>
    </a:clrScheme>
    <a:fontScheme name="Custom 5">
      <a:majorFont>
        <a:latin typeface="Calibri Light"/>
        <a:ea typeface=""/>
        <a:cs typeface=""/>
      </a:majorFont>
      <a:minorFont>
        <a:latin typeface="Adobe Song Std 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100000">
              <a:schemeClr val="accent6">
                <a:lumMod val="20000"/>
                <a:lumOff val="80000"/>
              </a:schemeClr>
            </a:gs>
            <a:gs pos="0">
              <a:schemeClr val="accent5">
                <a:lumMod val="60000"/>
                <a:lumOff val="40000"/>
              </a:schemeClr>
            </a:gs>
          </a:gsLst>
          <a:lin ang="5400000" scaled="0"/>
        </a:gradFill>
        <a:ln w="9525">
          <a:noFill/>
          <a:miter lim="800000"/>
        </a:ln>
        <a:effectLst>
          <a:outerShdw dist="114300" dir="8100000" algn="tr" rotWithShape="0">
            <a:schemeClr val="accent6">
              <a:lumMod val="50000"/>
              <a:alpha val="56000"/>
            </a:schemeClr>
          </a:outerShdw>
        </a:effectLst>
      </a:spPr>
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537177"/>
            </a:solidFill>
            <a:latin typeface="Arial Narrow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accent6">
                <a:lumMod val="60000"/>
                <a:lumOff val="4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Core Template v2.0">
  <a:themeElements>
    <a:clrScheme name="JFW *New*">
      <a:dk1>
        <a:srgbClr val="000000"/>
      </a:dk1>
      <a:lt1>
        <a:sysClr val="window" lastClr="FFFFFF"/>
      </a:lt1>
      <a:dk2>
        <a:srgbClr val="CCFF33"/>
      </a:dk2>
      <a:lt2>
        <a:srgbClr val="7E0018"/>
      </a:lt2>
      <a:accent1>
        <a:srgbClr val="BC0024"/>
      </a:accent1>
      <a:accent2>
        <a:srgbClr val="7E003F"/>
      </a:accent2>
      <a:accent3>
        <a:srgbClr val="460046"/>
      </a:accent3>
      <a:accent4>
        <a:srgbClr val="6D8D24"/>
      </a:accent4>
      <a:accent5>
        <a:srgbClr val="336600"/>
      </a:accent5>
      <a:accent6>
        <a:srgbClr val="EC881D"/>
      </a:accent6>
      <a:hlink>
        <a:srgbClr val="DBD8BD"/>
      </a:hlink>
      <a:folHlink>
        <a:srgbClr val="847E47"/>
      </a:folHlink>
    </a:clrScheme>
    <a:fontScheme name="Custom 6">
      <a:majorFont>
        <a:latin typeface="Calibri Light"/>
        <a:ea typeface=""/>
        <a:cs typeface=""/>
      </a:majorFont>
      <a:minorFont>
        <a:latin typeface="Andalu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100000">
              <a:schemeClr val="accent6">
                <a:lumMod val="20000"/>
                <a:lumOff val="80000"/>
              </a:schemeClr>
            </a:gs>
            <a:gs pos="0">
              <a:schemeClr val="accent5">
                <a:lumMod val="60000"/>
                <a:lumOff val="40000"/>
              </a:schemeClr>
            </a:gs>
          </a:gsLst>
          <a:lin ang="5400000" scaled="0"/>
        </a:gradFill>
        <a:ln w="9525">
          <a:noFill/>
          <a:miter lim="800000"/>
        </a:ln>
        <a:effectLst>
          <a:outerShdw dist="114300" dir="8100000" algn="tr" rotWithShape="0">
            <a:schemeClr val="accent6">
              <a:lumMod val="50000"/>
              <a:alpha val="56000"/>
            </a:schemeClr>
          </a:outerShdw>
        </a:effectLst>
      </a:spPr>
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537177"/>
            </a:solidFill>
            <a:latin typeface="Arial Narrow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accent6">
                <a:lumMod val="60000"/>
                <a:lumOff val="40000"/>
              </a:schemeClr>
            </a:solidFill>
          </a:defRPr>
        </a:defPPr>
      </a:lstStyle>
    </a:txDef>
  </a:objectDefaults>
  <a:extraClrSchemeLst/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7_Core Template v2.0">
  <a:themeElements>
    <a:clrScheme name="JFW *New*">
      <a:dk1>
        <a:srgbClr val="000000"/>
      </a:dk1>
      <a:lt1>
        <a:sysClr val="window" lastClr="FFFFFF"/>
      </a:lt1>
      <a:dk2>
        <a:srgbClr val="CCFF33"/>
      </a:dk2>
      <a:lt2>
        <a:srgbClr val="7E0018"/>
      </a:lt2>
      <a:accent1>
        <a:srgbClr val="BC0024"/>
      </a:accent1>
      <a:accent2>
        <a:srgbClr val="7E003F"/>
      </a:accent2>
      <a:accent3>
        <a:srgbClr val="460046"/>
      </a:accent3>
      <a:accent4>
        <a:srgbClr val="6D8D24"/>
      </a:accent4>
      <a:accent5>
        <a:srgbClr val="336600"/>
      </a:accent5>
      <a:accent6>
        <a:srgbClr val="EC881D"/>
      </a:accent6>
      <a:hlink>
        <a:srgbClr val="DBD8BD"/>
      </a:hlink>
      <a:folHlink>
        <a:srgbClr val="847E47"/>
      </a:folHlink>
    </a:clrScheme>
    <a:fontScheme name="Custom 6">
      <a:majorFont>
        <a:latin typeface="Calibri Light"/>
        <a:ea typeface=""/>
        <a:cs typeface=""/>
      </a:majorFont>
      <a:minorFont>
        <a:latin typeface="Andalu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2D050"/>
        </a:solidFill>
        <a:ln w="9525">
          <a:solidFill>
            <a:schemeClr val="accent2"/>
          </a:solidFill>
          <a:miter lim="800000"/>
        </a:ln>
        <a:effectLst/>
      </a:spPr>
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537177"/>
            </a:solidFill>
            <a:latin typeface="Arial Narrow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accent6">
                <a:lumMod val="60000"/>
                <a:lumOff val="40000"/>
              </a:schemeClr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Core Template v2.0">
  <a:themeElements>
    <a:clrScheme name="JFW *New*">
      <a:dk1>
        <a:srgbClr val="000000"/>
      </a:dk1>
      <a:lt1>
        <a:sysClr val="window" lastClr="FFFFFF"/>
      </a:lt1>
      <a:dk2>
        <a:srgbClr val="CCFF33"/>
      </a:dk2>
      <a:lt2>
        <a:srgbClr val="7E0018"/>
      </a:lt2>
      <a:accent1>
        <a:srgbClr val="BC0024"/>
      </a:accent1>
      <a:accent2>
        <a:srgbClr val="7E003F"/>
      </a:accent2>
      <a:accent3>
        <a:srgbClr val="460046"/>
      </a:accent3>
      <a:accent4>
        <a:srgbClr val="6D8D24"/>
      </a:accent4>
      <a:accent5>
        <a:srgbClr val="336600"/>
      </a:accent5>
      <a:accent6>
        <a:srgbClr val="EC881D"/>
      </a:accent6>
      <a:hlink>
        <a:srgbClr val="DBD8BD"/>
      </a:hlink>
      <a:folHlink>
        <a:srgbClr val="847E47"/>
      </a:folHlink>
    </a:clrScheme>
    <a:fontScheme name="Custom 4">
      <a:majorFont>
        <a:latin typeface="Tekton Pro"/>
        <a:ea typeface=""/>
        <a:cs typeface=""/>
      </a:majorFont>
      <a:minorFont>
        <a:latin typeface="Tekton Pro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100000">
              <a:schemeClr val="accent6">
                <a:lumMod val="20000"/>
                <a:lumOff val="80000"/>
              </a:schemeClr>
            </a:gs>
            <a:gs pos="0">
              <a:schemeClr val="accent5">
                <a:lumMod val="60000"/>
                <a:lumOff val="40000"/>
              </a:schemeClr>
            </a:gs>
          </a:gsLst>
          <a:lin ang="5400000" scaled="0"/>
        </a:gradFill>
        <a:ln w="9525">
          <a:noFill/>
          <a:miter lim="800000"/>
        </a:ln>
        <a:effectLst>
          <a:outerShdw dist="114300" dir="8100000" algn="tr" rotWithShape="0">
            <a:schemeClr val="accent6">
              <a:lumMod val="50000"/>
              <a:alpha val="56000"/>
            </a:schemeClr>
          </a:outerShdw>
        </a:effectLst>
      </a:spPr>
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537177"/>
            </a:solidFill>
            <a:latin typeface="Arial Narrow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accent6">
                <a:lumMod val="60000"/>
                <a:lumOff val="40000"/>
              </a:schemeClr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29_Core Template v2.0">
  <a:themeElements>
    <a:clrScheme name="JFW *New*">
      <a:dk1>
        <a:srgbClr val="000000"/>
      </a:dk1>
      <a:lt1>
        <a:sysClr val="window" lastClr="FFFFFF"/>
      </a:lt1>
      <a:dk2>
        <a:srgbClr val="CCFF33"/>
      </a:dk2>
      <a:lt2>
        <a:srgbClr val="7E0018"/>
      </a:lt2>
      <a:accent1>
        <a:srgbClr val="BC0024"/>
      </a:accent1>
      <a:accent2>
        <a:srgbClr val="7E003F"/>
      </a:accent2>
      <a:accent3>
        <a:srgbClr val="460046"/>
      </a:accent3>
      <a:accent4>
        <a:srgbClr val="6D8D24"/>
      </a:accent4>
      <a:accent5>
        <a:srgbClr val="336600"/>
      </a:accent5>
      <a:accent6>
        <a:srgbClr val="EC881D"/>
      </a:accent6>
      <a:hlink>
        <a:srgbClr val="DBD8BD"/>
      </a:hlink>
      <a:folHlink>
        <a:srgbClr val="847E47"/>
      </a:folHlink>
    </a:clrScheme>
    <a:fontScheme name="Custom 5">
      <a:majorFont>
        <a:latin typeface="Calibri Light"/>
        <a:ea typeface=""/>
        <a:cs typeface=""/>
      </a:majorFont>
      <a:minorFont>
        <a:latin typeface="Adobe Song Std 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100000">
              <a:schemeClr val="accent6">
                <a:lumMod val="20000"/>
                <a:lumOff val="80000"/>
              </a:schemeClr>
            </a:gs>
            <a:gs pos="0">
              <a:schemeClr val="accent5">
                <a:lumMod val="60000"/>
                <a:lumOff val="40000"/>
              </a:schemeClr>
            </a:gs>
          </a:gsLst>
          <a:lin ang="5400000" scaled="0"/>
        </a:gradFill>
        <a:ln w="9525">
          <a:noFill/>
          <a:miter lim="800000"/>
        </a:ln>
        <a:effectLst>
          <a:outerShdw dist="114300" dir="8100000" algn="tr" rotWithShape="0">
            <a:schemeClr val="accent6">
              <a:lumMod val="50000"/>
              <a:alpha val="56000"/>
            </a:schemeClr>
          </a:outerShdw>
        </a:effectLst>
      </a:spPr>
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537177"/>
            </a:solidFill>
            <a:latin typeface="Arial Narrow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accent6">
                <a:lumMod val="60000"/>
                <a:lumOff val="40000"/>
              </a:schemeClr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21_Core Template v2.0">
  <a:themeElements>
    <a:clrScheme name="Jackson Family Wines">
      <a:dk1>
        <a:srgbClr val="000000"/>
      </a:dk1>
      <a:lt1>
        <a:sysClr val="window" lastClr="FFFFFF"/>
      </a:lt1>
      <a:dk2>
        <a:srgbClr val="FDB924"/>
      </a:dk2>
      <a:lt2>
        <a:srgbClr val="EC881D"/>
      </a:lt2>
      <a:accent1>
        <a:srgbClr val="847E47"/>
      </a:accent1>
      <a:accent2>
        <a:srgbClr val="660066"/>
      </a:accent2>
      <a:accent3>
        <a:srgbClr val="537177"/>
      </a:accent3>
      <a:accent4>
        <a:srgbClr val="6D8D24"/>
      </a:accent4>
      <a:accent5>
        <a:srgbClr val="EC881D"/>
      </a:accent5>
      <a:accent6>
        <a:srgbClr val="5091CD"/>
      </a:accent6>
      <a:hlink>
        <a:srgbClr val="DBD8BD"/>
      </a:hlink>
      <a:folHlink>
        <a:srgbClr val="847E47"/>
      </a:folHlink>
    </a:clrScheme>
    <a:fontScheme name="Millward Brown">
      <a:majorFont>
        <a:latin typeface="Georgia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2D050"/>
        </a:solidFill>
        <a:ln w="9525">
          <a:solidFill>
            <a:schemeClr val="accent2"/>
          </a:solidFill>
          <a:miter lim="800000"/>
        </a:ln>
        <a:effectLst/>
      </a:spPr>
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537177"/>
            </a:solidFill>
            <a:latin typeface="Arial Narrow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accent6">
                <a:lumMod val="60000"/>
                <a:lumOff val="40000"/>
              </a:schemeClr>
            </a:solidFill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4_Core Template v2.0">
  <a:themeElements>
    <a:clrScheme name="JFW *New*">
      <a:dk1>
        <a:srgbClr val="000000"/>
      </a:dk1>
      <a:lt1>
        <a:sysClr val="window" lastClr="FFFFFF"/>
      </a:lt1>
      <a:dk2>
        <a:srgbClr val="CCFF33"/>
      </a:dk2>
      <a:lt2>
        <a:srgbClr val="7E0018"/>
      </a:lt2>
      <a:accent1>
        <a:srgbClr val="BC0024"/>
      </a:accent1>
      <a:accent2>
        <a:srgbClr val="7E003F"/>
      </a:accent2>
      <a:accent3>
        <a:srgbClr val="460046"/>
      </a:accent3>
      <a:accent4>
        <a:srgbClr val="6D8D24"/>
      </a:accent4>
      <a:accent5>
        <a:srgbClr val="336600"/>
      </a:accent5>
      <a:accent6>
        <a:srgbClr val="EC881D"/>
      </a:accent6>
      <a:hlink>
        <a:srgbClr val="DBD8BD"/>
      </a:hlink>
      <a:folHlink>
        <a:srgbClr val="847E47"/>
      </a:folHlink>
    </a:clrScheme>
    <a:fontScheme name="Custom 4">
      <a:majorFont>
        <a:latin typeface="Tekton Pro"/>
        <a:ea typeface=""/>
        <a:cs typeface=""/>
      </a:majorFont>
      <a:minorFont>
        <a:latin typeface="Tekton Pro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100000">
              <a:schemeClr val="accent6">
                <a:lumMod val="20000"/>
                <a:lumOff val="80000"/>
              </a:schemeClr>
            </a:gs>
            <a:gs pos="0">
              <a:schemeClr val="accent5">
                <a:lumMod val="60000"/>
                <a:lumOff val="40000"/>
              </a:schemeClr>
            </a:gs>
          </a:gsLst>
          <a:lin ang="5400000" scaled="0"/>
        </a:gradFill>
        <a:ln w="9525">
          <a:noFill/>
          <a:miter lim="800000"/>
        </a:ln>
        <a:effectLst>
          <a:outerShdw dist="114300" dir="8100000" algn="tr" rotWithShape="0">
            <a:schemeClr val="accent6">
              <a:lumMod val="50000"/>
              <a:alpha val="56000"/>
            </a:schemeClr>
          </a:outerShdw>
        </a:effectLst>
      </a:spPr>
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537177"/>
            </a:solidFill>
            <a:latin typeface="Arial Narrow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accent6">
                <a:lumMod val="60000"/>
                <a:lumOff val="40000"/>
              </a:schemeClr>
            </a:solidFill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5_Core Template v2.0">
  <a:themeElements>
    <a:clrScheme name="JFW *New*">
      <a:dk1>
        <a:srgbClr val="000000"/>
      </a:dk1>
      <a:lt1>
        <a:sysClr val="window" lastClr="FFFFFF"/>
      </a:lt1>
      <a:dk2>
        <a:srgbClr val="CCFF33"/>
      </a:dk2>
      <a:lt2>
        <a:srgbClr val="7E0018"/>
      </a:lt2>
      <a:accent1>
        <a:srgbClr val="BC0024"/>
      </a:accent1>
      <a:accent2>
        <a:srgbClr val="7E003F"/>
      </a:accent2>
      <a:accent3>
        <a:srgbClr val="460046"/>
      </a:accent3>
      <a:accent4>
        <a:srgbClr val="6D8D24"/>
      </a:accent4>
      <a:accent5>
        <a:srgbClr val="336600"/>
      </a:accent5>
      <a:accent6>
        <a:srgbClr val="EC881D"/>
      </a:accent6>
      <a:hlink>
        <a:srgbClr val="DBD8BD"/>
      </a:hlink>
      <a:folHlink>
        <a:srgbClr val="847E47"/>
      </a:folHlink>
    </a:clrScheme>
    <a:fontScheme name="Custom 6">
      <a:majorFont>
        <a:latin typeface="Calibri Light"/>
        <a:ea typeface=""/>
        <a:cs typeface=""/>
      </a:majorFont>
      <a:minorFont>
        <a:latin typeface="Andalu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2D050"/>
        </a:solidFill>
        <a:ln w="9525">
          <a:solidFill>
            <a:schemeClr val="accent2"/>
          </a:solidFill>
          <a:miter lim="800000"/>
        </a:ln>
        <a:effectLst/>
      </a:spPr>
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537177"/>
            </a:solidFill>
            <a:latin typeface="Arial Narrow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accent6">
                <a:lumMod val="60000"/>
                <a:lumOff val="40000"/>
              </a:schemeClr>
            </a:solidFill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36_Core Template v2.0">
  <a:themeElements>
    <a:clrScheme name="JFW *New*">
      <a:dk1>
        <a:srgbClr val="000000"/>
      </a:dk1>
      <a:lt1>
        <a:sysClr val="window" lastClr="FFFFFF"/>
      </a:lt1>
      <a:dk2>
        <a:srgbClr val="CCFF33"/>
      </a:dk2>
      <a:lt2>
        <a:srgbClr val="7E0018"/>
      </a:lt2>
      <a:accent1>
        <a:srgbClr val="BC0024"/>
      </a:accent1>
      <a:accent2>
        <a:srgbClr val="7E003F"/>
      </a:accent2>
      <a:accent3>
        <a:srgbClr val="460046"/>
      </a:accent3>
      <a:accent4>
        <a:srgbClr val="6D8D24"/>
      </a:accent4>
      <a:accent5>
        <a:srgbClr val="336600"/>
      </a:accent5>
      <a:accent6>
        <a:srgbClr val="EC881D"/>
      </a:accent6>
      <a:hlink>
        <a:srgbClr val="DBD8BD"/>
      </a:hlink>
      <a:folHlink>
        <a:srgbClr val="847E47"/>
      </a:folHlink>
    </a:clrScheme>
    <a:fontScheme name="Custom 6">
      <a:majorFont>
        <a:latin typeface="Calibri Light"/>
        <a:ea typeface=""/>
        <a:cs typeface=""/>
      </a:majorFont>
      <a:minorFont>
        <a:latin typeface="Andalu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2D050"/>
        </a:solidFill>
        <a:ln w="9525">
          <a:solidFill>
            <a:schemeClr val="accent2"/>
          </a:solidFill>
          <a:miter lim="800000"/>
        </a:ln>
        <a:effectLst/>
      </a:spPr>
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537177"/>
            </a:solidFill>
            <a:latin typeface="Arial Narrow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accent6">
                <a:lumMod val="60000"/>
                <a:lumOff val="40000"/>
              </a:schemeClr>
            </a:solidFill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52235</TotalTime>
  <Words>8001</Words>
  <Application>Microsoft Office PowerPoint</Application>
  <PresentationFormat>Custom</PresentationFormat>
  <Paragraphs>2435</Paragraphs>
  <Slides>34</Slides>
  <Notes>30</Notes>
  <HiddenSlides>3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19</vt:i4>
      </vt:variant>
      <vt:variant>
        <vt:lpstr>Slide Titles</vt:lpstr>
      </vt:variant>
      <vt:variant>
        <vt:i4>34</vt:i4>
      </vt:variant>
    </vt:vector>
  </HeadingPairs>
  <TitlesOfParts>
    <vt:vector size="67" baseType="lpstr">
      <vt:lpstr>Adobe Song Std L</vt:lpstr>
      <vt:lpstr>Andalus</vt:lpstr>
      <vt:lpstr>Arial</vt:lpstr>
      <vt:lpstr>Arial Narrow</vt:lpstr>
      <vt:lpstr>Calibri</vt:lpstr>
      <vt:lpstr>Calibri Light</vt:lpstr>
      <vt:lpstr>Georgia</vt:lpstr>
      <vt:lpstr>Segoe UI</vt:lpstr>
      <vt:lpstr>Tekton Pro</vt:lpstr>
      <vt:lpstr>Tekton Pro Cond</vt:lpstr>
      <vt:lpstr>Verdana</vt:lpstr>
      <vt:lpstr>Wingdings</vt:lpstr>
      <vt:lpstr>Wingdings 2</vt:lpstr>
      <vt:lpstr>Wingdings 3</vt:lpstr>
      <vt:lpstr>Core Template v2.0</vt:lpstr>
      <vt:lpstr>1_Core Template v2.0</vt:lpstr>
      <vt:lpstr>27_Core Template v2.0</vt:lpstr>
      <vt:lpstr>2_Core Template v2.0</vt:lpstr>
      <vt:lpstr>29_Core Template v2.0</vt:lpstr>
      <vt:lpstr>21_Core Template v2.0</vt:lpstr>
      <vt:lpstr>4_Core Template v2.0</vt:lpstr>
      <vt:lpstr>5_Core Template v2.0</vt:lpstr>
      <vt:lpstr>36_Core Template v2.0</vt:lpstr>
      <vt:lpstr>6_Core Template v2.0</vt:lpstr>
      <vt:lpstr>7_Core Template v2.0</vt:lpstr>
      <vt:lpstr>39_Core Template v2.0</vt:lpstr>
      <vt:lpstr>41_Core Template v2.0</vt:lpstr>
      <vt:lpstr>15_Core Template v2.0</vt:lpstr>
      <vt:lpstr>14_Core Template v2.0</vt:lpstr>
      <vt:lpstr>16_Core Template v2.0</vt:lpstr>
      <vt:lpstr>23_Core Template v2.0</vt:lpstr>
      <vt:lpstr>24_Core Template v2.0</vt:lpstr>
      <vt:lpstr>31_Core Template v2.0</vt:lpstr>
      <vt:lpstr>PowerPoint Presentation</vt:lpstr>
      <vt:lpstr>Kendall-Jackson: 2016 Equity Summary</vt:lpstr>
      <vt:lpstr>As a first step, individual imagery statements were grouped into 12 distinct buckets based on a statistical technique called ‘Factor Analysis’</vt:lpstr>
      <vt:lpstr>SNAPSHOT: Path Model to Kendall-Jackson’s Brand Power Line thickness denotes the strength of the interrelationships.  There are three levels of relative strength – strong, moderate, or weak.  </vt:lpstr>
      <vt:lpstr>Path Model: What Drives Brand Power for Kendall-Jackson? Focusing on the high-level components of equity, ‘Meaningful’ is the biggest driver, and Salience plays a secondary role.  Difference does not currently influence Brand Power for K-J.</vt:lpstr>
      <vt:lpstr>Path Model -- Meaningful: What Drives ‘Meaningful’ for Kendall-Jackson? Key is Relevance/Recommendation, mainly supported by Variety/Quality.  There are two roads to Variety/Quality:  strongest is through Heritage, which is influenced by combination of Handcrafted, Family-Owned, and Attractive Label (perceptions of which the “Values” campaign is touching on).  The other road is product-driven; having wines that taste better than other brands.  </vt:lpstr>
      <vt:lpstr>Key perceptions from the ‘Values’ campaign – on family, quality, and sustainability – have yet to shift for K-J.  Impressions are generally stable versus 2015, with the exception of mixed feelings consumers hold about K-J red wines this year.  </vt:lpstr>
      <vt:lpstr>After growth in 2015, frequent purchase behavior (whether buying ‘most often’ or regularly) slows down for K-J and key competitors.  Declines tend to be driven by men.  </vt:lpstr>
      <vt:lpstr>Although the proportion of those who buy K-J ‘most often’ is lower this year, purchasing behavior has not changed.</vt:lpstr>
      <vt:lpstr>Familiarity and price continue to influence the decision-making process for K-J purchases, regardless whether off- or on- premise.  However, fewer consumers this year say that ‘right price’ is a driver.</vt:lpstr>
      <vt:lpstr>Wine consumption levels off in 2016.  Consumption decreases for bigger brands this year. </vt:lpstr>
      <vt:lpstr>Red wine consumption for K-J declines for a few varietals.  Chardonnay is the most associated varietal for the brand in consumers’ minds and is also the most consumed.</vt:lpstr>
      <vt:lpstr>Chardonnay is linked to multiple brands in the category, but is most strongly tied to K-J.  Red varietals are linked to competitors such as Mondavi and Coppola.</vt:lpstr>
      <vt:lpstr>Kendall-Jackson has strong fulfillment in the category, and ‘gains from’ more than it ‘diverts to’ key competitive brands (Chateau Ste. Michelle is somewhat an exception) </vt:lpstr>
      <vt:lpstr>Cross-brand usage for K-J’s top-consumed varietals is stable.  About one-third of K-J’s Cabernet Sauvignon users also drink this varietal from Mondavi. </vt:lpstr>
      <vt:lpstr>There is a mix of white and red varietal usage within the Kendall-Jackson brand itself. </vt:lpstr>
      <vt:lpstr>There are significantly fewer K-J white wine drinkers (particularly K-J Chardonnay drinkers) consuming K-J red varietals this year. </vt:lpstr>
      <vt:lpstr>PowerPoint Presentation</vt:lpstr>
      <vt:lpstr>Significantly more K-J Loyalists are in the oldest age bracket this year.  They are less likely to buy wine from specific off-premise locations versus last year– natural/specialty food stores, convenience stores, drug stores, and wine flash sites.</vt:lpstr>
      <vt:lpstr>Perception that K-J makes ‘red wines that taste better’ than other brands and is ‘unique’ is also down among Loyalists this year.</vt:lpstr>
      <vt:lpstr>On an unprompted basis, consumers describe K-J as a good-tasting wine brand, driven by Loyalists.  Moderate and Weak loyalty segments are more likely to say that K-J is ‘average/fine/ok’ and mention price.</vt:lpstr>
      <vt:lpstr>Kendall-Jackson is still known for being approachable and social.  Being a ‘social’ brand is stable with last year, but lower than where it was two years ago.</vt:lpstr>
      <vt:lpstr>Consumption is relatively similar between tiers, with the exception of K-J Avant which is consumed less.</vt:lpstr>
      <vt:lpstr>Cross-consumption exists across tiers, with those drinking K-J Avant more likely to be regular consumers of other K-J tiers.  </vt:lpstr>
      <vt:lpstr>Kendall-Jackson print ‘Values’ campaign</vt:lpstr>
      <vt:lpstr>Communication awareness for K-J dips in 2016.  Men 21-44 are the most aware, although at a lower level than last year.  Women 45-69 also experience a softening versus 2015.  In-store displays, wine/food magazines, and word-of-mouth continue to be primary sources.</vt:lpstr>
      <vt:lpstr>Overall recognition of the print ads is higher than Millward Brown norm, but there is opportunity to increase recall among K-J Loyalists.</vt:lpstr>
      <vt:lpstr>A key takeaway for consumers is that K-J is a family-owned brand.  However, the level of message communication has the potential to be stronger. </vt:lpstr>
      <vt:lpstr>Kendall-Jackson: Summary &amp; Recommendations</vt:lpstr>
      <vt:lpstr>Kendall-Jackson Additional Follow-Ups</vt:lpstr>
      <vt:lpstr>Wine/food magazines and wine websites both help to support impressions of quality and relevance.  In addition, wine/food magazines aid in peer recommendation.</vt:lpstr>
      <vt:lpstr>Millennials who consume K-J Avant are more likely to also drink Vintner’s Reserve.</vt:lpstr>
      <vt:lpstr>PowerPoint Presentation</vt:lpstr>
      <vt:lpstr>PowerPoint Presentation</vt:lpstr>
    </vt:vector>
  </TitlesOfParts>
  <Company>Millward Brown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Leveraging Research to Drive Business Results</dc:title>
  <dc:creator>Diana Bailey</dc:creator>
  <cp:lastModifiedBy>Rebecca Reicherter</cp:lastModifiedBy>
  <cp:revision>2070</cp:revision>
  <cp:lastPrinted>2017-01-14T11:07:57Z</cp:lastPrinted>
  <dcterms:created xsi:type="dcterms:W3CDTF">2013-11-18T22:15:39Z</dcterms:created>
  <dcterms:modified xsi:type="dcterms:W3CDTF">2017-09-26T17:28:23Z</dcterms:modified>
</cp:coreProperties>
</file>