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2" r:id="rId3"/>
  </p:sldMasterIdLst>
  <p:notesMasterIdLst>
    <p:notesMasterId r:id="rId5"/>
  </p:notesMasterIdLst>
  <p:handoutMasterIdLst>
    <p:handoutMasterId r:id="rId6"/>
  </p:handoutMasterIdLst>
  <p:sldIdLst>
    <p:sldId id="376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9" autoAdjust="0"/>
    <p:restoredTop sz="86216" autoAdjust="0"/>
  </p:normalViewPr>
  <p:slideViewPr>
    <p:cSldViewPr snapToGrid="0">
      <p:cViewPr varScale="1">
        <p:scale>
          <a:sx n="101" d="100"/>
          <a:sy n="101" d="100"/>
        </p:scale>
        <p:origin x="126" y="31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199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8372" cy="466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438" y="2"/>
            <a:ext cx="3038372" cy="466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C7C98-970C-4B28-96E5-5D6D10C4095B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991"/>
            <a:ext cx="3038372" cy="46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438" y="8829991"/>
            <a:ext cx="3038372" cy="46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F9E8DF-A72C-41D7-B046-CB2AAC2F6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62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37840" cy="466435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1" y="2"/>
            <a:ext cx="3037840" cy="466435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C9ABFF81-46E4-45B0-B1A0-7659966F81B2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5"/>
            <a:ext cx="5608320" cy="3660457"/>
          </a:xfrm>
          <a:prstGeom prst="rect">
            <a:avLst/>
          </a:prstGeom>
        </p:spPr>
        <p:txBody>
          <a:bodyPr vert="horz" lIns="92885" tIns="46442" rIns="92885" bIns="4644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969"/>
            <a:ext cx="3037840" cy="466434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1" y="8829969"/>
            <a:ext cx="3037840" cy="466434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D019708A-DCCE-4BAE-8F05-CACAEC1FE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141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9708A-DCCE-4BAE-8F05-CACAEC1FEC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584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8931-40AB-4F7F-8DFE-29D7BE4F0A04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941B1-49E1-47F4-B133-DA081A685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77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8931-40AB-4F7F-8DFE-29D7BE4F0A04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941B1-49E1-47F4-B133-DA081A685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18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8931-40AB-4F7F-8DFE-29D7BE4F0A04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941B1-49E1-47F4-B133-DA081A685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964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42" y="2130826"/>
            <a:ext cx="10363517" cy="14695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483" y="3886060"/>
            <a:ext cx="8535035" cy="17531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1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8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0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7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75F7-98FD-4D05-8C3F-C506B544AE03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20.12.2017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E238-7050-4959-A490-93359CB179B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44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75F7-98FD-4D05-8C3F-C506B544AE03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20.12.2017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E238-7050-4959-A490-93359CB179B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03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17" y="4406598"/>
            <a:ext cx="10363517" cy="1362713"/>
          </a:xfrm>
        </p:spPr>
        <p:txBody>
          <a:bodyPr anchor="t"/>
          <a:lstStyle>
            <a:lvl1pPr algn="l">
              <a:defRPr sz="2666" b="1" cap="all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17" y="2906345"/>
            <a:ext cx="10363517" cy="1500254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72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448" indent="0">
              <a:buNone/>
              <a:defRPr sz="1066">
                <a:solidFill>
                  <a:schemeClr val="tx1">
                    <a:tint val="75000"/>
                  </a:schemeClr>
                </a:solidFill>
              </a:defRPr>
            </a:lvl3pPr>
            <a:lvl4pPr marL="91417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8895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3619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343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06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7790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75F7-98FD-4D05-8C3F-C506B544AE03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20.12.2017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E238-7050-4959-A490-93359CB179B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64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94" y="1599707"/>
            <a:ext cx="5435715" cy="4526153"/>
          </a:xfrm>
        </p:spPr>
        <p:txBody>
          <a:bodyPr/>
          <a:lstStyle>
            <a:lvl1pPr>
              <a:defRPr sz="1866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6792" y="1599707"/>
            <a:ext cx="5435714" cy="4526153"/>
          </a:xfrm>
        </p:spPr>
        <p:txBody>
          <a:bodyPr/>
          <a:lstStyle>
            <a:lvl1pPr>
              <a:defRPr sz="1866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75F7-98FD-4D05-8C3F-C506B544AE03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20.12.2017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E238-7050-4959-A490-93359CB179B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926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95" y="1535168"/>
            <a:ext cx="5387040" cy="640094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724" indent="0">
              <a:buNone/>
              <a:defRPr sz="1333" b="1"/>
            </a:lvl2pPr>
            <a:lvl3pPr marL="609448" indent="0">
              <a:buNone/>
              <a:defRPr sz="1200" b="1"/>
            </a:lvl3pPr>
            <a:lvl4pPr marL="914171" indent="0">
              <a:buNone/>
              <a:defRPr sz="1066" b="1"/>
            </a:lvl4pPr>
            <a:lvl5pPr marL="1218895" indent="0">
              <a:buNone/>
              <a:defRPr sz="1066" b="1"/>
            </a:lvl5pPr>
            <a:lvl6pPr marL="1523619" indent="0">
              <a:buNone/>
              <a:defRPr sz="1066" b="1"/>
            </a:lvl6pPr>
            <a:lvl7pPr marL="1828343" indent="0">
              <a:buNone/>
              <a:defRPr sz="1066" b="1"/>
            </a:lvl7pPr>
            <a:lvl8pPr marL="2133067" indent="0">
              <a:buNone/>
              <a:defRPr sz="1066" b="1"/>
            </a:lvl8pPr>
            <a:lvl9pPr marL="2437790" indent="0">
              <a:buNone/>
              <a:defRPr sz="106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95" y="2175262"/>
            <a:ext cx="5387040" cy="3950597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6"/>
            </a:lvl4pPr>
            <a:lvl5pPr>
              <a:defRPr sz="1066"/>
            </a:lvl5pPr>
            <a:lvl6pPr>
              <a:defRPr sz="1066"/>
            </a:lvl6pPr>
            <a:lvl7pPr>
              <a:defRPr sz="1066"/>
            </a:lvl7pPr>
            <a:lvl8pPr>
              <a:defRPr sz="1066"/>
            </a:lvl8pPr>
            <a:lvl9pPr>
              <a:defRPr sz="106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50" y="1535168"/>
            <a:ext cx="5389156" cy="640094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724" indent="0">
              <a:buNone/>
              <a:defRPr sz="1333" b="1"/>
            </a:lvl2pPr>
            <a:lvl3pPr marL="609448" indent="0">
              <a:buNone/>
              <a:defRPr sz="1200" b="1"/>
            </a:lvl3pPr>
            <a:lvl4pPr marL="914171" indent="0">
              <a:buNone/>
              <a:defRPr sz="1066" b="1"/>
            </a:lvl4pPr>
            <a:lvl5pPr marL="1218895" indent="0">
              <a:buNone/>
              <a:defRPr sz="1066" b="1"/>
            </a:lvl5pPr>
            <a:lvl6pPr marL="1523619" indent="0">
              <a:buNone/>
              <a:defRPr sz="1066" b="1"/>
            </a:lvl6pPr>
            <a:lvl7pPr marL="1828343" indent="0">
              <a:buNone/>
              <a:defRPr sz="1066" b="1"/>
            </a:lvl7pPr>
            <a:lvl8pPr marL="2133067" indent="0">
              <a:buNone/>
              <a:defRPr sz="1066" b="1"/>
            </a:lvl8pPr>
            <a:lvl9pPr marL="2437790" indent="0">
              <a:buNone/>
              <a:defRPr sz="106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50" y="2175262"/>
            <a:ext cx="5389156" cy="3950597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6"/>
            </a:lvl4pPr>
            <a:lvl5pPr>
              <a:defRPr sz="1066"/>
            </a:lvl5pPr>
            <a:lvl6pPr>
              <a:defRPr sz="1066"/>
            </a:lvl6pPr>
            <a:lvl7pPr>
              <a:defRPr sz="1066"/>
            </a:lvl7pPr>
            <a:lvl8pPr>
              <a:defRPr sz="1066"/>
            </a:lvl8pPr>
            <a:lvl9pPr>
              <a:defRPr sz="106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75F7-98FD-4D05-8C3F-C506B544AE03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20.12.2017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E238-7050-4959-A490-93359CB179B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78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75F7-98FD-4D05-8C3F-C506B544AE03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20.12.2017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E238-7050-4959-A490-93359CB179B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76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75F7-98FD-4D05-8C3F-C506B544AE03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20.12.2017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E238-7050-4959-A490-93359CB179B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86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94" y="272966"/>
            <a:ext cx="4011446" cy="1161691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965" y="272966"/>
            <a:ext cx="6815541" cy="5852894"/>
          </a:xfrm>
        </p:spPr>
        <p:txBody>
          <a:bodyPr/>
          <a:lstStyle>
            <a:lvl1pPr>
              <a:defRPr sz="2133"/>
            </a:lvl1pPr>
            <a:lvl2pPr>
              <a:defRPr sz="1866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94" y="1434658"/>
            <a:ext cx="4011446" cy="4691202"/>
          </a:xfrm>
        </p:spPr>
        <p:txBody>
          <a:bodyPr/>
          <a:lstStyle>
            <a:lvl1pPr marL="0" indent="0">
              <a:buNone/>
              <a:defRPr sz="933"/>
            </a:lvl1pPr>
            <a:lvl2pPr marL="304724" indent="0">
              <a:buNone/>
              <a:defRPr sz="800"/>
            </a:lvl2pPr>
            <a:lvl3pPr marL="609448" indent="0">
              <a:buNone/>
              <a:defRPr sz="667"/>
            </a:lvl3pPr>
            <a:lvl4pPr marL="914171" indent="0">
              <a:buNone/>
              <a:defRPr sz="600"/>
            </a:lvl4pPr>
            <a:lvl5pPr marL="1218895" indent="0">
              <a:buNone/>
              <a:defRPr sz="600"/>
            </a:lvl5pPr>
            <a:lvl6pPr marL="1523619" indent="0">
              <a:buNone/>
              <a:defRPr sz="600"/>
            </a:lvl6pPr>
            <a:lvl7pPr marL="1828343" indent="0">
              <a:buNone/>
              <a:defRPr sz="600"/>
            </a:lvl7pPr>
            <a:lvl8pPr marL="2133067" indent="0">
              <a:buNone/>
              <a:defRPr sz="600"/>
            </a:lvl8pPr>
            <a:lvl9pPr marL="2437790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75F7-98FD-4D05-8C3F-C506B544AE03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20.12.2017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E238-7050-4959-A490-93359CB179B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039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8931-40AB-4F7F-8DFE-29D7BE4F0A04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941B1-49E1-47F4-B133-DA081A685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38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302" y="4800177"/>
            <a:ext cx="7316047" cy="567092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302" y="612587"/>
            <a:ext cx="7316047" cy="4114588"/>
          </a:xfrm>
        </p:spPr>
        <p:txBody>
          <a:bodyPr/>
          <a:lstStyle>
            <a:lvl1pPr marL="0" indent="0">
              <a:buNone/>
              <a:defRPr sz="2133"/>
            </a:lvl1pPr>
            <a:lvl2pPr marL="304724" indent="0">
              <a:buNone/>
              <a:defRPr sz="1866"/>
            </a:lvl2pPr>
            <a:lvl3pPr marL="609448" indent="0">
              <a:buNone/>
              <a:defRPr sz="1600"/>
            </a:lvl3pPr>
            <a:lvl4pPr marL="914171" indent="0">
              <a:buNone/>
              <a:defRPr sz="1333"/>
            </a:lvl4pPr>
            <a:lvl5pPr marL="1218895" indent="0">
              <a:buNone/>
              <a:defRPr sz="1333"/>
            </a:lvl5pPr>
            <a:lvl6pPr marL="1523619" indent="0">
              <a:buNone/>
              <a:defRPr sz="1333"/>
            </a:lvl6pPr>
            <a:lvl7pPr marL="1828343" indent="0">
              <a:buNone/>
              <a:defRPr sz="1333"/>
            </a:lvl7pPr>
            <a:lvl8pPr marL="2133067" indent="0">
              <a:buNone/>
              <a:defRPr sz="1333"/>
            </a:lvl8pPr>
            <a:lvl9pPr marL="2437790" indent="0">
              <a:buNone/>
              <a:defRPr sz="1333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302" y="5367269"/>
            <a:ext cx="7316047" cy="805143"/>
          </a:xfrm>
        </p:spPr>
        <p:txBody>
          <a:bodyPr/>
          <a:lstStyle>
            <a:lvl1pPr marL="0" indent="0">
              <a:buNone/>
              <a:defRPr sz="933"/>
            </a:lvl1pPr>
            <a:lvl2pPr marL="304724" indent="0">
              <a:buNone/>
              <a:defRPr sz="800"/>
            </a:lvl2pPr>
            <a:lvl3pPr marL="609448" indent="0">
              <a:buNone/>
              <a:defRPr sz="667"/>
            </a:lvl3pPr>
            <a:lvl4pPr marL="914171" indent="0">
              <a:buNone/>
              <a:defRPr sz="600"/>
            </a:lvl4pPr>
            <a:lvl5pPr marL="1218895" indent="0">
              <a:buNone/>
              <a:defRPr sz="600"/>
            </a:lvl5pPr>
            <a:lvl6pPr marL="1523619" indent="0">
              <a:buNone/>
              <a:defRPr sz="600"/>
            </a:lvl6pPr>
            <a:lvl7pPr marL="1828343" indent="0">
              <a:buNone/>
              <a:defRPr sz="600"/>
            </a:lvl7pPr>
            <a:lvl8pPr marL="2133067" indent="0">
              <a:buNone/>
              <a:defRPr sz="600"/>
            </a:lvl8pPr>
            <a:lvl9pPr marL="2437790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75F7-98FD-4D05-8C3F-C506B544AE03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20.12.2017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E238-7050-4959-A490-93359CB179B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599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75F7-98FD-4D05-8C3F-C506B544AE03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20.12.2017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E238-7050-4959-A490-93359CB179B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113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782" y="275082"/>
            <a:ext cx="2742724" cy="585077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95" y="275082"/>
            <a:ext cx="8128705" cy="585077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75F7-98FD-4D05-8C3F-C506B544AE03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20.12.2017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E238-7050-4959-A490-93359CB179B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09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42" y="2130826"/>
            <a:ext cx="10363517" cy="14695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483" y="3886060"/>
            <a:ext cx="8535035" cy="17531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1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88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3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0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7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75F7-98FD-4D05-8C3F-C506B544AE03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20.12.2017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E238-7050-4959-A490-93359CB179B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55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75F7-98FD-4D05-8C3F-C506B544AE03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20.12.2017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E238-7050-4959-A490-93359CB179B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85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17" y="4406598"/>
            <a:ext cx="10363517" cy="1362713"/>
          </a:xfrm>
        </p:spPr>
        <p:txBody>
          <a:bodyPr anchor="t"/>
          <a:lstStyle>
            <a:lvl1pPr algn="l">
              <a:defRPr sz="2666" b="1" cap="all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17" y="2906345"/>
            <a:ext cx="10363517" cy="1500254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72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448" indent="0">
              <a:buNone/>
              <a:defRPr sz="1066">
                <a:solidFill>
                  <a:schemeClr val="tx1">
                    <a:tint val="75000"/>
                  </a:schemeClr>
                </a:solidFill>
              </a:defRPr>
            </a:lvl3pPr>
            <a:lvl4pPr marL="91417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8895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3619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343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06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7790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75F7-98FD-4D05-8C3F-C506B544AE03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20.12.2017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E238-7050-4959-A490-93359CB179B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693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94" y="1599707"/>
            <a:ext cx="5435715" cy="4526153"/>
          </a:xfrm>
        </p:spPr>
        <p:txBody>
          <a:bodyPr/>
          <a:lstStyle>
            <a:lvl1pPr>
              <a:defRPr sz="1866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6792" y="1599707"/>
            <a:ext cx="5435714" cy="4526153"/>
          </a:xfrm>
        </p:spPr>
        <p:txBody>
          <a:bodyPr/>
          <a:lstStyle>
            <a:lvl1pPr>
              <a:defRPr sz="1866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75F7-98FD-4D05-8C3F-C506B544AE03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20.12.2017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E238-7050-4959-A490-93359CB179B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35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95" y="1535168"/>
            <a:ext cx="5387040" cy="640094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724" indent="0">
              <a:buNone/>
              <a:defRPr sz="1333" b="1"/>
            </a:lvl2pPr>
            <a:lvl3pPr marL="609448" indent="0">
              <a:buNone/>
              <a:defRPr sz="1200" b="1"/>
            </a:lvl3pPr>
            <a:lvl4pPr marL="914171" indent="0">
              <a:buNone/>
              <a:defRPr sz="1066" b="1"/>
            </a:lvl4pPr>
            <a:lvl5pPr marL="1218895" indent="0">
              <a:buNone/>
              <a:defRPr sz="1066" b="1"/>
            </a:lvl5pPr>
            <a:lvl6pPr marL="1523619" indent="0">
              <a:buNone/>
              <a:defRPr sz="1066" b="1"/>
            </a:lvl6pPr>
            <a:lvl7pPr marL="1828343" indent="0">
              <a:buNone/>
              <a:defRPr sz="1066" b="1"/>
            </a:lvl7pPr>
            <a:lvl8pPr marL="2133067" indent="0">
              <a:buNone/>
              <a:defRPr sz="1066" b="1"/>
            </a:lvl8pPr>
            <a:lvl9pPr marL="2437790" indent="0">
              <a:buNone/>
              <a:defRPr sz="106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95" y="2175262"/>
            <a:ext cx="5387040" cy="3950597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6"/>
            </a:lvl4pPr>
            <a:lvl5pPr>
              <a:defRPr sz="1066"/>
            </a:lvl5pPr>
            <a:lvl6pPr>
              <a:defRPr sz="1066"/>
            </a:lvl6pPr>
            <a:lvl7pPr>
              <a:defRPr sz="1066"/>
            </a:lvl7pPr>
            <a:lvl8pPr>
              <a:defRPr sz="1066"/>
            </a:lvl8pPr>
            <a:lvl9pPr>
              <a:defRPr sz="106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50" y="1535168"/>
            <a:ext cx="5389156" cy="640094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724" indent="0">
              <a:buNone/>
              <a:defRPr sz="1333" b="1"/>
            </a:lvl2pPr>
            <a:lvl3pPr marL="609448" indent="0">
              <a:buNone/>
              <a:defRPr sz="1200" b="1"/>
            </a:lvl3pPr>
            <a:lvl4pPr marL="914171" indent="0">
              <a:buNone/>
              <a:defRPr sz="1066" b="1"/>
            </a:lvl4pPr>
            <a:lvl5pPr marL="1218895" indent="0">
              <a:buNone/>
              <a:defRPr sz="1066" b="1"/>
            </a:lvl5pPr>
            <a:lvl6pPr marL="1523619" indent="0">
              <a:buNone/>
              <a:defRPr sz="1066" b="1"/>
            </a:lvl6pPr>
            <a:lvl7pPr marL="1828343" indent="0">
              <a:buNone/>
              <a:defRPr sz="1066" b="1"/>
            </a:lvl7pPr>
            <a:lvl8pPr marL="2133067" indent="0">
              <a:buNone/>
              <a:defRPr sz="1066" b="1"/>
            </a:lvl8pPr>
            <a:lvl9pPr marL="2437790" indent="0">
              <a:buNone/>
              <a:defRPr sz="106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50" y="2175262"/>
            <a:ext cx="5389156" cy="3950597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6"/>
            </a:lvl4pPr>
            <a:lvl5pPr>
              <a:defRPr sz="1066"/>
            </a:lvl5pPr>
            <a:lvl6pPr>
              <a:defRPr sz="1066"/>
            </a:lvl6pPr>
            <a:lvl7pPr>
              <a:defRPr sz="1066"/>
            </a:lvl7pPr>
            <a:lvl8pPr>
              <a:defRPr sz="1066"/>
            </a:lvl8pPr>
            <a:lvl9pPr>
              <a:defRPr sz="106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75F7-98FD-4D05-8C3F-C506B544AE03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20.12.2017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E238-7050-4959-A490-93359CB179B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682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75F7-98FD-4D05-8C3F-C506B544AE03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20.12.2017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E238-7050-4959-A490-93359CB179B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813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75F7-98FD-4D05-8C3F-C506B544AE03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20.12.2017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E238-7050-4959-A490-93359CB179B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02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8931-40AB-4F7F-8DFE-29D7BE4F0A04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941B1-49E1-47F4-B133-DA081A685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963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94" y="272966"/>
            <a:ext cx="4011446" cy="1161691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965" y="272966"/>
            <a:ext cx="6815541" cy="5852894"/>
          </a:xfrm>
        </p:spPr>
        <p:txBody>
          <a:bodyPr/>
          <a:lstStyle>
            <a:lvl1pPr>
              <a:defRPr sz="2133"/>
            </a:lvl1pPr>
            <a:lvl2pPr>
              <a:defRPr sz="1866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94" y="1434658"/>
            <a:ext cx="4011446" cy="4691202"/>
          </a:xfrm>
        </p:spPr>
        <p:txBody>
          <a:bodyPr/>
          <a:lstStyle>
            <a:lvl1pPr marL="0" indent="0">
              <a:buNone/>
              <a:defRPr sz="933"/>
            </a:lvl1pPr>
            <a:lvl2pPr marL="304724" indent="0">
              <a:buNone/>
              <a:defRPr sz="800"/>
            </a:lvl2pPr>
            <a:lvl3pPr marL="609448" indent="0">
              <a:buNone/>
              <a:defRPr sz="667"/>
            </a:lvl3pPr>
            <a:lvl4pPr marL="914171" indent="0">
              <a:buNone/>
              <a:defRPr sz="600"/>
            </a:lvl4pPr>
            <a:lvl5pPr marL="1218895" indent="0">
              <a:buNone/>
              <a:defRPr sz="600"/>
            </a:lvl5pPr>
            <a:lvl6pPr marL="1523619" indent="0">
              <a:buNone/>
              <a:defRPr sz="600"/>
            </a:lvl6pPr>
            <a:lvl7pPr marL="1828343" indent="0">
              <a:buNone/>
              <a:defRPr sz="600"/>
            </a:lvl7pPr>
            <a:lvl8pPr marL="2133067" indent="0">
              <a:buNone/>
              <a:defRPr sz="600"/>
            </a:lvl8pPr>
            <a:lvl9pPr marL="2437790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75F7-98FD-4D05-8C3F-C506B544AE03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20.12.2017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E238-7050-4959-A490-93359CB179B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31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302" y="4800177"/>
            <a:ext cx="7316047" cy="567092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302" y="612587"/>
            <a:ext cx="7316047" cy="4114588"/>
          </a:xfrm>
        </p:spPr>
        <p:txBody>
          <a:bodyPr/>
          <a:lstStyle>
            <a:lvl1pPr marL="0" indent="0">
              <a:buNone/>
              <a:defRPr sz="2133"/>
            </a:lvl1pPr>
            <a:lvl2pPr marL="304724" indent="0">
              <a:buNone/>
              <a:defRPr sz="1866"/>
            </a:lvl2pPr>
            <a:lvl3pPr marL="609448" indent="0">
              <a:buNone/>
              <a:defRPr sz="1600"/>
            </a:lvl3pPr>
            <a:lvl4pPr marL="914171" indent="0">
              <a:buNone/>
              <a:defRPr sz="1333"/>
            </a:lvl4pPr>
            <a:lvl5pPr marL="1218895" indent="0">
              <a:buNone/>
              <a:defRPr sz="1333"/>
            </a:lvl5pPr>
            <a:lvl6pPr marL="1523619" indent="0">
              <a:buNone/>
              <a:defRPr sz="1333"/>
            </a:lvl6pPr>
            <a:lvl7pPr marL="1828343" indent="0">
              <a:buNone/>
              <a:defRPr sz="1333"/>
            </a:lvl7pPr>
            <a:lvl8pPr marL="2133067" indent="0">
              <a:buNone/>
              <a:defRPr sz="1333"/>
            </a:lvl8pPr>
            <a:lvl9pPr marL="2437790" indent="0">
              <a:buNone/>
              <a:defRPr sz="1333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302" y="5367269"/>
            <a:ext cx="7316047" cy="805143"/>
          </a:xfrm>
        </p:spPr>
        <p:txBody>
          <a:bodyPr/>
          <a:lstStyle>
            <a:lvl1pPr marL="0" indent="0">
              <a:buNone/>
              <a:defRPr sz="933"/>
            </a:lvl1pPr>
            <a:lvl2pPr marL="304724" indent="0">
              <a:buNone/>
              <a:defRPr sz="800"/>
            </a:lvl2pPr>
            <a:lvl3pPr marL="609448" indent="0">
              <a:buNone/>
              <a:defRPr sz="667"/>
            </a:lvl3pPr>
            <a:lvl4pPr marL="914171" indent="0">
              <a:buNone/>
              <a:defRPr sz="600"/>
            </a:lvl4pPr>
            <a:lvl5pPr marL="1218895" indent="0">
              <a:buNone/>
              <a:defRPr sz="600"/>
            </a:lvl5pPr>
            <a:lvl6pPr marL="1523619" indent="0">
              <a:buNone/>
              <a:defRPr sz="600"/>
            </a:lvl6pPr>
            <a:lvl7pPr marL="1828343" indent="0">
              <a:buNone/>
              <a:defRPr sz="600"/>
            </a:lvl7pPr>
            <a:lvl8pPr marL="2133067" indent="0">
              <a:buNone/>
              <a:defRPr sz="600"/>
            </a:lvl8pPr>
            <a:lvl9pPr marL="2437790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75F7-98FD-4D05-8C3F-C506B544AE03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20.12.2017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E238-7050-4959-A490-93359CB179B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57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75F7-98FD-4D05-8C3F-C506B544AE03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20.12.2017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E238-7050-4959-A490-93359CB179B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883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782" y="275082"/>
            <a:ext cx="2742724" cy="585077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95" y="275082"/>
            <a:ext cx="8128705" cy="585077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75F7-98FD-4D05-8C3F-C506B544AE03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20.12.2017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E238-7050-4959-A490-93359CB179B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149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8931-40AB-4F7F-8DFE-29D7BE4F0A04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941B1-49E1-47F4-B133-DA081A685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50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8931-40AB-4F7F-8DFE-29D7BE4F0A04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941B1-49E1-47F4-B133-DA081A685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7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8931-40AB-4F7F-8DFE-29D7BE4F0A04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941B1-49E1-47F4-B133-DA081A685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727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8931-40AB-4F7F-8DFE-29D7BE4F0A04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941B1-49E1-47F4-B133-DA081A685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814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8931-40AB-4F7F-8DFE-29D7BE4F0A04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941B1-49E1-47F4-B133-DA081A685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19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A8931-40AB-4F7F-8DFE-29D7BE4F0A04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941B1-49E1-47F4-B133-DA081A685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126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8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A8931-40AB-4F7F-8DFE-29D7BE4F0A04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941B1-49E1-47F4-B133-DA081A685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03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/>
            </a:gs>
            <a:gs pos="8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94" y="275082"/>
            <a:ext cx="10973012" cy="11426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94" y="1599707"/>
            <a:ext cx="10973012" cy="4526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94" y="6356505"/>
            <a:ext cx="2845365" cy="3650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88534"/>
            <a:fld id="{DC9C75F7-98FD-4D05-8C3F-C506B544AE03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1088534"/>
              <a:t>20.12.2017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935" y="6356505"/>
            <a:ext cx="3860130" cy="3650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88534"/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142" y="6356505"/>
            <a:ext cx="2845364" cy="3650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88534"/>
            <a:fld id="{20D0E238-7050-4959-A490-93359CB179B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1088534"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155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609448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43" indent="-228543" algn="l" defTabSz="609448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176" indent="-190452" algn="l" defTabSz="609448" rtl="0" eaLnBrk="1" latinLnBrk="0" hangingPunct="1">
        <a:spcBef>
          <a:spcPct val="20000"/>
        </a:spcBef>
        <a:buFont typeface="Arial" pitchFamily="34" charset="0"/>
        <a:buChar char="–"/>
        <a:defRPr sz="1866" kern="1200">
          <a:solidFill>
            <a:schemeClr val="tx1"/>
          </a:solidFill>
          <a:latin typeface="+mn-lt"/>
          <a:ea typeface="+mn-ea"/>
          <a:cs typeface="+mn-cs"/>
        </a:defRPr>
      </a:lvl2pPr>
      <a:lvl3pPr marL="761810" indent="-152362" algn="l" defTabSz="609448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533" indent="-152362" algn="l" defTabSz="609448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257" indent="-152362" algn="l" defTabSz="609448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5981" indent="-152362" algn="l" defTabSz="609448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0705" indent="-152362" algn="l" defTabSz="609448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5429" indent="-152362" algn="l" defTabSz="609448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152" indent="-152362" algn="l" defTabSz="609448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0944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724" algn="l" defTabSz="60944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448" algn="l" defTabSz="60944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171" algn="l" defTabSz="60944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8895" algn="l" defTabSz="60944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3619" algn="l" defTabSz="60944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343" algn="l" defTabSz="60944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067" algn="l" defTabSz="60944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7790" algn="l" defTabSz="60944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/>
            </a:gs>
            <a:gs pos="8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94" y="275082"/>
            <a:ext cx="10973012" cy="11426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94" y="1599707"/>
            <a:ext cx="10973012" cy="4526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94" y="6356505"/>
            <a:ext cx="2845365" cy="3650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88534"/>
            <a:fld id="{DC9C75F7-98FD-4D05-8C3F-C506B544AE03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1088534"/>
              <a:t>20.12.2017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935" y="6356505"/>
            <a:ext cx="3860130" cy="3650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88534"/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142" y="6356505"/>
            <a:ext cx="2845364" cy="3650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88534"/>
            <a:fld id="{20D0E238-7050-4959-A490-93359CB179B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 defTabSz="1088534"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60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609448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43" indent="-228543" algn="l" defTabSz="609448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176" indent="-190452" algn="l" defTabSz="609448" rtl="0" eaLnBrk="1" latinLnBrk="0" hangingPunct="1">
        <a:spcBef>
          <a:spcPct val="20000"/>
        </a:spcBef>
        <a:buFont typeface="Arial" pitchFamily="34" charset="0"/>
        <a:buChar char="–"/>
        <a:defRPr sz="1866" kern="1200">
          <a:solidFill>
            <a:schemeClr val="tx1"/>
          </a:solidFill>
          <a:latin typeface="+mn-lt"/>
          <a:ea typeface="+mn-ea"/>
          <a:cs typeface="+mn-cs"/>
        </a:defRPr>
      </a:lvl2pPr>
      <a:lvl3pPr marL="761810" indent="-152362" algn="l" defTabSz="609448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533" indent="-152362" algn="l" defTabSz="609448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257" indent="-152362" algn="l" defTabSz="609448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5981" indent="-152362" algn="l" defTabSz="609448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0705" indent="-152362" algn="l" defTabSz="609448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5429" indent="-152362" algn="l" defTabSz="609448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152" indent="-152362" algn="l" defTabSz="609448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0944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724" algn="l" defTabSz="60944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448" algn="l" defTabSz="60944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171" algn="l" defTabSz="60944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8895" algn="l" defTabSz="60944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3619" algn="l" defTabSz="60944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343" algn="l" defTabSz="60944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067" algn="l" defTabSz="60944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7790" algn="l" defTabSz="609448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15212" y="70323"/>
            <a:ext cx="7061972" cy="838200"/>
          </a:xfrm>
        </p:spPr>
        <p:txBody>
          <a:bodyPr>
            <a:normAutofit/>
          </a:bodyPr>
          <a:lstStyle/>
          <a:p>
            <a:pPr algn="l"/>
            <a:r>
              <a:rPr lang="en-US" sz="2800" kern="0" spc="250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ea typeface="+mn-ea"/>
                <a:cs typeface="Calibri" pitchFamily="34" charset="0"/>
              </a:rPr>
              <a:t>Marketing Activation</a:t>
            </a:r>
            <a:br>
              <a:rPr lang="en-US" sz="1400" dirty="0"/>
            </a:br>
            <a:endParaRPr lang="en-US" sz="1500" b="1" i="1" dirty="0">
              <a:solidFill>
                <a:srgbClr val="424242"/>
              </a:solidFill>
              <a:latin typeface="Gill Sans MT" charset="0"/>
              <a:ea typeface="Gill Sans MT" charset="0"/>
              <a:cs typeface="Gill Sans MT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775" y="132953"/>
            <a:ext cx="510437" cy="510241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0" y="762000"/>
            <a:ext cx="4547937" cy="0"/>
          </a:xfrm>
          <a:prstGeom prst="line">
            <a:avLst/>
          </a:prstGeom>
          <a:ln w="12700">
            <a:solidFill>
              <a:srgbClr val="C1C1C1">
                <a:alpha val="57000"/>
              </a:srgb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897473" y="1357008"/>
            <a:ext cx="37937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In-Store (Point of Sale)</a:t>
            </a:r>
          </a:p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Examples: </a:t>
            </a:r>
          </a:p>
          <a:p>
            <a:pPr algn="ctr"/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Neckers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Displays</a:t>
            </a:r>
          </a:p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Tastings</a:t>
            </a:r>
          </a:p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4351" y="3469578"/>
            <a:ext cx="39333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Sponsorships / Partnerships</a:t>
            </a:r>
          </a:p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Examples: </a:t>
            </a:r>
          </a:p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Event sponsorships</a:t>
            </a:r>
          </a:p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Influencers</a:t>
            </a:r>
          </a:p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Partnering with like-minded companies</a:t>
            </a:r>
          </a:p>
          <a:p>
            <a:pPr algn="ctr"/>
            <a:endParaRPr lang="en-US" b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n-US" b="1" u="sng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00670" y="1356970"/>
            <a:ext cx="379378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Packaging</a:t>
            </a:r>
          </a:p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Examples:</a:t>
            </a:r>
          </a:p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Label copy</a:t>
            </a:r>
          </a:p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Shipper</a:t>
            </a:r>
          </a:p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Capsule</a:t>
            </a:r>
          </a:p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Cork</a:t>
            </a:r>
          </a:p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15667" y="735238"/>
            <a:ext cx="379378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Advertising</a:t>
            </a:r>
          </a:p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Examples: </a:t>
            </a:r>
          </a:p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Print</a:t>
            </a:r>
          </a:p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Digital</a:t>
            </a:r>
          </a:p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Billboard</a:t>
            </a:r>
          </a:p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Radio / Podcast</a:t>
            </a:r>
          </a:p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99106" y="4536707"/>
            <a:ext cx="379378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Events</a:t>
            </a:r>
          </a:p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Examples:</a:t>
            </a:r>
          </a:p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Farmers Markets</a:t>
            </a:r>
          </a:p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Truck / Bus Tour</a:t>
            </a:r>
          </a:p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Experiential Marketing</a:t>
            </a:r>
          </a:p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6786" y="2691262"/>
            <a:ext cx="2478429" cy="155891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025282" y="3520604"/>
            <a:ext cx="37937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Other</a:t>
            </a:r>
          </a:p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Examples:</a:t>
            </a:r>
          </a:p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Website</a:t>
            </a:r>
          </a:p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Video</a:t>
            </a:r>
          </a:p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Disruptive Marketing</a:t>
            </a:r>
          </a:p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Sweepstakes</a:t>
            </a:r>
          </a:p>
        </p:txBody>
      </p:sp>
      <p:sp>
        <p:nvSpPr>
          <p:cNvPr id="11" name="Oval 10"/>
          <p:cNvSpPr/>
          <p:nvPr/>
        </p:nvSpPr>
        <p:spPr>
          <a:xfrm>
            <a:off x="4525734" y="2563815"/>
            <a:ext cx="3140533" cy="1781710"/>
          </a:xfrm>
          <a:prstGeom prst="ellipse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02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87482</TotalTime>
  <Words>62</Words>
  <Application>Microsoft Office PowerPoint</Application>
  <PresentationFormat>Widescreen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Gill Sans MT</vt:lpstr>
      <vt:lpstr>Office Theme</vt:lpstr>
      <vt:lpstr>Custom Design</vt:lpstr>
      <vt:lpstr>1_Custom Design</vt:lpstr>
      <vt:lpstr>Marketing Activation </vt:lpstr>
    </vt:vector>
  </TitlesOfParts>
  <Company>Jackson Family Enterprises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Maggie Curry</dc:creator>
  <cp:lastModifiedBy>Rebecca Reicherter</cp:lastModifiedBy>
  <cp:revision>381</cp:revision>
  <cp:lastPrinted>2016-12-12T17:47:11Z</cp:lastPrinted>
  <dcterms:created xsi:type="dcterms:W3CDTF">2015-06-22T22:59:42Z</dcterms:created>
  <dcterms:modified xsi:type="dcterms:W3CDTF">2017-12-20T17:51:21Z</dcterms:modified>
</cp:coreProperties>
</file>